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08_11BEFDF7.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
  </p:notesMasterIdLst>
  <p:sldIdLst>
    <p:sldId id="259" r:id="rId5"/>
    <p:sldId id="258" r:id="rId6"/>
    <p:sldId id="264" r:id="rId7"/>
    <p:sldId id="265" r:id="rId8"/>
    <p:sldId id="266" r:id="rId9"/>
    <p:sldId id="267" r:id="rId1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Etapp 1" id="{089ED188-5FF3-4EC1-BEE2-3DB8F17CC66C}">
          <p14:sldIdLst>
            <p14:sldId id="259"/>
            <p14:sldId id="258"/>
          </p14:sldIdLst>
        </p14:section>
        <p14:section name="Etapp 2" id="{EC9949EC-0F8D-459C-91CD-DA6B49ECF2A6}">
          <p14:sldIdLst>
            <p14:sldId id="264"/>
            <p14:sldId id="265"/>
          </p14:sldIdLst>
        </p14:section>
        <p14:section name="Etapp 3" id="{A53FD499-EFF8-4CA3-A6AD-7A00E903FD15}">
          <p14:sldIdLst>
            <p14:sldId id="266"/>
            <p14:sldId id="26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3851E49-E65C-516A-9AAE-403CF8F82132}" name="Katja Fedina" initials="KF" userId="S::katja.fedina@vinnova.se::0e66687f-0940-4e8a-87ec-b7efb1374cc7" providerId="AD"/>
  <p188:author id="{BDC9E1FC-E30E-B09D-C4A6-9A9930DAFE9E}" name="Elin Mignérus" initials="EM" userId="S::elin.mignerus@vinnova.se::58e63f48-e8f4-4502-9c72-4f4c16a397a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Författare"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2C0BED-BB0C-97EF-B01E-D706F7C2B793}" v="10" dt="2026-08-17T14:16:44.4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80" y="5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commentAuthors" Target="commentAuthors.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ja Fedina" userId="0e66687f-0940-4e8a-87ec-b7efb1374cc7" providerId="ADAL" clId="{EEB0759B-C5AF-4CD4-8835-12DA655B8FB8}"/>
    <pc:docChg chg="undo custSel mod addSld delSld modSld addSection modSection">
      <pc:chgData name="Katja Fedina" userId="0e66687f-0940-4e8a-87ec-b7efb1374cc7" providerId="ADAL" clId="{EEB0759B-C5AF-4CD4-8835-12DA655B8FB8}" dt="2026-08-17T14:46:46.930" v="2144" actId="13926"/>
      <pc:docMkLst>
        <pc:docMk/>
      </pc:docMkLst>
      <pc:sldChg chg="modSp mod">
        <pc:chgData name="Katja Fedina" userId="0e66687f-0940-4e8a-87ec-b7efb1374cc7" providerId="ADAL" clId="{EEB0759B-C5AF-4CD4-8835-12DA655B8FB8}" dt="2026-08-05T13:08:09.993" v="1807"/>
        <pc:sldMkLst>
          <pc:docMk/>
          <pc:sldMk cId="2051600803" sldId="258"/>
        </pc:sldMkLst>
        <pc:spChg chg="mod">
          <ac:chgData name="Katja Fedina" userId="0e66687f-0940-4e8a-87ec-b7efb1374cc7" providerId="ADAL" clId="{EEB0759B-C5AF-4CD4-8835-12DA655B8FB8}" dt="2026-08-05T13:07:46.460" v="1805" actId="6549"/>
          <ac:spMkLst>
            <pc:docMk/>
            <pc:sldMk cId="2051600803" sldId="258"/>
            <ac:spMk id="3" creationId="{FEFC88F4-229B-4320-8D0C-59062D7BE5F3}"/>
          </ac:spMkLst>
        </pc:spChg>
        <pc:spChg chg="mod">
          <ac:chgData name="Katja Fedina" userId="0e66687f-0940-4e8a-87ec-b7efb1374cc7" providerId="ADAL" clId="{EEB0759B-C5AF-4CD4-8835-12DA655B8FB8}" dt="2026-08-05T13:07:58.380" v="1806"/>
          <ac:spMkLst>
            <pc:docMk/>
            <pc:sldMk cId="2051600803" sldId="258"/>
            <ac:spMk id="5" creationId="{84401C07-52CC-4FFE-85E4-9DF5DB26038B}"/>
          </ac:spMkLst>
        </pc:spChg>
        <pc:spChg chg="mod">
          <ac:chgData name="Katja Fedina" userId="0e66687f-0940-4e8a-87ec-b7efb1374cc7" providerId="ADAL" clId="{EEB0759B-C5AF-4CD4-8835-12DA655B8FB8}" dt="2026-08-05T13:07:39.562" v="1793" actId="20577"/>
          <ac:spMkLst>
            <pc:docMk/>
            <pc:sldMk cId="2051600803" sldId="258"/>
            <ac:spMk id="40" creationId="{462F6C8E-F7C7-40A9-AD79-974975F84DC3}"/>
          </ac:spMkLst>
        </pc:spChg>
        <pc:spChg chg="mod">
          <ac:chgData name="Katja Fedina" userId="0e66687f-0940-4e8a-87ec-b7efb1374cc7" providerId="ADAL" clId="{EEB0759B-C5AF-4CD4-8835-12DA655B8FB8}" dt="2026-08-05T13:08:09.993" v="1807"/>
          <ac:spMkLst>
            <pc:docMk/>
            <pc:sldMk cId="2051600803" sldId="258"/>
            <ac:spMk id="107" creationId="{FCDDF517-5D1A-97B2-6557-F12FE7DC3CCA}"/>
          </ac:spMkLst>
        </pc:spChg>
      </pc:sldChg>
      <pc:sldChg chg="addSp delSp modSp mod">
        <pc:chgData name="Katja Fedina" userId="0e66687f-0940-4e8a-87ec-b7efb1374cc7" providerId="ADAL" clId="{EEB0759B-C5AF-4CD4-8835-12DA655B8FB8}" dt="2026-08-17T14:46:33.718" v="2143" actId="20577"/>
        <pc:sldMkLst>
          <pc:docMk/>
          <pc:sldMk cId="1999399708" sldId="259"/>
        </pc:sldMkLst>
        <pc:spChg chg="mod">
          <ac:chgData name="Katja Fedina" userId="0e66687f-0940-4e8a-87ec-b7efb1374cc7" providerId="ADAL" clId="{EEB0759B-C5AF-4CD4-8835-12DA655B8FB8}" dt="2026-08-05T13:01:41.238" v="1424" actId="164"/>
          <ac:spMkLst>
            <pc:docMk/>
            <pc:sldMk cId="1999399708" sldId="259"/>
            <ac:spMk id="3" creationId="{BC657C60-3D43-4E02-EE08-B43440B0F0BE}"/>
          </ac:spMkLst>
        </pc:spChg>
        <pc:spChg chg="mod">
          <ac:chgData name="Katja Fedina" userId="0e66687f-0940-4e8a-87ec-b7efb1374cc7" providerId="ADAL" clId="{EEB0759B-C5AF-4CD4-8835-12DA655B8FB8}" dt="2026-08-05T13:01:41.238" v="1424" actId="164"/>
          <ac:spMkLst>
            <pc:docMk/>
            <pc:sldMk cId="1999399708" sldId="259"/>
            <ac:spMk id="4" creationId="{440B4957-B244-20EF-3574-22E2778FDF1B}"/>
          </ac:spMkLst>
        </pc:spChg>
        <pc:spChg chg="mod">
          <ac:chgData name="Katja Fedina" userId="0e66687f-0940-4e8a-87ec-b7efb1374cc7" providerId="ADAL" clId="{EEB0759B-C5AF-4CD4-8835-12DA655B8FB8}" dt="2026-08-05T13:01:41.238" v="1424" actId="164"/>
          <ac:spMkLst>
            <pc:docMk/>
            <pc:sldMk cId="1999399708" sldId="259"/>
            <ac:spMk id="5" creationId="{A4A9373C-345C-DC2C-CD89-E446E04DCBF0}"/>
          </ac:spMkLst>
        </pc:spChg>
        <pc:spChg chg="mod">
          <ac:chgData name="Katja Fedina" userId="0e66687f-0940-4e8a-87ec-b7efb1374cc7" providerId="ADAL" clId="{EEB0759B-C5AF-4CD4-8835-12DA655B8FB8}" dt="2026-08-05T13:01:41.238" v="1424" actId="164"/>
          <ac:spMkLst>
            <pc:docMk/>
            <pc:sldMk cId="1999399708" sldId="259"/>
            <ac:spMk id="6" creationId="{52350537-1DBA-964B-A19B-6CFB7AB3AC4E}"/>
          </ac:spMkLst>
        </pc:spChg>
        <pc:spChg chg="mod topLvl">
          <ac:chgData name="Katja Fedina" userId="0e66687f-0940-4e8a-87ec-b7efb1374cc7" providerId="ADAL" clId="{EEB0759B-C5AF-4CD4-8835-12DA655B8FB8}" dt="2026-08-05T13:01:41.238" v="1424" actId="164"/>
          <ac:spMkLst>
            <pc:docMk/>
            <pc:sldMk cId="1999399708" sldId="259"/>
            <ac:spMk id="7" creationId="{1F37DD7E-27FC-867C-4BBD-6DD21D86F3AD}"/>
          </ac:spMkLst>
        </pc:spChg>
        <pc:spChg chg="mod">
          <ac:chgData name="Katja Fedina" userId="0e66687f-0940-4e8a-87ec-b7efb1374cc7" providerId="ADAL" clId="{EEB0759B-C5AF-4CD4-8835-12DA655B8FB8}" dt="2026-08-05T12:59:48.697" v="1409" actId="164"/>
          <ac:spMkLst>
            <pc:docMk/>
            <pc:sldMk cId="1999399708" sldId="259"/>
            <ac:spMk id="8" creationId="{5261BD2D-200E-4E8B-3EC5-8FEE80D2467B}"/>
          </ac:spMkLst>
        </pc:spChg>
        <pc:spChg chg="mod topLvl">
          <ac:chgData name="Katja Fedina" userId="0e66687f-0940-4e8a-87ec-b7efb1374cc7" providerId="ADAL" clId="{EEB0759B-C5AF-4CD4-8835-12DA655B8FB8}" dt="2026-08-05T12:59:48.697" v="1409" actId="164"/>
          <ac:spMkLst>
            <pc:docMk/>
            <pc:sldMk cId="1999399708" sldId="259"/>
            <ac:spMk id="9" creationId="{3A50E9F8-E8D6-0F43-E88C-1DE63225EE18}"/>
          </ac:spMkLst>
        </pc:spChg>
        <pc:spChg chg="mod topLvl">
          <ac:chgData name="Katja Fedina" userId="0e66687f-0940-4e8a-87ec-b7efb1374cc7" providerId="ADAL" clId="{EEB0759B-C5AF-4CD4-8835-12DA655B8FB8}" dt="2026-08-05T12:59:48.697" v="1409" actId="164"/>
          <ac:spMkLst>
            <pc:docMk/>
            <pc:sldMk cId="1999399708" sldId="259"/>
            <ac:spMk id="10" creationId="{ACF1342C-BAED-3EF0-D75C-3513A547108E}"/>
          </ac:spMkLst>
        </pc:spChg>
        <pc:spChg chg="mod">
          <ac:chgData name="Katja Fedina" userId="0e66687f-0940-4e8a-87ec-b7efb1374cc7" providerId="ADAL" clId="{EEB0759B-C5AF-4CD4-8835-12DA655B8FB8}" dt="2026-08-05T12:48:40.302" v="1083" actId="20577"/>
          <ac:spMkLst>
            <pc:docMk/>
            <pc:sldMk cId="1999399708" sldId="259"/>
            <ac:spMk id="13" creationId="{6C5C1AB5-3E08-04A7-05D8-58C4EA48E3D1}"/>
          </ac:spMkLst>
        </pc:spChg>
        <pc:spChg chg="mod">
          <ac:chgData name="Katja Fedina" userId="0e66687f-0940-4e8a-87ec-b7efb1374cc7" providerId="ADAL" clId="{EEB0759B-C5AF-4CD4-8835-12DA655B8FB8}" dt="2026-08-05T13:00:04.053" v="1412" actId="164"/>
          <ac:spMkLst>
            <pc:docMk/>
            <pc:sldMk cId="1999399708" sldId="259"/>
            <ac:spMk id="15" creationId="{313545DB-230E-293C-873E-8D5092B25B78}"/>
          </ac:spMkLst>
        </pc:spChg>
        <pc:spChg chg="mod">
          <ac:chgData name="Katja Fedina" userId="0e66687f-0940-4e8a-87ec-b7efb1374cc7" providerId="ADAL" clId="{EEB0759B-C5AF-4CD4-8835-12DA655B8FB8}" dt="2026-08-05T13:00:04.053" v="1412" actId="164"/>
          <ac:spMkLst>
            <pc:docMk/>
            <pc:sldMk cId="1999399708" sldId="259"/>
            <ac:spMk id="16" creationId="{6DE9EF98-78EB-5EE2-4BAB-03F3EA76EAD5}"/>
          </ac:spMkLst>
        </pc:spChg>
        <pc:spChg chg="mod topLvl">
          <ac:chgData name="Katja Fedina" userId="0e66687f-0940-4e8a-87ec-b7efb1374cc7" providerId="ADAL" clId="{EEB0759B-C5AF-4CD4-8835-12DA655B8FB8}" dt="2026-08-05T13:00:04.053" v="1412" actId="164"/>
          <ac:spMkLst>
            <pc:docMk/>
            <pc:sldMk cId="1999399708" sldId="259"/>
            <ac:spMk id="17" creationId="{38C7916C-C9CE-201A-BE2F-E8B1F3BEA3B0}"/>
          </ac:spMkLst>
        </pc:spChg>
        <pc:spChg chg="mod topLvl">
          <ac:chgData name="Katja Fedina" userId="0e66687f-0940-4e8a-87ec-b7efb1374cc7" providerId="ADAL" clId="{EEB0759B-C5AF-4CD4-8835-12DA655B8FB8}" dt="2026-08-05T12:59:54.414" v="1410" actId="164"/>
          <ac:spMkLst>
            <pc:docMk/>
            <pc:sldMk cId="1999399708" sldId="259"/>
            <ac:spMk id="25" creationId="{466F604D-74D1-C59A-7EF3-19E2FC7AD214}"/>
          </ac:spMkLst>
        </pc:spChg>
        <pc:spChg chg="mod">
          <ac:chgData name="Katja Fedina" userId="0e66687f-0940-4e8a-87ec-b7efb1374cc7" providerId="ADAL" clId="{EEB0759B-C5AF-4CD4-8835-12DA655B8FB8}" dt="2026-08-05T12:59:54.414" v="1410" actId="164"/>
          <ac:spMkLst>
            <pc:docMk/>
            <pc:sldMk cId="1999399708" sldId="259"/>
            <ac:spMk id="26" creationId="{35AA5729-874C-EFA1-1405-D79C1621F95D}"/>
          </ac:spMkLst>
        </pc:spChg>
        <pc:spChg chg="mod topLvl">
          <ac:chgData name="Katja Fedina" userId="0e66687f-0940-4e8a-87ec-b7efb1374cc7" providerId="ADAL" clId="{EEB0759B-C5AF-4CD4-8835-12DA655B8FB8}" dt="2026-08-05T12:59:54.414" v="1410" actId="164"/>
          <ac:spMkLst>
            <pc:docMk/>
            <pc:sldMk cId="1999399708" sldId="259"/>
            <ac:spMk id="27" creationId="{9E903A55-B8A9-678B-711A-8E09BEF1E894}"/>
          </ac:spMkLst>
        </pc:spChg>
        <pc:spChg chg="mod">
          <ac:chgData name="Katja Fedina" userId="0e66687f-0940-4e8a-87ec-b7efb1374cc7" providerId="ADAL" clId="{EEB0759B-C5AF-4CD4-8835-12DA655B8FB8}" dt="2026-08-05T12:59:58.966" v="1411" actId="164"/>
          <ac:spMkLst>
            <pc:docMk/>
            <pc:sldMk cId="1999399708" sldId="259"/>
            <ac:spMk id="30" creationId="{9AAD9B37-13DB-420F-EF5D-642AB056747D}"/>
          </ac:spMkLst>
        </pc:spChg>
        <pc:spChg chg="mod topLvl">
          <ac:chgData name="Katja Fedina" userId="0e66687f-0940-4e8a-87ec-b7efb1374cc7" providerId="ADAL" clId="{EEB0759B-C5AF-4CD4-8835-12DA655B8FB8}" dt="2026-08-05T12:59:58.966" v="1411" actId="164"/>
          <ac:spMkLst>
            <pc:docMk/>
            <pc:sldMk cId="1999399708" sldId="259"/>
            <ac:spMk id="31" creationId="{DCB8A3E1-77C4-6BE9-F788-06941BAC2205}"/>
          </ac:spMkLst>
        </pc:spChg>
        <pc:spChg chg="mod">
          <ac:chgData name="Katja Fedina" userId="0e66687f-0940-4e8a-87ec-b7efb1374cc7" providerId="ADAL" clId="{EEB0759B-C5AF-4CD4-8835-12DA655B8FB8}" dt="2026-08-05T12:59:58.966" v="1411" actId="164"/>
          <ac:spMkLst>
            <pc:docMk/>
            <pc:sldMk cId="1999399708" sldId="259"/>
            <ac:spMk id="32" creationId="{8F3CE77F-BEA9-678E-CFE5-CD4444934F09}"/>
          </ac:spMkLst>
        </pc:spChg>
        <pc:spChg chg="mod">
          <ac:chgData name="Katja Fedina" userId="0e66687f-0940-4e8a-87ec-b7efb1374cc7" providerId="ADAL" clId="{EEB0759B-C5AF-4CD4-8835-12DA655B8FB8}" dt="2026-08-17T14:46:33.718" v="2143" actId="20577"/>
          <ac:spMkLst>
            <pc:docMk/>
            <pc:sldMk cId="1999399708" sldId="259"/>
            <ac:spMk id="34" creationId="{10C637D9-C8D2-57D5-C9C7-6031CCCAD798}"/>
          </ac:spMkLst>
        </pc:spChg>
        <pc:spChg chg="mod">
          <ac:chgData name="Katja Fedina" userId="0e66687f-0940-4e8a-87ec-b7efb1374cc7" providerId="ADAL" clId="{EEB0759B-C5AF-4CD4-8835-12DA655B8FB8}" dt="2026-08-05T13:01:41.238" v="1424" actId="164"/>
          <ac:spMkLst>
            <pc:docMk/>
            <pc:sldMk cId="1999399708" sldId="259"/>
            <ac:spMk id="35" creationId="{05C14918-235C-074A-8AC9-5A13181A9BE3}"/>
          </ac:spMkLst>
        </pc:spChg>
        <pc:spChg chg="mod">
          <ac:chgData name="Katja Fedina" userId="0e66687f-0940-4e8a-87ec-b7efb1374cc7" providerId="ADAL" clId="{EEB0759B-C5AF-4CD4-8835-12DA655B8FB8}" dt="2026-08-05T13:01:41.238" v="1424" actId="164"/>
          <ac:spMkLst>
            <pc:docMk/>
            <pc:sldMk cId="1999399708" sldId="259"/>
            <ac:spMk id="36" creationId="{CA8FCAF8-56A5-0B96-EF22-ACD1D82BF514}"/>
          </ac:spMkLst>
        </pc:spChg>
        <pc:spChg chg="mod">
          <ac:chgData name="Katja Fedina" userId="0e66687f-0940-4e8a-87ec-b7efb1374cc7" providerId="ADAL" clId="{EEB0759B-C5AF-4CD4-8835-12DA655B8FB8}" dt="2026-08-05T13:01:41.238" v="1424" actId="164"/>
          <ac:spMkLst>
            <pc:docMk/>
            <pc:sldMk cId="1999399708" sldId="259"/>
            <ac:spMk id="37" creationId="{4A83EB84-702E-BBF0-7817-D591B63E93D5}"/>
          </ac:spMkLst>
        </pc:spChg>
        <pc:spChg chg="mod">
          <ac:chgData name="Katja Fedina" userId="0e66687f-0940-4e8a-87ec-b7efb1374cc7" providerId="ADAL" clId="{EEB0759B-C5AF-4CD4-8835-12DA655B8FB8}" dt="2026-08-05T12:59:48.697" v="1409" actId="164"/>
          <ac:spMkLst>
            <pc:docMk/>
            <pc:sldMk cId="1999399708" sldId="259"/>
            <ac:spMk id="38" creationId="{B5333B1C-B2E1-3057-32F6-DD903722CE16}"/>
          </ac:spMkLst>
        </pc:spChg>
        <pc:spChg chg="mod">
          <ac:chgData name="Katja Fedina" userId="0e66687f-0940-4e8a-87ec-b7efb1374cc7" providerId="ADAL" clId="{EEB0759B-C5AF-4CD4-8835-12DA655B8FB8}" dt="2026-08-05T13:00:04.053" v="1412" actId="164"/>
          <ac:spMkLst>
            <pc:docMk/>
            <pc:sldMk cId="1999399708" sldId="259"/>
            <ac:spMk id="39" creationId="{8F731B94-C83E-B1F3-A953-6255BBD0A994}"/>
          </ac:spMkLst>
        </pc:spChg>
        <pc:spChg chg="mod">
          <ac:chgData name="Katja Fedina" userId="0e66687f-0940-4e8a-87ec-b7efb1374cc7" providerId="ADAL" clId="{EEB0759B-C5AF-4CD4-8835-12DA655B8FB8}" dt="2026-08-05T13:01:41.238" v="1424" actId="164"/>
          <ac:spMkLst>
            <pc:docMk/>
            <pc:sldMk cId="1999399708" sldId="259"/>
            <ac:spMk id="40" creationId="{450A2FEA-1D89-6912-7BFD-A5F40D99BB89}"/>
          </ac:spMkLst>
        </pc:spChg>
        <pc:spChg chg="mod">
          <ac:chgData name="Katja Fedina" userId="0e66687f-0940-4e8a-87ec-b7efb1374cc7" providerId="ADAL" clId="{EEB0759B-C5AF-4CD4-8835-12DA655B8FB8}" dt="2026-08-05T12:59:54.414" v="1410" actId="164"/>
          <ac:spMkLst>
            <pc:docMk/>
            <pc:sldMk cId="1999399708" sldId="259"/>
            <ac:spMk id="41" creationId="{C13A40D2-8395-BDA2-1F20-2273775DBFAE}"/>
          </ac:spMkLst>
        </pc:spChg>
        <pc:spChg chg="mod">
          <ac:chgData name="Katja Fedina" userId="0e66687f-0940-4e8a-87ec-b7efb1374cc7" providerId="ADAL" clId="{EEB0759B-C5AF-4CD4-8835-12DA655B8FB8}" dt="2026-08-05T12:59:58.966" v="1411" actId="164"/>
          <ac:spMkLst>
            <pc:docMk/>
            <pc:sldMk cId="1999399708" sldId="259"/>
            <ac:spMk id="42" creationId="{98A07552-8DED-B260-00EF-E9741532DC28}"/>
          </ac:spMkLst>
        </pc:spChg>
        <pc:spChg chg="mod">
          <ac:chgData name="Katja Fedina" userId="0e66687f-0940-4e8a-87ec-b7efb1374cc7" providerId="ADAL" clId="{EEB0759B-C5AF-4CD4-8835-12DA655B8FB8}" dt="2026-08-05T12:59:48.697" v="1409" actId="164"/>
          <ac:spMkLst>
            <pc:docMk/>
            <pc:sldMk cId="1999399708" sldId="259"/>
            <ac:spMk id="43" creationId="{8E63AA1C-3351-3993-4D41-6272FA048973}"/>
          </ac:spMkLst>
        </pc:spChg>
        <pc:spChg chg="mod">
          <ac:chgData name="Katja Fedina" userId="0e66687f-0940-4e8a-87ec-b7efb1374cc7" providerId="ADAL" clId="{EEB0759B-C5AF-4CD4-8835-12DA655B8FB8}" dt="2026-08-05T13:00:04.053" v="1412" actId="164"/>
          <ac:spMkLst>
            <pc:docMk/>
            <pc:sldMk cId="1999399708" sldId="259"/>
            <ac:spMk id="44" creationId="{A42D41AC-A95E-45B9-1A2F-511D25F98200}"/>
          </ac:spMkLst>
        </pc:spChg>
        <pc:spChg chg="mod">
          <ac:chgData name="Katja Fedina" userId="0e66687f-0940-4e8a-87ec-b7efb1374cc7" providerId="ADAL" clId="{EEB0759B-C5AF-4CD4-8835-12DA655B8FB8}" dt="2026-08-05T12:59:38.537" v="1408" actId="164"/>
          <ac:spMkLst>
            <pc:docMk/>
            <pc:sldMk cId="1999399708" sldId="259"/>
            <ac:spMk id="45" creationId="{5B5D869E-3475-C69F-4B6D-73F65EEBBFA9}"/>
          </ac:spMkLst>
        </pc:spChg>
        <pc:spChg chg="mod">
          <ac:chgData name="Katja Fedina" userId="0e66687f-0940-4e8a-87ec-b7efb1374cc7" providerId="ADAL" clId="{EEB0759B-C5AF-4CD4-8835-12DA655B8FB8}" dt="2026-08-05T12:59:54.414" v="1410" actId="164"/>
          <ac:spMkLst>
            <pc:docMk/>
            <pc:sldMk cId="1999399708" sldId="259"/>
            <ac:spMk id="46" creationId="{AB042FBF-DC37-F98A-E191-2C362332BFAE}"/>
          </ac:spMkLst>
        </pc:spChg>
        <pc:spChg chg="mod">
          <ac:chgData name="Katja Fedina" userId="0e66687f-0940-4e8a-87ec-b7efb1374cc7" providerId="ADAL" clId="{EEB0759B-C5AF-4CD4-8835-12DA655B8FB8}" dt="2026-08-05T12:59:58.966" v="1411" actId="164"/>
          <ac:spMkLst>
            <pc:docMk/>
            <pc:sldMk cId="1999399708" sldId="259"/>
            <ac:spMk id="47" creationId="{4CAC3694-93E0-0263-F12D-BFFFC36F629E}"/>
          </ac:spMkLst>
        </pc:spChg>
        <pc:spChg chg="mod topLvl">
          <ac:chgData name="Katja Fedina" userId="0e66687f-0940-4e8a-87ec-b7efb1374cc7" providerId="ADAL" clId="{EEB0759B-C5AF-4CD4-8835-12DA655B8FB8}" dt="2026-08-05T12:59:38.537" v="1408" actId="164"/>
          <ac:spMkLst>
            <pc:docMk/>
            <pc:sldMk cId="1999399708" sldId="259"/>
            <ac:spMk id="48" creationId="{73D53D80-7FD1-4683-F09C-B0C72B00EB61}"/>
          </ac:spMkLst>
        </pc:spChg>
        <pc:spChg chg="mod topLvl">
          <ac:chgData name="Katja Fedina" userId="0e66687f-0940-4e8a-87ec-b7efb1374cc7" providerId="ADAL" clId="{EEB0759B-C5AF-4CD4-8835-12DA655B8FB8}" dt="2026-08-05T12:59:38.537" v="1408" actId="164"/>
          <ac:spMkLst>
            <pc:docMk/>
            <pc:sldMk cId="1999399708" sldId="259"/>
            <ac:spMk id="49" creationId="{999406F8-1A6E-442E-1D95-F25D6856E5E7}"/>
          </ac:spMkLst>
        </pc:spChg>
        <pc:spChg chg="mod">
          <ac:chgData name="Katja Fedina" userId="0e66687f-0940-4e8a-87ec-b7efb1374cc7" providerId="ADAL" clId="{EEB0759B-C5AF-4CD4-8835-12DA655B8FB8}" dt="2026-08-05T13:01:41.238" v="1424" actId="164"/>
          <ac:spMkLst>
            <pc:docMk/>
            <pc:sldMk cId="1999399708" sldId="259"/>
            <ac:spMk id="51" creationId="{0C9EB95E-F4A4-A635-1D5F-C6AECA2CC522}"/>
          </ac:spMkLst>
        </pc:spChg>
        <pc:spChg chg="mod">
          <ac:chgData name="Katja Fedina" userId="0e66687f-0940-4e8a-87ec-b7efb1374cc7" providerId="ADAL" clId="{EEB0759B-C5AF-4CD4-8835-12DA655B8FB8}" dt="2026-08-05T12:59:38.537" v="1408" actId="164"/>
          <ac:spMkLst>
            <pc:docMk/>
            <pc:sldMk cId="1999399708" sldId="259"/>
            <ac:spMk id="52" creationId="{5CDE02F7-7577-1266-053A-14A38F1CBBE2}"/>
          </ac:spMkLst>
        </pc:spChg>
        <pc:spChg chg="mod topLvl">
          <ac:chgData name="Katja Fedina" userId="0e66687f-0940-4e8a-87ec-b7efb1374cc7" providerId="ADAL" clId="{EEB0759B-C5AF-4CD4-8835-12DA655B8FB8}" dt="2026-08-05T12:59:38.537" v="1408" actId="164"/>
          <ac:spMkLst>
            <pc:docMk/>
            <pc:sldMk cId="1999399708" sldId="259"/>
            <ac:spMk id="53" creationId="{40892BCF-7BA1-A7AC-F743-17EA12E7F589}"/>
          </ac:spMkLst>
        </pc:spChg>
        <pc:spChg chg="mod">
          <ac:chgData name="Katja Fedina" userId="0e66687f-0940-4e8a-87ec-b7efb1374cc7" providerId="ADAL" clId="{EEB0759B-C5AF-4CD4-8835-12DA655B8FB8}" dt="2026-08-05T12:59:48.697" v="1409" actId="164"/>
          <ac:spMkLst>
            <pc:docMk/>
            <pc:sldMk cId="1999399708" sldId="259"/>
            <ac:spMk id="54" creationId="{96166B53-1419-01B2-C77A-61762F4DE29D}"/>
          </ac:spMkLst>
        </pc:spChg>
        <pc:spChg chg="mod">
          <ac:chgData name="Katja Fedina" userId="0e66687f-0940-4e8a-87ec-b7efb1374cc7" providerId="ADAL" clId="{EEB0759B-C5AF-4CD4-8835-12DA655B8FB8}" dt="2026-08-05T12:59:54.414" v="1410" actId="164"/>
          <ac:spMkLst>
            <pc:docMk/>
            <pc:sldMk cId="1999399708" sldId="259"/>
            <ac:spMk id="55" creationId="{05C0A807-1719-1C2D-B0AF-E6F95F358757}"/>
          </ac:spMkLst>
        </pc:spChg>
        <pc:spChg chg="mod">
          <ac:chgData name="Katja Fedina" userId="0e66687f-0940-4e8a-87ec-b7efb1374cc7" providerId="ADAL" clId="{EEB0759B-C5AF-4CD4-8835-12DA655B8FB8}" dt="2026-08-05T12:59:58.966" v="1411" actId="164"/>
          <ac:spMkLst>
            <pc:docMk/>
            <pc:sldMk cId="1999399708" sldId="259"/>
            <ac:spMk id="56" creationId="{76E2E232-A376-EAEC-E7C1-303B3F094327}"/>
          </ac:spMkLst>
        </pc:spChg>
        <pc:spChg chg="mod">
          <ac:chgData name="Katja Fedina" userId="0e66687f-0940-4e8a-87ec-b7efb1374cc7" providerId="ADAL" clId="{EEB0759B-C5AF-4CD4-8835-12DA655B8FB8}" dt="2026-08-05T13:00:04.053" v="1412" actId="164"/>
          <ac:spMkLst>
            <pc:docMk/>
            <pc:sldMk cId="1999399708" sldId="259"/>
            <ac:spMk id="57" creationId="{4D50BF5A-89ED-D510-E01E-955A544CB9CA}"/>
          </ac:spMkLst>
        </pc:spChg>
        <pc:grpChg chg="add mod">
          <ac:chgData name="Katja Fedina" userId="0e66687f-0940-4e8a-87ec-b7efb1374cc7" providerId="ADAL" clId="{EEB0759B-C5AF-4CD4-8835-12DA655B8FB8}" dt="2026-08-05T12:59:38.537" v="1408" actId="164"/>
          <ac:grpSpMkLst>
            <pc:docMk/>
            <pc:sldMk cId="1999399708" sldId="259"/>
            <ac:grpSpMk id="21" creationId="{41CACBE0-E25E-F7D8-14C5-070A9DCC997E}"/>
          </ac:grpSpMkLst>
        </pc:grpChg>
        <pc:grpChg chg="add mod">
          <ac:chgData name="Katja Fedina" userId="0e66687f-0940-4e8a-87ec-b7efb1374cc7" providerId="ADAL" clId="{EEB0759B-C5AF-4CD4-8835-12DA655B8FB8}" dt="2026-08-05T12:59:48.697" v="1409" actId="164"/>
          <ac:grpSpMkLst>
            <pc:docMk/>
            <pc:sldMk cId="1999399708" sldId="259"/>
            <ac:grpSpMk id="22" creationId="{859D38E7-B9ED-AF61-9727-F518DCB9F9AB}"/>
          </ac:grpSpMkLst>
        </pc:grpChg>
        <pc:grpChg chg="add mod">
          <ac:chgData name="Katja Fedina" userId="0e66687f-0940-4e8a-87ec-b7efb1374cc7" providerId="ADAL" clId="{EEB0759B-C5AF-4CD4-8835-12DA655B8FB8}" dt="2026-08-05T12:59:54.414" v="1410" actId="164"/>
          <ac:grpSpMkLst>
            <pc:docMk/>
            <pc:sldMk cId="1999399708" sldId="259"/>
            <ac:grpSpMk id="23" creationId="{81DE3983-94B4-A464-000F-5F6BCE2925F4}"/>
          </ac:grpSpMkLst>
        </pc:grpChg>
        <pc:grpChg chg="add mod">
          <ac:chgData name="Katja Fedina" userId="0e66687f-0940-4e8a-87ec-b7efb1374cc7" providerId="ADAL" clId="{EEB0759B-C5AF-4CD4-8835-12DA655B8FB8}" dt="2026-08-05T12:59:58.966" v="1411" actId="164"/>
          <ac:grpSpMkLst>
            <pc:docMk/>
            <pc:sldMk cId="1999399708" sldId="259"/>
            <ac:grpSpMk id="24" creationId="{5B3A6CAA-8064-BA8A-BB89-6BA8437D66D9}"/>
          </ac:grpSpMkLst>
        </pc:grpChg>
        <pc:grpChg chg="add mod">
          <ac:chgData name="Katja Fedina" userId="0e66687f-0940-4e8a-87ec-b7efb1374cc7" providerId="ADAL" clId="{EEB0759B-C5AF-4CD4-8835-12DA655B8FB8}" dt="2026-08-05T13:00:04.053" v="1412" actId="164"/>
          <ac:grpSpMkLst>
            <pc:docMk/>
            <pc:sldMk cId="1999399708" sldId="259"/>
            <ac:grpSpMk id="29" creationId="{3D82DE12-3B97-D201-3EAB-F4A82B7EEF73}"/>
          </ac:grpSpMkLst>
        </pc:grpChg>
      </pc:sldChg>
      <pc:sldChg chg="modSp add mod modCm">
        <pc:chgData name="Katja Fedina" userId="0e66687f-0940-4e8a-87ec-b7efb1374cc7" providerId="ADAL" clId="{EEB0759B-C5AF-4CD4-8835-12DA655B8FB8}" dt="2026-08-17T14:46:46.930" v="2144" actId="13926"/>
        <pc:sldMkLst>
          <pc:docMk/>
          <pc:sldMk cId="297729527" sldId="264"/>
        </pc:sldMkLst>
        <pc:spChg chg="mod">
          <ac:chgData name="Katja Fedina" userId="0e66687f-0940-4e8a-87ec-b7efb1374cc7" providerId="ADAL" clId="{EEB0759B-C5AF-4CD4-8835-12DA655B8FB8}" dt="2026-08-05T13:09:13.413" v="1822"/>
          <ac:spMkLst>
            <pc:docMk/>
            <pc:sldMk cId="297729527" sldId="264"/>
            <ac:spMk id="5" creationId="{77F22500-666D-D7FE-60BC-4CDF7886D09F}"/>
          </ac:spMkLst>
        </pc:spChg>
        <pc:spChg chg="mod">
          <ac:chgData name="Katja Fedina" userId="0e66687f-0940-4e8a-87ec-b7efb1374cc7" providerId="ADAL" clId="{EEB0759B-C5AF-4CD4-8835-12DA655B8FB8}" dt="2026-08-05T13:09:13.413" v="1822"/>
          <ac:spMkLst>
            <pc:docMk/>
            <pc:sldMk cId="297729527" sldId="264"/>
            <ac:spMk id="8" creationId="{22AA261F-45E8-73BF-2449-A5A988E1B682}"/>
          </ac:spMkLst>
        </pc:spChg>
        <pc:spChg chg="mod">
          <ac:chgData name="Katja Fedina" userId="0e66687f-0940-4e8a-87ec-b7efb1374cc7" providerId="ADAL" clId="{EEB0759B-C5AF-4CD4-8835-12DA655B8FB8}" dt="2026-08-05T13:09:13.413" v="1822"/>
          <ac:spMkLst>
            <pc:docMk/>
            <pc:sldMk cId="297729527" sldId="264"/>
            <ac:spMk id="9" creationId="{5AE94A49-8987-F853-F927-416A55E12269}"/>
          </ac:spMkLst>
        </pc:spChg>
        <pc:spChg chg="mod">
          <ac:chgData name="Katja Fedina" userId="0e66687f-0940-4e8a-87ec-b7efb1374cc7" providerId="ADAL" clId="{EEB0759B-C5AF-4CD4-8835-12DA655B8FB8}" dt="2026-08-05T13:08:49.819" v="1810" actId="20577"/>
          <ac:spMkLst>
            <pc:docMk/>
            <pc:sldMk cId="297729527" sldId="264"/>
            <ac:spMk id="13" creationId="{9E07EBA4-6BBD-CDA5-D5F6-3EFA155F5162}"/>
          </ac:spMkLst>
        </pc:spChg>
        <pc:spChg chg="mod">
          <ac:chgData name="Katja Fedina" userId="0e66687f-0940-4e8a-87ec-b7efb1374cc7" providerId="ADAL" clId="{EEB0759B-C5AF-4CD4-8835-12DA655B8FB8}" dt="2026-08-05T13:09:13.413" v="1822"/>
          <ac:spMkLst>
            <pc:docMk/>
            <pc:sldMk cId="297729527" sldId="264"/>
            <ac:spMk id="25" creationId="{6FF17E21-2FD2-9BC9-4ABF-48B00719A942}"/>
          </ac:spMkLst>
        </pc:spChg>
        <pc:spChg chg="mod">
          <ac:chgData name="Katja Fedina" userId="0e66687f-0940-4e8a-87ec-b7efb1374cc7" providerId="ADAL" clId="{EEB0759B-C5AF-4CD4-8835-12DA655B8FB8}" dt="2026-08-05T13:09:13.413" v="1822"/>
          <ac:spMkLst>
            <pc:docMk/>
            <pc:sldMk cId="297729527" sldId="264"/>
            <ac:spMk id="32" creationId="{4EEE8D20-27AE-C79C-DF0C-20FC0792FAAF}"/>
          </ac:spMkLst>
        </pc:spChg>
        <pc:spChg chg="mod">
          <ac:chgData name="Katja Fedina" userId="0e66687f-0940-4e8a-87ec-b7efb1374cc7" providerId="ADAL" clId="{EEB0759B-C5AF-4CD4-8835-12DA655B8FB8}" dt="2026-08-17T14:46:46.930" v="2144" actId="13926"/>
          <ac:spMkLst>
            <pc:docMk/>
            <pc:sldMk cId="297729527" sldId="264"/>
            <ac:spMk id="34" creationId="{97269F24-0E31-5146-F597-017724CFC9F7}"/>
          </ac:spMkLst>
        </pc:spChg>
        <pc:spChg chg="mod">
          <ac:chgData name="Katja Fedina" userId="0e66687f-0940-4e8a-87ec-b7efb1374cc7" providerId="ADAL" clId="{EEB0759B-C5AF-4CD4-8835-12DA655B8FB8}" dt="2026-08-05T13:09:13.413" v="1822"/>
          <ac:spMkLst>
            <pc:docMk/>
            <pc:sldMk cId="297729527" sldId="264"/>
            <ac:spMk id="35" creationId="{B59FE00F-B3BB-3ECD-FC43-CF87E59B11F8}"/>
          </ac:spMkLst>
        </pc:spChg>
        <pc:spChg chg="mod">
          <ac:chgData name="Katja Fedina" userId="0e66687f-0940-4e8a-87ec-b7efb1374cc7" providerId="ADAL" clId="{EEB0759B-C5AF-4CD4-8835-12DA655B8FB8}" dt="2026-08-05T13:09:13.413" v="1822"/>
          <ac:spMkLst>
            <pc:docMk/>
            <pc:sldMk cId="297729527" sldId="264"/>
            <ac:spMk id="39" creationId="{C3CB960A-544E-5F64-E634-79BE9F03D477}"/>
          </ac:spMkLst>
        </pc:spChg>
        <pc:spChg chg="mod">
          <ac:chgData name="Katja Fedina" userId="0e66687f-0940-4e8a-87ec-b7efb1374cc7" providerId="ADAL" clId="{EEB0759B-C5AF-4CD4-8835-12DA655B8FB8}" dt="2026-08-05T13:08:58.231" v="1821" actId="20577"/>
          <ac:spMkLst>
            <pc:docMk/>
            <pc:sldMk cId="297729527" sldId="264"/>
            <ac:spMk id="40" creationId="{E72357E0-D9E7-D29B-9B21-0809B93CE92A}"/>
          </ac:spMkLst>
        </pc:spChg>
        <pc:spChg chg="mod">
          <ac:chgData name="Katja Fedina" userId="0e66687f-0940-4e8a-87ec-b7efb1374cc7" providerId="ADAL" clId="{EEB0759B-C5AF-4CD4-8835-12DA655B8FB8}" dt="2026-08-05T13:09:13.413" v="1822"/>
          <ac:spMkLst>
            <pc:docMk/>
            <pc:sldMk cId="297729527" sldId="264"/>
            <ac:spMk id="41" creationId="{308F47BF-5514-4D90-C16A-8F83022C73DE}"/>
          </ac:spMkLst>
        </pc:spChg>
        <pc:spChg chg="mod">
          <ac:chgData name="Katja Fedina" userId="0e66687f-0940-4e8a-87ec-b7efb1374cc7" providerId="ADAL" clId="{EEB0759B-C5AF-4CD4-8835-12DA655B8FB8}" dt="2026-08-05T13:09:13.413" v="1822"/>
          <ac:spMkLst>
            <pc:docMk/>
            <pc:sldMk cId="297729527" sldId="264"/>
            <ac:spMk id="42" creationId="{3FF60021-67A5-937F-8C34-01743A9A57E1}"/>
          </ac:spMkLst>
        </pc:spChg>
        <pc:spChg chg="mod">
          <ac:chgData name="Katja Fedina" userId="0e66687f-0940-4e8a-87ec-b7efb1374cc7" providerId="ADAL" clId="{EEB0759B-C5AF-4CD4-8835-12DA655B8FB8}" dt="2026-08-05T13:09:13.413" v="1822"/>
          <ac:spMkLst>
            <pc:docMk/>
            <pc:sldMk cId="297729527" sldId="264"/>
            <ac:spMk id="49" creationId="{5259612A-98E3-C33F-0753-3167C42CE518}"/>
          </ac:spMkLst>
        </pc:spChg>
        <pc:spChg chg="mod">
          <ac:chgData name="Katja Fedina" userId="0e66687f-0940-4e8a-87ec-b7efb1374cc7" providerId="ADAL" clId="{EEB0759B-C5AF-4CD4-8835-12DA655B8FB8}" dt="2026-08-05T13:09:20.169" v="1823" actId="14100"/>
          <ac:spMkLst>
            <pc:docMk/>
            <pc:sldMk cId="297729527" sldId="264"/>
            <ac:spMk id="51" creationId="{C9ACB1F5-C412-CF7E-695D-264F168AA91E}"/>
          </ac:spMkLst>
        </pc:spChg>
        <pc:extLst>
          <p:ext xmlns:p="http://schemas.openxmlformats.org/presentationml/2006/main" uri="{D6D511B9-2390-475A-947B-AFAB55BFBCF1}">
            <pc226:cmChg xmlns:pc226="http://schemas.microsoft.com/office/powerpoint/2022/06/main/command" chg="mod">
              <pc226:chgData name="Katja Fedina" userId="0e66687f-0940-4e8a-87ec-b7efb1374cc7" providerId="ADAL" clId="{EEB0759B-C5AF-4CD4-8835-12DA655B8FB8}" dt="2026-08-17T14:46:17.708" v="2141" actId="20577"/>
              <pc2:cmMkLst xmlns:pc2="http://schemas.microsoft.com/office/powerpoint/2019/9/main/command">
                <pc:docMk/>
                <pc:sldMk cId="297729527" sldId="264"/>
                <pc2:cmMk id="{ACE4E66E-9497-41C6-9B2F-46F9D5DC7880}"/>
              </pc2:cmMkLst>
            </pc226:cmChg>
          </p:ext>
        </pc:extLst>
      </pc:sldChg>
      <pc:sldChg chg="add">
        <pc:chgData name="Katja Fedina" userId="0e66687f-0940-4e8a-87ec-b7efb1374cc7" providerId="ADAL" clId="{EEB0759B-C5AF-4CD4-8835-12DA655B8FB8}" dt="2026-08-05T13:09:48.523" v="1826"/>
        <pc:sldMkLst>
          <pc:docMk/>
          <pc:sldMk cId="3380746259" sldId="265"/>
        </pc:sldMkLst>
      </pc:sldChg>
      <pc:sldChg chg="modSp add mod">
        <pc:chgData name="Katja Fedina" userId="0e66687f-0940-4e8a-87ec-b7efb1374cc7" providerId="ADAL" clId="{EEB0759B-C5AF-4CD4-8835-12DA655B8FB8}" dt="2026-08-17T14:45:58.779" v="2139" actId="20577"/>
        <pc:sldMkLst>
          <pc:docMk/>
          <pc:sldMk cId="702572880" sldId="266"/>
        </pc:sldMkLst>
        <pc:spChg chg="mod">
          <ac:chgData name="Katja Fedina" userId="0e66687f-0940-4e8a-87ec-b7efb1374cc7" providerId="ADAL" clId="{EEB0759B-C5AF-4CD4-8835-12DA655B8FB8}" dt="2026-08-05T13:10:03.896" v="1831" actId="20577"/>
          <ac:spMkLst>
            <pc:docMk/>
            <pc:sldMk cId="702572880" sldId="266"/>
            <ac:spMk id="13" creationId="{A973D40E-BD20-3052-14CE-A8DBA415E75B}"/>
          </ac:spMkLst>
        </pc:spChg>
        <pc:spChg chg="mod">
          <ac:chgData name="Katja Fedina" userId="0e66687f-0940-4e8a-87ec-b7efb1374cc7" providerId="ADAL" clId="{EEB0759B-C5AF-4CD4-8835-12DA655B8FB8}" dt="2026-08-17T14:45:58.779" v="2139" actId="20577"/>
          <ac:spMkLst>
            <pc:docMk/>
            <pc:sldMk cId="702572880" sldId="266"/>
            <ac:spMk id="34" creationId="{91AE515D-A40B-F7FB-E64A-9F1D0E285CF0}"/>
          </ac:spMkLst>
        </pc:spChg>
      </pc:sldChg>
      <pc:sldChg chg="add">
        <pc:chgData name="Katja Fedina" userId="0e66687f-0940-4e8a-87ec-b7efb1374cc7" providerId="ADAL" clId="{EEB0759B-C5AF-4CD4-8835-12DA655B8FB8}" dt="2026-08-05T13:09:59.405" v="1829"/>
        <pc:sldMkLst>
          <pc:docMk/>
          <pc:sldMk cId="2004155048" sldId="267"/>
        </pc:sldMkLst>
      </pc:sldChg>
    </pc:docChg>
  </pc:docChgLst>
  <pc:docChgLst>
    <pc:chgData name="Elin Mignérus" userId="S::elin.mignerus@vinnova.se::58e63f48-e8f4-4502-9c72-4f4c16a397ae" providerId="AD" clId="Web-{F12C0BED-BB0C-97EF-B01E-D706F7C2B793}"/>
    <pc:docChg chg="mod modSld">
      <pc:chgData name="Elin Mignérus" userId="S::elin.mignerus@vinnova.se::58e63f48-e8f4-4502-9c72-4f4c16a397ae" providerId="AD" clId="Web-{F12C0BED-BB0C-97EF-B01E-D706F7C2B793}" dt="2026-08-17T14:16:20.760" v="3" actId="20577"/>
      <pc:docMkLst>
        <pc:docMk/>
      </pc:docMkLst>
      <pc:sldChg chg="modSp">
        <pc:chgData name="Elin Mignérus" userId="S::elin.mignerus@vinnova.se::58e63f48-e8f4-4502-9c72-4f4c16a397ae" providerId="AD" clId="Web-{F12C0BED-BB0C-97EF-B01E-D706F7C2B793}" dt="2026-08-17T14:16:20.760" v="3" actId="20577"/>
        <pc:sldMkLst>
          <pc:docMk/>
          <pc:sldMk cId="297729527" sldId="264"/>
        </pc:sldMkLst>
        <pc:spChg chg="mod">
          <ac:chgData name="Elin Mignérus" userId="S::elin.mignerus@vinnova.se::58e63f48-e8f4-4502-9c72-4f4c16a397ae" providerId="AD" clId="Web-{F12C0BED-BB0C-97EF-B01E-D706F7C2B793}" dt="2026-08-17T14:16:20.760" v="3" actId="20577"/>
          <ac:spMkLst>
            <pc:docMk/>
            <pc:sldMk cId="297729527" sldId="264"/>
            <ac:spMk id="34" creationId="{97269F24-0E31-5146-F597-017724CFC9F7}"/>
          </ac:spMkLst>
        </pc:spChg>
      </pc:sldChg>
    </pc:docChg>
  </pc:docChgLst>
</pc:chgInfo>
</file>

<file path=ppt/comments/modernComment_108_11BEFDF7.xml><?xml version="1.0" encoding="utf-8"?>
<p188:cmLst xmlns:a="http://schemas.openxmlformats.org/drawingml/2006/main" xmlns:r="http://schemas.openxmlformats.org/officeDocument/2006/relationships" xmlns:p188="http://schemas.microsoft.com/office/powerpoint/2018/8/main">
  <p188:cm id="{ACE4E66E-9497-41C6-9B2F-46F9D5DC7880}" authorId="{BDC9E1FC-E30E-B09D-C4A6-9A9930DAFE9E}" status="resolved" created="2026-08-17T14:15:50.682" complete="100000">
    <ac:txMkLst xmlns:ac="http://schemas.microsoft.com/office/drawing/2013/main/command">
      <pc:docMk xmlns:pc="http://schemas.microsoft.com/office/powerpoint/2013/main/command"/>
      <pc:sldMk xmlns:pc="http://schemas.microsoft.com/office/powerpoint/2013/main/command" cId="297729527" sldId="264"/>
      <ac:spMk id="34" creationId="{97269F24-0E31-5146-F597-017724CFC9F7}"/>
      <ac:txMk cp="811" len="72">
        <ac:context len="884" hash="3115680952"/>
      </ac:txMk>
    </ac:txMkLst>
    <p188:pos x="5246557" y="1167983"/>
    <p188:txBody>
      <a:bodyPr/>
      <a:lstStyle/>
      <a:p>
        <a:r>
          <a:rPr lang="en-US"/>
          <a:t>var konsekvent med etapp/Etapp, här och i mallen för etapp 3</a:t>
        </a:r>
      </a:p>
    </p188:txBody>
    <p188:extLst>
      <p:ext xmlns:p="http://schemas.openxmlformats.org/presentationml/2006/main" uri="{57CB4572-C831-44C2-8A1C-0ADB6CCDFE69}">
        <p223:reactions xmlns:p223="http://schemas.microsoft.com/office/powerpoint/2022/03/main">
          <p223:rxn type="👍">
            <p223:instance time="2026-08-17T14:46:20.080" authorId="{13851E49-E65C-516A-9AAE-403CF8F82132}"/>
          </p223:rxn>
        </p223:reaction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5E5915-F7DD-4259-8191-A79F266FDE54}" type="datetimeFigureOut">
              <a:rPr lang="sv-SE" smtClean="0"/>
              <a:t>2026-08-17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15405B-61F0-4B05-90EE-69196E878353}" type="slidenum">
              <a:rPr lang="sv-SE" smtClean="0"/>
              <a:t>‹#›</a:t>
            </a:fld>
            <a:endParaRPr lang="sv-SE"/>
          </a:p>
        </p:txBody>
      </p:sp>
    </p:spTree>
    <p:extLst>
      <p:ext uri="{BB962C8B-B14F-4D97-AF65-F5344CB8AC3E}">
        <p14:creationId xmlns:p14="http://schemas.microsoft.com/office/powerpoint/2010/main" val="2178556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F47FD-84D1-D286-3558-BEADBC5FBB9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2EA26A2-90C7-E923-1752-E7D338AAD23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A9A57DA2-02B7-C956-22DF-3B89F4B8794E}"/>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43671EA0-4829-ED21-4A17-57E10A722F24}"/>
              </a:ext>
            </a:extLst>
          </p:cNvPr>
          <p:cNvSpPr>
            <a:spLocks noGrp="1"/>
          </p:cNvSpPr>
          <p:nvPr>
            <p:ph type="sldNum" sz="quarter" idx="10"/>
          </p:nvPr>
        </p:nvSpPr>
        <p:spPr/>
        <p:txBody>
          <a:bodyPr/>
          <a:lstStyle/>
          <a:p>
            <a:fld id="{C815405B-61F0-4B05-90EE-69196E878353}" type="slidenum">
              <a:rPr lang="sv-SE" smtClean="0"/>
              <a:t>1</a:t>
            </a:fld>
            <a:endParaRPr lang="sv-SE"/>
          </a:p>
        </p:txBody>
      </p:sp>
    </p:spTree>
    <p:extLst>
      <p:ext uri="{BB962C8B-B14F-4D97-AF65-F5344CB8AC3E}">
        <p14:creationId xmlns:p14="http://schemas.microsoft.com/office/powerpoint/2010/main" val="1458295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C815405B-61F0-4B05-90EE-69196E878353}" type="slidenum">
              <a:rPr lang="sv-SE" smtClean="0"/>
              <a:t>2</a:t>
            </a:fld>
            <a:endParaRPr lang="sv-SE"/>
          </a:p>
        </p:txBody>
      </p:sp>
    </p:spTree>
    <p:extLst>
      <p:ext uri="{BB962C8B-B14F-4D97-AF65-F5344CB8AC3E}">
        <p14:creationId xmlns:p14="http://schemas.microsoft.com/office/powerpoint/2010/main" val="2747384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A207A-1F66-5E88-C367-03D1065E232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DE0B984-7D72-E8DD-E671-8EC007934E8E}"/>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672A7B1-62C1-24DF-E8B5-580FF32B65E2}"/>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D019C5FF-CB07-E641-44D7-5CC9F0011469}"/>
              </a:ext>
            </a:extLst>
          </p:cNvPr>
          <p:cNvSpPr>
            <a:spLocks noGrp="1"/>
          </p:cNvSpPr>
          <p:nvPr>
            <p:ph type="sldNum" sz="quarter" idx="10"/>
          </p:nvPr>
        </p:nvSpPr>
        <p:spPr/>
        <p:txBody>
          <a:bodyPr/>
          <a:lstStyle/>
          <a:p>
            <a:fld id="{C815405B-61F0-4B05-90EE-69196E878353}" type="slidenum">
              <a:rPr lang="sv-SE" smtClean="0"/>
              <a:t>3</a:t>
            </a:fld>
            <a:endParaRPr lang="sv-SE"/>
          </a:p>
        </p:txBody>
      </p:sp>
    </p:spTree>
    <p:extLst>
      <p:ext uri="{BB962C8B-B14F-4D97-AF65-F5344CB8AC3E}">
        <p14:creationId xmlns:p14="http://schemas.microsoft.com/office/powerpoint/2010/main" val="955773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5816E-A4DB-541D-1F97-139EAB71BDD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AC90FFA-385C-D2E4-F0F3-1C90F330AA3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F68DD9A-A1B0-3E9C-989D-585971A94BFD}"/>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9C0A5F42-61C8-5E32-EECF-585B282D44CB}"/>
              </a:ext>
            </a:extLst>
          </p:cNvPr>
          <p:cNvSpPr>
            <a:spLocks noGrp="1"/>
          </p:cNvSpPr>
          <p:nvPr>
            <p:ph type="sldNum" sz="quarter" idx="10"/>
          </p:nvPr>
        </p:nvSpPr>
        <p:spPr/>
        <p:txBody>
          <a:bodyPr/>
          <a:lstStyle/>
          <a:p>
            <a:fld id="{C815405B-61F0-4B05-90EE-69196E878353}" type="slidenum">
              <a:rPr lang="sv-SE" smtClean="0"/>
              <a:t>4</a:t>
            </a:fld>
            <a:endParaRPr lang="sv-SE"/>
          </a:p>
        </p:txBody>
      </p:sp>
    </p:spTree>
    <p:extLst>
      <p:ext uri="{BB962C8B-B14F-4D97-AF65-F5344CB8AC3E}">
        <p14:creationId xmlns:p14="http://schemas.microsoft.com/office/powerpoint/2010/main" val="2493807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50E78-D991-C9A6-D6F7-6A06B9D39E4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5854BB6-F5E8-AF9D-4F61-2AB2702B5E2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799F73F2-ECD6-AD18-8DF4-DC969AD7F5F1}"/>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C732D952-A0F9-AB72-5500-D776B018860F}"/>
              </a:ext>
            </a:extLst>
          </p:cNvPr>
          <p:cNvSpPr>
            <a:spLocks noGrp="1"/>
          </p:cNvSpPr>
          <p:nvPr>
            <p:ph type="sldNum" sz="quarter" idx="10"/>
          </p:nvPr>
        </p:nvSpPr>
        <p:spPr/>
        <p:txBody>
          <a:bodyPr/>
          <a:lstStyle/>
          <a:p>
            <a:fld id="{C815405B-61F0-4B05-90EE-69196E878353}" type="slidenum">
              <a:rPr lang="sv-SE" smtClean="0"/>
              <a:t>5</a:t>
            </a:fld>
            <a:endParaRPr lang="sv-SE"/>
          </a:p>
        </p:txBody>
      </p:sp>
    </p:spTree>
    <p:extLst>
      <p:ext uri="{BB962C8B-B14F-4D97-AF65-F5344CB8AC3E}">
        <p14:creationId xmlns:p14="http://schemas.microsoft.com/office/powerpoint/2010/main" val="2822245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58D53-7372-CBF9-341F-A08E50D2883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BD2D8EC-5136-DAAB-BE4C-1484F2F89D99}"/>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35F7FF4-E88E-0457-27D1-388035EF632D}"/>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5D2902F2-126B-3982-3CCA-932E8928875E}"/>
              </a:ext>
            </a:extLst>
          </p:cNvPr>
          <p:cNvSpPr>
            <a:spLocks noGrp="1"/>
          </p:cNvSpPr>
          <p:nvPr>
            <p:ph type="sldNum" sz="quarter" idx="10"/>
          </p:nvPr>
        </p:nvSpPr>
        <p:spPr/>
        <p:txBody>
          <a:bodyPr/>
          <a:lstStyle/>
          <a:p>
            <a:fld id="{C815405B-61F0-4B05-90EE-69196E878353}" type="slidenum">
              <a:rPr lang="sv-SE" smtClean="0"/>
              <a:t>6</a:t>
            </a:fld>
            <a:endParaRPr lang="sv-SE"/>
          </a:p>
        </p:txBody>
      </p:sp>
    </p:spTree>
    <p:extLst>
      <p:ext uri="{BB962C8B-B14F-4D97-AF65-F5344CB8AC3E}">
        <p14:creationId xmlns:p14="http://schemas.microsoft.com/office/powerpoint/2010/main" val="1933116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A9DFF7-2442-4F28-B6C1-3C1FEF986828}"/>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3D4E7C6-9C68-45BD-851B-2C9484761C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6BBFC71D-DEC8-48CE-8800-9372EE52FDF1}"/>
              </a:ext>
            </a:extLst>
          </p:cNvPr>
          <p:cNvSpPr>
            <a:spLocks noGrp="1"/>
          </p:cNvSpPr>
          <p:nvPr>
            <p:ph type="dt" sz="half" idx="10"/>
          </p:nvPr>
        </p:nvSpPr>
        <p:spPr/>
        <p:txBody>
          <a:bodyPr/>
          <a:lstStyle/>
          <a:p>
            <a:fld id="{7ED0BDA5-F6F7-4F81-8F2F-613AA946F509}" type="datetimeFigureOut">
              <a:rPr lang="sv-SE" smtClean="0"/>
              <a:t>2026-08-17</a:t>
            </a:fld>
            <a:endParaRPr lang="sv-SE"/>
          </a:p>
        </p:txBody>
      </p:sp>
      <p:sp>
        <p:nvSpPr>
          <p:cNvPr id="5" name="Platshållare för sidfot 4">
            <a:extLst>
              <a:ext uri="{FF2B5EF4-FFF2-40B4-BE49-F238E27FC236}">
                <a16:creationId xmlns:a16="http://schemas.microsoft.com/office/drawing/2014/main" id="{899E382E-A6EF-4AB6-A52D-7014B51B2CB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1CBC202-74DD-4837-AE61-19CC8F979B65}"/>
              </a:ext>
            </a:extLst>
          </p:cNvPr>
          <p:cNvSpPr>
            <a:spLocks noGrp="1"/>
          </p:cNvSpPr>
          <p:nvPr>
            <p:ph type="sldNum" sz="quarter" idx="12"/>
          </p:nvPr>
        </p:nvSpPr>
        <p:spPr/>
        <p:txBody>
          <a:bodyPr/>
          <a:lstStyle/>
          <a:p>
            <a:fld id="{0F817EDE-B44C-4047-85D2-E37317D557FA}" type="slidenum">
              <a:rPr lang="sv-SE" smtClean="0"/>
              <a:t>‹#›</a:t>
            </a:fld>
            <a:endParaRPr lang="sv-SE"/>
          </a:p>
        </p:txBody>
      </p:sp>
    </p:spTree>
    <p:extLst>
      <p:ext uri="{BB962C8B-B14F-4D97-AF65-F5344CB8AC3E}">
        <p14:creationId xmlns:p14="http://schemas.microsoft.com/office/powerpoint/2010/main" val="993416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A7B88A8-389C-4ABA-A23F-B8CBB6E419ED}"/>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78B6E46-F69D-4DD6-BD21-4DAEF59A290C}"/>
              </a:ext>
            </a:extLst>
          </p:cNvPr>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C143715-BB82-447F-BC2E-4E3E3A0CCC1C}"/>
              </a:ext>
            </a:extLst>
          </p:cNvPr>
          <p:cNvSpPr>
            <a:spLocks noGrp="1"/>
          </p:cNvSpPr>
          <p:nvPr>
            <p:ph type="dt" sz="half" idx="10"/>
          </p:nvPr>
        </p:nvSpPr>
        <p:spPr/>
        <p:txBody>
          <a:bodyPr/>
          <a:lstStyle/>
          <a:p>
            <a:fld id="{7ED0BDA5-F6F7-4F81-8F2F-613AA946F509}" type="datetimeFigureOut">
              <a:rPr lang="sv-SE" smtClean="0"/>
              <a:t>2026-08-17</a:t>
            </a:fld>
            <a:endParaRPr lang="sv-SE"/>
          </a:p>
        </p:txBody>
      </p:sp>
      <p:sp>
        <p:nvSpPr>
          <p:cNvPr id="5" name="Platshållare för sidfot 4">
            <a:extLst>
              <a:ext uri="{FF2B5EF4-FFF2-40B4-BE49-F238E27FC236}">
                <a16:creationId xmlns:a16="http://schemas.microsoft.com/office/drawing/2014/main" id="{FEBA3640-9F2F-49D7-9EAB-604C4F3484E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3149934-48C7-4FE8-A6BD-D11C20A7117D}"/>
              </a:ext>
            </a:extLst>
          </p:cNvPr>
          <p:cNvSpPr>
            <a:spLocks noGrp="1"/>
          </p:cNvSpPr>
          <p:nvPr>
            <p:ph type="sldNum" sz="quarter" idx="12"/>
          </p:nvPr>
        </p:nvSpPr>
        <p:spPr/>
        <p:txBody>
          <a:bodyPr/>
          <a:lstStyle/>
          <a:p>
            <a:fld id="{0F817EDE-B44C-4047-85D2-E37317D557FA}" type="slidenum">
              <a:rPr lang="sv-SE" smtClean="0"/>
              <a:t>‹#›</a:t>
            </a:fld>
            <a:endParaRPr lang="sv-SE"/>
          </a:p>
        </p:txBody>
      </p:sp>
    </p:spTree>
    <p:extLst>
      <p:ext uri="{BB962C8B-B14F-4D97-AF65-F5344CB8AC3E}">
        <p14:creationId xmlns:p14="http://schemas.microsoft.com/office/powerpoint/2010/main" val="3182960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8FC3D31E-9D26-47D3-9DE9-C630C0868473}"/>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80C8D2D-AD3D-49EA-9254-8BDAA9FA382B}"/>
              </a:ext>
            </a:extLst>
          </p:cNvPr>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116817A-8128-4EE0-9B71-526CBADDEDCB}"/>
              </a:ext>
            </a:extLst>
          </p:cNvPr>
          <p:cNvSpPr>
            <a:spLocks noGrp="1"/>
          </p:cNvSpPr>
          <p:nvPr>
            <p:ph type="dt" sz="half" idx="10"/>
          </p:nvPr>
        </p:nvSpPr>
        <p:spPr/>
        <p:txBody>
          <a:bodyPr/>
          <a:lstStyle/>
          <a:p>
            <a:fld id="{7ED0BDA5-F6F7-4F81-8F2F-613AA946F509}" type="datetimeFigureOut">
              <a:rPr lang="sv-SE" smtClean="0"/>
              <a:t>2026-08-17</a:t>
            </a:fld>
            <a:endParaRPr lang="sv-SE"/>
          </a:p>
        </p:txBody>
      </p:sp>
      <p:sp>
        <p:nvSpPr>
          <p:cNvPr id="5" name="Platshållare för sidfot 4">
            <a:extLst>
              <a:ext uri="{FF2B5EF4-FFF2-40B4-BE49-F238E27FC236}">
                <a16:creationId xmlns:a16="http://schemas.microsoft.com/office/drawing/2014/main" id="{7EC37C6F-F0FC-406D-8712-E221467C890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38B7C4B-FCB7-4D96-8328-B7665B8D01B3}"/>
              </a:ext>
            </a:extLst>
          </p:cNvPr>
          <p:cNvSpPr>
            <a:spLocks noGrp="1"/>
          </p:cNvSpPr>
          <p:nvPr>
            <p:ph type="sldNum" sz="quarter" idx="12"/>
          </p:nvPr>
        </p:nvSpPr>
        <p:spPr/>
        <p:txBody>
          <a:bodyPr/>
          <a:lstStyle/>
          <a:p>
            <a:fld id="{0F817EDE-B44C-4047-85D2-E37317D557FA}" type="slidenum">
              <a:rPr lang="sv-SE" smtClean="0"/>
              <a:t>‹#›</a:t>
            </a:fld>
            <a:endParaRPr lang="sv-SE"/>
          </a:p>
        </p:txBody>
      </p:sp>
    </p:spTree>
    <p:extLst>
      <p:ext uri="{BB962C8B-B14F-4D97-AF65-F5344CB8AC3E}">
        <p14:creationId xmlns:p14="http://schemas.microsoft.com/office/powerpoint/2010/main" val="2662336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541C99-148F-412B-B24E-6CE9267BBFED}"/>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1490A29-A8DF-48FA-999D-303D67CF67BF}"/>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310DB26-9303-470E-94BA-5A83B1C1941C}"/>
              </a:ext>
            </a:extLst>
          </p:cNvPr>
          <p:cNvSpPr>
            <a:spLocks noGrp="1"/>
          </p:cNvSpPr>
          <p:nvPr>
            <p:ph type="dt" sz="half" idx="10"/>
          </p:nvPr>
        </p:nvSpPr>
        <p:spPr/>
        <p:txBody>
          <a:bodyPr/>
          <a:lstStyle/>
          <a:p>
            <a:fld id="{7ED0BDA5-F6F7-4F81-8F2F-613AA946F509}" type="datetimeFigureOut">
              <a:rPr lang="sv-SE" smtClean="0"/>
              <a:t>2026-08-17</a:t>
            </a:fld>
            <a:endParaRPr lang="sv-SE"/>
          </a:p>
        </p:txBody>
      </p:sp>
      <p:sp>
        <p:nvSpPr>
          <p:cNvPr id="5" name="Platshållare för sidfot 4">
            <a:extLst>
              <a:ext uri="{FF2B5EF4-FFF2-40B4-BE49-F238E27FC236}">
                <a16:creationId xmlns:a16="http://schemas.microsoft.com/office/drawing/2014/main" id="{13D988FA-2D03-444D-B61C-E14758A4AB8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6E58BFE-838A-4D2F-8DEC-89F677C92212}"/>
              </a:ext>
            </a:extLst>
          </p:cNvPr>
          <p:cNvSpPr>
            <a:spLocks noGrp="1"/>
          </p:cNvSpPr>
          <p:nvPr>
            <p:ph type="sldNum" sz="quarter" idx="12"/>
          </p:nvPr>
        </p:nvSpPr>
        <p:spPr/>
        <p:txBody>
          <a:bodyPr/>
          <a:lstStyle/>
          <a:p>
            <a:fld id="{0F817EDE-B44C-4047-85D2-E37317D557FA}" type="slidenum">
              <a:rPr lang="sv-SE" smtClean="0"/>
              <a:t>‹#›</a:t>
            </a:fld>
            <a:endParaRPr lang="sv-SE"/>
          </a:p>
        </p:txBody>
      </p:sp>
    </p:spTree>
    <p:extLst>
      <p:ext uri="{BB962C8B-B14F-4D97-AF65-F5344CB8AC3E}">
        <p14:creationId xmlns:p14="http://schemas.microsoft.com/office/powerpoint/2010/main" val="2209170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585F03E-1056-4462-8933-474F51318478}"/>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25EB809E-9226-496B-9C22-25396E9094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a:extLst>
              <a:ext uri="{FF2B5EF4-FFF2-40B4-BE49-F238E27FC236}">
                <a16:creationId xmlns:a16="http://schemas.microsoft.com/office/drawing/2014/main" id="{EEC82D17-9417-4324-BE9D-4E87ED37158F}"/>
              </a:ext>
            </a:extLst>
          </p:cNvPr>
          <p:cNvSpPr>
            <a:spLocks noGrp="1"/>
          </p:cNvSpPr>
          <p:nvPr>
            <p:ph type="dt" sz="half" idx="10"/>
          </p:nvPr>
        </p:nvSpPr>
        <p:spPr/>
        <p:txBody>
          <a:bodyPr/>
          <a:lstStyle/>
          <a:p>
            <a:fld id="{7ED0BDA5-F6F7-4F81-8F2F-613AA946F509}" type="datetimeFigureOut">
              <a:rPr lang="sv-SE" smtClean="0"/>
              <a:t>2026-08-17</a:t>
            </a:fld>
            <a:endParaRPr lang="sv-SE"/>
          </a:p>
        </p:txBody>
      </p:sp>
      <p:sp>
        <p:nvSpPr>
          <p:cNvPr id="5" name="Platshållare för sidfot 4">
            <a:extLst>
              <a:ext uri="{FF2B5EF4-FFF2-40B4-BE49-F238E27FC236}">
                <a16:creationId xmlns:a16="http://schemas.microsoft.com/office/drawing/2014/main" id="{E518F995-78DD-4A2D-851D-2D1F7C86EA9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C144BB2-1D50-4993-9C31-4569730B43D3}"/>
              </a:ext>
            </a:extLst>
          </p:cNvPr>
          <p:cNvSpPr>
            <a:spLocks noGrp="1"/>
          </p:cNvSpPr>
          <p:nvPr>
            <p:ph type="sldNum" sz="quarter" idx="12"/>
          </p:nvPr>
        </p:nvSpPr>
        <p:spPr/>
        <p:txBody>
          <a:bodyPr/>
          <a:lstStyle/>
          <a:p>
            <a:fld id="{0F817EDE-B44C-4047-85D2-E37317D557FA}" type="slidenum">
              <a:rPr lang="sv-SE" smtClean="0"/>
              <a:t>‹#›</a:t>
            </a:fld>
            <a:endParaRPr lang="sv-SE"/>
          </a:p>
        </p:txBody>
      </p:sp>
    </p:spTree>
    <p:extLst>
      <p:ext uri="{BB962C8B-B14F-4D97-AF65-F5344CB8AC3E}">
        <p14:creationId xmlns:p14="http://schemas.microsoft.com/office/powerpoint/2010/main" val="458667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6594A17-2C25-4868-80E5-65D0D5848AC6}"/>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F46BEA2-02A7-4A6E-8633-35E803C7D355}"/>
              </a:ext>
            </a:extLst>
          </p:cNvPr>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469B3200-2564-450F-8E2B-4BC8FCA1F17F}"/>
              </a:ext>
            </a:extLst>
          </p:cNvPr>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33EA71EE-CC4A-46C6-9DDD-0818CF4D098B}"/>
              </a:ext>
            </a:extLst>
          </p:cNvPr>
          <p:cNvSpPr>
            <a:spLocks noGrp="1"/>
          </p:cNvSpPr>
          <p:nvPr>
            <p:ph type="dt" sz="half" idx="10"/>
          </p:nvPr>
        </p:nvSpPr>
        <p:spPr/>
        <p:txBody>
          <a:bodyPr/>
          <a:lstStyle/>
          <a:p>
            <a:fld id="{7ED0BDA5-F6F7-4F81-8F2F-613AA946F509}" type="datetimeFigureOut">
              <a:rPr lang="sv-SE" smtClean="0"/>
              <a:t>2026-08-17</a:t>
            </a:fld>
            <a:endParaRPr lang="sv-SE"/>
          </a:p>
        </p:txBody>
      </p:sp>
      <p:sp>
        <p:nvSpPr>
          <p:cNvPr id="6" name="Platshållare för sidfot 5">
            <a:extLst>
              <a:ext uri="{FF2B5EF4-FFF2-40B4-BE49-F238E27FC236}">
                <a16:creationId xmlns:a16="http://schemas.microsoft.com/office/drawing/2014/main" id="{97A73D40-C74A-4BBD-954F-2EDB74A7C20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515C741-2A89-4DBE-9B86-1731E9418B2B}"/>
              </a:ext>
            </a:extLst>
          </p:cNvPr>
          <p:cNvSpPr>
            <a:spLocks noGrp="1"/>
          </p:cNvSpPr>
          <p:nvPr>
            <p:ph type="sldNum" sz="quarter" idx="12"/>
          </p:nvPr>
        </p:nvSpPr>
        <p:spPr/>
        <p:txBody>
          <a:bodyPr/>
          <a:lstStyle/>
          <a:p>
            <a:fld id="{0F817EDE-B44C-4047-85D2-E37317D557FA}" type="slidenum">
              <a:rPr lang="sv-SE" smtClean="0"/>
              <a:t>‹#›</a:t>
            </a:fld>
            <a:endParaRPr lang="sv-SE"/>
          </a:p>
        </p:txBody>
      </p:sp>
    </p:spTree>
    <p:extLst>
      <p:ext uri="{BB962C8B-B14F-4D97-AF65-F5344CB8AC3E}">
        <p14:creationId xmlns:p14="http://schemas.microsoft.com/office/powerpoint/2010/main" val="25700555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D05C71B-A92B-4AE6-B9AD-3D71C4B1903F}"/>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BAD7C46-1355-4BAC-8D9E-C5B64C4EB8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a:extLst>
              <a:ext uri="{FF2B5EF4-FFF2-40B4-BE49-F238E27FC236}">
                <a16:creationId xmlns:a16="http://schemas.microsoft.com/office/drawing/2014/main" id="{04CA3488-4154-40FA-97E4-A2F5569C2B7E}"/>
              </a:ext>
            </a:extLst>
          </p:cNvPr>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CEE6C02E-C24D-45FE-B108-AB103A1ADA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a:extLst>
              <a:ext uri="{FF2B5EF4-FFF2-40B4-BE49-F238E27FC236}">
                <a16:creationId xmlns:a16="http://schemas.microsoft.com/office/drawing/2014/main" id="{45048795-D1F0-46EC-A0F0-6DF70EBBEF59}"/>
              </a:ext>
            </a:extLst>
          </p:cNvPr>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AA7194E2-E627-4431-9FC5-3568D45DCEC5}"/>
              </a:ext>
            </a:extLst>
          </p:cNvPr>
          <p:cNvSpPr>
            <a:spLocks noGrp="1"/>
          </p:cNvSpPr>
          <p:nvPr>
            <p:ph type="dt" sz="half" idx="10"/>
          </p:nvPr>
        </p:nvSpPr>
        <p:spPr/>
        <p:txBody>
          <a:bodyPr/>
          <a:lstStyle/>
          <a:p>
            <a:fld id="{7ED0BDA5-F6F7-4F81-8F2F-613AA946F509}" type="datetimeFigureOut">
              <a:rPr lang="sv-SE" smtClean="0"/>
              <a:t>2026-08-17</a:t>
            </a:fld>
            <a:endParaRPr lang="sv-SE"/>
          </a:p>
        </p:txBody>
      </p:sp>
      <p:sp>
        <p:nvSpPr>
          <p:cNvPr id="8" name="Platshållare för sidfot 7">
            <a:extLst>
              <a:ext uri="{FF2B5EF4-FFF2-40B4-BE49-F238E27FC236}">
                <a16:creationId xmlns:a16="http://schemas.microsoft.com/office/drawing/2014/main" id="{27A789FD-F6C6-419E-B303-7AF471BEA668}"/>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F539C217-EBA9-4A72-8D7B-3C92D9D867D9}"/>
              </a:ext>
            </a:extLst>
          </p:cNvPr>
          <p:cNvSpPr>
            <a:spLocks noGrp="1"/>
          </p:cNvSpPr>
          <p:nvPr>
            <p:ph type="sldNum" sz="quarter" idx="12"/>
          </p:nvPr>
        </p:nvSpPr>
        <p:spPr/>
        <p:txBody>
          <a:bodyPr/>
          <a:lstStyle/>
          <a:p>
            <a:fld id="{0F817EDE-B44C-4047-85D2-E37317D557FA}" type="slidenum">
              <a:rPr lang="sv-SE" smtClean="0"/>
              <a:t>‹#›</a:t>
            </a:fld>
            <a:endParaRPr lang="sv-SE"/>
          </a:p>
        </p:txBody>
      </p:sp>
    </p:spTree>
    <p:extLst>
      <p:ext uri="{BB962C8B-B14F-4D97-AF65-F5344CB8AC3E}">
        <p14:creationId xmlns:p14="http://schemas.microsoft.com/office/powerpoint/2010/main" val="4238290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4CBEE26-90DF-4E00-8DDC-6DB3C4F2B68F}"/>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F64C4245-77D7-4B0D-8A1D-4C6C2B862F0D}"/>
              </a:ext>
            </a:extLst>
          </p:cNvPr>
          <p:cNvSpPr>
            <a:spLocks noGrp="1"/>
          </p:cNvSpPr>
          <p:nvPr>
            <p:ph type="dt" sz="half" idx="10"/>
          </p:nvPr>
        </p:nvSpPr>
        <p:spPr/>
        <p:txBody>
          <a:bodyPr/>
          <a:lstStyle/>
          <a:p>
            <a:fld id="{7ED0BDA5-F6F7-4F81-8F2F-613AA946F509}" type="datetimeFigureOut">
              <a:rPr lang="sv-SE" smtClean="0"/>
              <a:t>2026-08-17</a:t>
            </a:fld>
            <a:endParaRPr lang="sv-SE"/>
          </a:p>
        </p:txBody>
      </p:sp>
      <p:sp>
        <p:nvSpPr>
          <p:cNvPr id="4" name="Platshållare för sidfot 3">
            <a:extLst>
              <a:ext uri="{FF2B5EF4-FFF2-40B4-BE49-F238E27FC236}">
                <a16:creationId xmlns:a16="http://schemas.microsoft.com/office/drawing/2014/main" id="{E906864C-A9B4-4CC4-B135-E517F9673C11}"/>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7930A1ED-4236-43E1-BA6E-7CAC7EFA80D4}"/>
              </a:ext>
            </a:extLst>
          </p:cNvPr>
          <p:cNvSpPr>
            <a:spLocks noGrp="1"/>
          </p:cNvSpPr>
          <p:nvPr>
            <p:ph type="sldNum" sz="quarter" idx="12"/>
          </p:nvPr>
        </p:nvSpPr>
        <p:spPr/>
        <p:txBody>
          <a:bodyPr/>
          <a:lstStyle/>
          <a:p>
            <a:fld id="{0F817EDE-B44C-4047-85D2-E37317D557FA}" type="slidenum">
              <a:rPr lang="sv-SE" smtClean="0"/>
              <a:t>‹#›</a:t>
            </a:fld>
            <a:endParaRPr lang="sv-SE"/>
          </a:p>
        </p:txBody>
      </p:sp>
    </p:spTree>
    <p:extLst>
      <p:ext uri="{BB962C8B-B14F-4D97-AF65-F5344CB8AC3E}">
        <p14:creationId xmlns:p14="http://schemas.microsoft.com/office/powerpoint/2010/main" val="288719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FA185F98-5132-4DAF-96D7-4796DA5B568B}"/>
              </a:ext>
            </a:extLst>
          </p:cNvPr>
          <p:cNvSpPr>
            <a:spLocks noGrp="1"/>
          </p:cNvSpPr>
          <p:nvPr>
            <p:ph type="dt" sz="half" idx="10"/>
          </p:nvPr>
        </p:nvSpPr>
        <p:spPr/>
        <p:txBody>
          <a:bodyPr/>
          <a:lstStyle/>
          <a:p>
            <a:fld id="{7ED0BDA5-F6F7-4F81-8F2F-613AA946F509}" type="datetimeFigureOut">
              <a:rPr lang="sv-SE" smtClean="0"/>
              <a:t>2026-08-17</a:t>
            </a:fld>
            <a:endParaRPr lang="sv-SE"/>
          </a:p>
        </p:txBody>
      </p:sp>
      <p:sp>
        <p:nvSpPr>
          <p:cNvPr id="3" name="Platshållare för sidfot 2">
            <a:extLst>
              <a:ext uri="{FF2B5EF4-FFF2-40B4-BE49-F238E27FC236}">
                <a16:creationId xmlns:a16="http://schemas.microsoft.com/office/drawing/2014/main" id="{7EF05F10-04FA-4CF1-88CF-4D955E562696}"/>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05D97005-1CB0-4042-B2D0-2AEDFD5B8A35}"/>
              </a:ext>
            </a:extLst>
          </p:cNvPr>
          <p:cNvSpPr>
            <a:spLocks noGrp="1"/>
          </p:cNvSpPr>
          <p:nvPr>
            <p:ph type="sldNum" sz="quarter" idx="12"/>
          </p:nvPr>
        </p:nvSpPr>
        <p:spPr/>
        <p:txBody>
          <a:bodyPr/>
          <a:lstStyle/>
          <a:p>
            <a:fld id="{0F817EDE-B44C-4047-85D2-E37317D557FA}" type="slidenum">
              <a:rPr lang="sv-SE" smtClean="0"/>
              <a:t>‹#›</a:t>
            </a:fld>
            <a:endParaRPr lang="sv-SE"/>
          </a:p>
        </p:txBody>
      </p:sp>
    </p:spTree>
    <p:extLst>
      <p:ext uri="{BB962C8B-B14F-4D97-AF65-F5344CB8AC3E}">
        <p14:creationId xmlns:p14="http://schemas.microsoft.com/office/powerpoint/2010/main" val="369775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DD07BF1-B883-4AC6-95BF-1CC50FDFC6E1}"/>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A779167-5A88-4951-B0DC-8F3FE37EAB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EEE12134-968D-41AA-94B1-0800EE70D0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2F753DFE-46DB-4977-846F-927B0E6F6D8B}"/>
              </a:ext>
            </a:extLst>
          </p:cNvPr>
          <p:cNvSpPr>
            <a:spLocks noGrp="1"/>
          </p:cNvSpPr>
          <p:nvPr>
            <p:ph type="dt" sz="half" idx="10"/>
          </p:nvPr>
        </p:nvSpPr>
        <p:spPr/>
        <p:txBody>
          <a:bodyPr/>
          <a:lstStyle/>
          <a:p>
            <a:fld id="{7ED0BDA5-F6F7-4F81-8F2F-613AA946F509}" type="datetimeFigureOut">
              <a:rPr lang="sv-SE" smtClean="0"/>
              <a:t>2026-08-17</a:t>
            </a:fld>
            <a:endParaRPr lang="sv-SE"/>
          </a:p>
        </p:txBody>
      </p:sp>
      <p:sp>
        <p:nvSpPr>
          <p:cNvPr id="6" name="Platshållare för sidfot 5">
            <a:extLst>
              <a:ext uri="{FF2B5EF4-FFF2-40B4-BE49-F238E27FC236}">
                <a16:creationId xmlns:a16="http://schemas.microsoft.com/office/drawing/2014/main" id="{9F360845-21FE-4A9B-8FEA-7D9629B66DF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5DE4677-293A-4BA7-82FD-C2978081C0BD}"/>
              </a:ext>
            </a:extLst>
          </p:cNvPr>
          <p:cNvSpPr>
            <a:spLocks noGrp="1"/>
          </p:cNvSpPr>
          <p:nvPr>
            <p:ph type="sldNum" sz="quarter" idx="12"/>
          </p:nvPr>
        </p:nvSpPr>
        <p:spPr/>
        <p:txBody>
          <a:bodyPr/>
          <a:lstStyle/>
          <a:p>
            <a:fld id="{0F817EDE-B44C-4047-85D2-E37317D557FA}" type="slidenum">
              <a:rPr lang="sv-SE" smtClean="0"/>
              <a:t>‹#›</a:t>
            </a:fld>
            <a:endParaRPr lang="sv-SE"/>
          </a:p>
        </p:txBody>
      </p:sp>
    </p:spTree>
    <p:extLst>
      <p:ext uri="{BB962C8B-B14F-4D97-AF65-F5344CB8AC3E}">
        <p14:creationId xmlns:p14="http://schemas.microsoft.com/office/powerpoint/2010/main" val="1237951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7DEF784-F231-4BA7-AA41-FB6D12927556}"/>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438FD06A-1D91-43E8-BE10-0F9D2B4360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11D99D7C-62F7-49DB-9B31-E71FEA0C78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a:extLst>
              <a:ext uri="{FF2B5EF4-FFF2-40B4-BE49-F238E27FC236}">
                <a16:creationId xmlns:a16="http://schemas.microsoft.com/office/drawing/2014/main" id="{D0267657-D768-48DF-A758-0FFB0DA5A0BE}"/>
              </a:ext>
            </a:extLst>
          </p:cNvPr>
          <p:cNvSpPr>
            <a:spLocks noGrp="1"/>
          </p:cNvSpPr>
          <p:nvPr>
            <p:ph type="dt" sz="half" idx="10"/>
          </p:nvPr>
        </p:nvSpPr>
        <p:spPr/>
        <p:txBody>
          <a:bodyPr/>
          <a:lstStyle/>
          <a:p>
            <a:fld id="{7ED0BDA5-F6F7-4F81-8F2F-613AA946F509}" type="datetimeFigureOut">
              <a:rPr lang="sv-SE" smtClean="0"/>
              <a:t>2026-08-17</a:t>
            </a:fld>
            <a:endParaRPr lang="sv-SE"/>
          </a:p>
        </p:txBody>
      </p:sp>
      <p:sp>
        <p:nvSpPr>
          <p:cNvPr id="6" name="Platshållare för sidfot 5">
            <a:extLst>
              <a:ext uri="{FF2B5EF4-FFF2-40B4-BE49-F238E27FC236}">
                <a16:creationId xmlns:a16="http://schemas.microsoft.com/office/drawing/2014/main" id="{637DFEA4-017E-49DE-B50B-69D789598B36}"/>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4694C33-5F2F-47CF-8AC0-DB05A9275434}"/>
              </a:ext>
            </a:extLst>
          </p:cNvPr>
          <p:cNvSpPr>
            <a:spLocks noGrp="1"/>
          </p:cNvSpPr>
          <p:nvPr>
            <p:ph type="sldNum" sz="quarter" idx="12"/>
          </p:nvPr>
        </p:nvSpPr>
        <p:spPr/>
        <p:txBody>
          <a:bodyPr/>
          <a:lstStyle/>
          <a:p>
            <a:fld id="{0F817EDE-B44C-4047-85D2-E37317D557FA}" type="slidenum">
              <a:rPr lang="sv-SE" smtClean="0"/>
              <a:t>‹#›</a:t>
            </a:fld>
            <a:endParaRPr lang="sv-SE"/>
          </a:p>
        </p:txBody>
      </p:sp>
    </p:spTree>
    <p:extLst>
      <p:ext uri="{BB962C8B-B14F-4D97-AF65-F5344CB8AC3E}">
        <p14:creationId xmlns:p14="http://schemas.microsoft.com/office/powerpoint/2010/main" val="2675209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EFC576F8-9F4C-4A57-A1A3-8E8DB7EEE6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030C3A0-A563-4119-AA8E-4E8E7D644D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23EE0C8-0B31-4F8C-BC1A-E4CB3F20D0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D0BDA5-F6F7-4F81-8F2F-613AA946F509}" type="datetimeFigureOut">
              <a:rPr lang="sv-SE" smtClean="0"/>
              <a:t>2026-08-17</a:t>
            </a:fld>
            <a:endParaRPr lang="sv-SE"/>
          </a:p>
        </p:txBody>
      </p:sp>
      <p:sp>
        <p:nvSpPr>
          <p:cNvPr id="5" name="Platshållare för sidfot 4">
            <a:extLst>
              <a:ext uri="{FF2B5EF4-FFF2-40B4-BE49-F238E27FC236}">
                <a16:creationId xmlns:a16="http://schemas.microsoft.com/office/drawing/2014/main" id="{30D8B28A-B4F5-413A-9CC2-3E0730D95D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F3548632-8F48-4866-BD02-60906C5F7D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817EDE-B44C-4047-85D2-E37317D557FA}" type="slidenum">
              <a:rPr lang="sv-SE" smtClean="0"/>
              <a:t>‹#›</a:t>
            </a:fld>
            <a:endParaRPr lang="sv-SE"/>
          </a:p>
        </p:txBody>
      </p:sp>
    </p:spTree>
    <p:extLst>
      <p:ext uri="{BB962C8B-B14F-4D97-AF65-F5344CB8AC3E}">
        <p14:creationId xmlns:p14="http://schemas.microsoft.com/office/powerpoint/2010/main" val="27628619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microsoft.com/office/2018/10/relationships/comments" Target="../comments/modernComment_108_11BEFDF7.xml"/><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7024B-553B-A21A-E83F-E23A6BBD6FB1}"/>
            </a:ext>
          </a:extLst>
        </p:cNvPr>
        <p:cNvGrpSpPr/>
        <p:nvPr/>
      </p:nvGrpSpPr>
      <p:grpSpPr>
        <a:xfrm>
          <a:off x="0" y="0"/>
          <a:ext cx="0" cy="0"/>
          <a:chOff x="0" y="0"/>
          <a:chExt cx="0" cy="0"/>
        </a:xfrm>
      </p:grpSpPr>
      <p:sp>
        <p:nvSpPr>
          <p:cNvPr id="13" name="Rubrik 12">
            <a:extLst>
              <a:ext uri="{FF2B5EF4-FFF2-40B4-BE49-F238E27FC236}">
                <a16:creationId xmlns:a16="http://schemas.microsoft.com/office/drawing/2014/main" id="{6C5C1AB5-3E08-04A7-05D8-58C4EA48E3D1}"/>
              </a:ext>
            </a:extLst>
          </p:cNvPr>
          <p:cNvSpPr>
            <a:spLocks noGrp="1"/>
          </p:cNvSpPr>
          <p:nvPr>
            <p:ph type="title"/>
          </p:nvPr>
        </p:nvSpPr>
        <p:spPr>
          <a:xfrm>
            <a:off x="622871" y="360000"/>
            <a:ext cx="10944000" cy="1325563"/>
          </a:xfrm>
        </p:spPr>
        <p:txBody>
          <a:bodyPr/>
          <a:lstStyle/>
          <a:p>
            <a:r>
              <a:rPr lang="sv-SE" sz="3800" dirty="0"/>
              <a:t>Effektlogik</a:t>
            </a:r>
            <a:br>
              <a:rPr lang="sv-SE" dirty="0"/>
            </a:br>
            <a:r>
              <a:rPr lang="sv-SE" sz="2200" dirty="0"/>
              <a:t>exempelmall</a:t>
            </a:r>
            <a:br>
              <a:rPr lang="sv-SE" sz="2200" dirty="0"/>
            </a:br>
            <a:r>
              <a:rPr lang="sv-SE" sz="2200" dirty="0"/>
              <a:t>ETAPP1</a:t>
            </a:r>
          </a:p>
        </p:txBody>
      </p:sp>
      <p:sp>
        <p:nvSpPr>
          <p:cNvPr id="34" name="textruta 33">
            <a:extLst>
              <a:ext uri="{FF2B5EF4-FFF2-40B4-BE49-F238E27FC236}">
                <a16:creationId xmlns:a16="http://schemas.microsoft.com/office/drawing/2014/main" id="{10C637D9-C8D2-57D5-C9C7-6031CCCAD798}"/>
              </a:ext>
            </a:extLst>
          </p:cNvPr>
          <p:cNvSpPr txBox="1"/>
          <p:nvPr/>
        </p:nvSpPr>
        <p:spPr>
          <a:xfrm>
            <a:off x="2995857" y="387600"/>
            <a:ext cx="8604000" cy="1277273"/>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sv-SE" sz="1100" dirty="0">
                <a:solidFill>
                  <a:schemeClr val="tx1"/>
                </a:solidFill>
              </a:rPr>
              <a:t>Denna mall demonstrerar förväntat innehåll i den effektlogik som skall bifogas ansökan. Effektlogik är att på ett enkelt sätt visualisera projektet och ge en samlad bild av hur projektet förväntas bidra till utlysningens syfte och mål (se avsnitt 2 i utlysningstexten) genom etapperna. Beskriv kortfattat aktiviteter och förväntade resultat för projektet. Formulera och uppskatta potential och effekter som projektet förväntas bidra till, både på system och system-av-system nivå. Syftet är 1) att ge en tydlig förståelse för hur projektets genomförande och förväntade resultat ska bidra till de mer långsiktiga önskvärda effekterna för projektet, 2) spårbarhet då effektlogiken avses att uppdateras inför ansökan till ny etapp baserat på erhållna projektresultat under föregående etapp. </a:t>
            </a:r>
          </a:p>
          <a:p>
            <a:r>
              <a:rPr lang="sv-SE" sz="1100" dirty="0">
                <a:solidFill>
                  <a:schemeClr val="tx1"/>
                </a:solidFill>
              </a:rPr>
              <a:t>OBS! Inför etapp 1 ska endast avsnittet för etapp 1 fyllas i.</a:t>
            </a:r>
          </a:p>
        </p:txBody>
      </p:sp>
      <p:grpSp>
        <p:nvGrpSpPr>
          <p:cNvPr id="58" name="Grupp 57">
            <a:extLst>
              <a:ext uri="{FF2B5EF4-FFF2-40B4-BE49-F238E27FC236}">
                <a16:creationId xmlns:a16="http://schemas.microsoft.com/office/drawing/2014/main" id="{ECB23383-ECDB-DF5E-754D-E2707002296C}"/>
              </a:ext>
            </a:extLst>
          </p:cNvPr>
          <p:cNvGrpSpPr/>
          <p:nvPr/>
        </p:nvGrpSpPr>
        <p:grpSpPr>
          <a:xfrm>
            <a:off x="638511" y="2201583"/>
            <a:ext cx="11652902" cy="4049154"/>
            <a:chOff x="638511" y="2201583"/>
            <a:chExt cx="11652902" cy="4049154"/>
          </a:xfrm>
        </p:grpSpPr>
        <p:sp>
          <p:nvSpPr>
            <p:cNvPr id="3" name="textruta 2">
              <a:extLst>
                <a:ext uri="{FF2B5EF4-FFF2-40B4-BE49-F238E27FC236}">
                  <a16:creationId xmlns:a16="http://schemas.microsoft.com/office/drawing/2014/main" id="{BC657C60-3D43-4E02-EE08-B43440B0F0BE}"/>
                </a:ext>
              </a:extLst>
            </p:cNvPr>
            <p:cNvSpPr txBox="1"/>
            <p:nvPr/>
          </p:nvSpPr>
          <p:spPr>
            <a:xfrm>
              <a:off x="2849298" y="2236273"/>
              <a:ext cx="2667573" cy="553998"/>
            </a:xfrm>
            <a:prstGeom prst="rect">
              <a:avLst/>
            </a:prstGeom>
            <a:noFill/>
          </p:spPr>
          <p:txBody>
            <a:bodyPr wrap="square" rtlCol="0">
              <a:spAutoFit/>
            </a:bodyPr>
            <a:lstStyle/>
            <a:p>
              <a:r>
                <a:rPr lang="sv-SE" sz="1500" dirty="0"/>
                <a:t>Aktiviteter</a:t>
              </a:r>
              <a:br>
                <a:rPr lang="sv-SE" sz="1500" dirty="0"/>
              </a:br>
              <a:endParaRPr lang="sv-SE" sz="1500" dirty="0"/>
            </a:p>
          </p:txBody>
        </p:sp>
        <p:sp>
          <p:nvSpPr>
            <p:cNvPr id="7" name="textruta 6">
              <a:extLst>
                <a:ext uri="{FF2B5EF4-FFF2-40B4-BE49-F238E27FC236}">
                  <a16:creationId xmlns:a16="http://schemas.microsoft.com/office/drawing/2014/main" id="{1F37DD7E-27FC-867C-4BBD-6DD21D86F3AD}"/>
                </a:ext>
              </a:extLst>
            </p:cNvPr>
            <p:cNvSpPr txBox="1"/>
            <p:nvPr/>
          </p:nvSpPr>
          <p:spPr>
            <a:xfrm>
              <a:off x="2833991" y="2809141"/>
              <a:ext cx="1839793" cy="769441"/>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sv-SE" sz="1100" dirty="0"/>
                <a:t>Redogör för de aktiviteter (test, experiment, simuleringar, </a:t>
              </a:r>
              <a:r>
                <a:rPr lang="sv-SE" sz="1100" dirty="0" err="1"/>
                <a:t>etc</a:t>
              </a:r>
              <a:r>
                <a:rPr lang="sv-SE" sz="1100" dirty="0"/>
                <a:t>) som planeras för i projektplanen.</a:t>
              </a:r>
            </a:p>
          </p:txBody>
        </p:sp>
        <p:grpSp>
          <p:nvGrpSpPr>
            <p:cNvPr id="22" name="Grupp 21">
              <a:extLst>
                <a:ext uri="{FF2B5EF4-FFF2-40B4-BE49-F238E27FC236}">
                  <a16:creationId xmlns:a16="http://schemas.microsoft.com/office/drawing/2014/main" id="{859D38E7-B9ED-AF61-9727-F518DCB9F9AB}"/>
                </a:ext>
              </a:extLst>
            </p:cNvPr>
            <p:cNvGrpSpPr/>
            <p:nvPr/>
          </p:nvGrpSpPr>
          <p:grpSpPr>
            <a:xfrm>
              <a:off x="2919209" y="3729988"/>
              <a:ext cx="1897552" cy="2320533"/>
              <a:chOff x="2919209" y="3729988"/>
              <a:chExt cx="1897552" cy="2320533"/>
            </a:xfrm>
          </p:grpSpPr>
          <p:sp>
            <p:nvSpPr>
              <p:cNvPr id="54" name="textruta 53">
                <a:extLst>
                  <a:ext uri="{FF2B5EF4-FFF2-40B4-BE49-F238E27FC236}">
                    <a16:creationId xmlns:a16="http://schemas.microsoft.com/office/drawing/2014/main" id="{96166B53-1419-01B2-C77A-61762F4DE29D}"/>
                  </a:ext>
                </a:extLst>
              </p:cNvPr>
              <p:cNvSpPr txBox="1"/>
              <p:nvPr/>
            </p:nvSpPr>
            <p:spPr>
              <a:xfrm>
                <a:off x="2919209" y="3729988"/>
                <a:ext cx="1897552"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8" name="textruta 7">
                <a:extLst>
                  <a:ext uri="{FF2B5EF4-FFF2-40B4-BE49-F238E27FC236}">
                    <a16:creationId xmlns:a16="http://schemas.microsoft.com/office/drawing/2014/main" id="{5261BD2D-200E-4E8B-3EC5-8FEE80D2467B}"/>
                  </a:ext>
                </a:extLst>
              </p:cNvPr>
              <p:cNvSpPr txBox="1"/>
              <p:nvPr/>
            </p:nvSpPr>
            <p:spPr>
              <a:xfrm>
                <a:off x="2919209" y="3934023"/>
                <a:ext cx="1897552"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 name="textruta 8">
                <a:extLst>
                  <a:ext uri="{FF2B5EF4-FFF2-40B4-BE49-F238E27FC236}">
                    <a16:creationId xmlns:a16="http://schemas.microsoft.com/office/drawing/2014/main" id="{3A50E9F8-E8D6-0F43-E88C-1DE63225EE18}"/>
                  </a:ext>
                </a:extLst>
              </p:cNvPr>
              <p:cNvSpPr txBox="1"/>
              <p:nvPr/>
            </p:nvSpPr>
            <p:spPr>
              <a:xfrm>
                <a:off x="2919209" y="4310003"/>
                <a:ext cx="1800000"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0" name="textruta 9">
                <a:extLst>
                  <a:ext uri="{FF2B5EF4-FFF2-40B4-BE49-F238E27FC236}">
                    <a16:creationId xmlns:a16="http://schemas.microsoft.com/office/drawing/2014/main" id="{ACF1342C-BAED-3EF0-D75C-3513A547108E}"/>
                  </a:ext>
                </a:extLst>
              </p:cNvPr>
              <p:cNvSpPr txBox="1"/>
              <p:nvPr/>
            </p:nvSpPr>
            <p:spPr>
              <a:xfrm>
                <a:off x="2919209" y="4756183"/>
                <a:ext cx="1692000"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38" name="textruta 37">
                <a:extLst>
                  <a:ext uri="{FF2B5EF4-FFF2-40B4-BE49-F238E27FC236}">
                    <a16:creationId xmlns:a16="http://schemas.microsoft.com/office/drawing/2014/main" id="{B5333B1C-B2E1-3057-32F6-DD903722CE16}"/>
                  </a:ext>
                </a:extLst>
              </p:cNvPr>
              <p:cNvSpPr txBox="1"/>
              <p:nvPr/>
            </p:nvSpPr>
            <p:spPr>
              <a:xfrm>
                <a:off x="2919209" y="5127989"/>
                <a:ext cx="1584000" cy="576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43" name="textruta 42">
                <a:extLst>
                  <a:ext uri="{FF2B5EF4-FFF2-40B4-BE49-F238E27FC236}">
                    <a16:creationId xmlns:a16="http://schemas.microsoft.com/office/drawing/2014/main" id="{8E63AA1C-3351-3993-4D41-6272FA048973}"/>
                  </a:ext>
                </a:extLst>
              </p:cNvPr>
              <p:cNvSpPr txBox="1"/>
              <p:nvPr/>
            </p:nvSpPr>
            <p:spPr>
              <a:xfrm>
                <a:off x="2919209" y="5474521"/>
                <a:ext cx="1440000" cy="576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grpSp>
        <p:sp>
          <p:nvSpPr>
            <p:cNvPr id="37" name="textruta 36">
              <a:extLst>
                <a:ext uri="{FF2B5EF4-FFF2-40B4-BE49-F238E27FC236}">
                  <a16:creationId xmlns:a16="http://schemas.microsoft.com/office/drawing/2014/main" id="{4A83EB84-702E-BBF0-7817-D591B63E93D5}"/>
                </a:ext>
              </a:extLst>
            </p:cNvPr>
            <p:cNvSpPr txBox="1"/>
            <p:nvPr/>
          </p:nvSpPr>
          <p:spPr>
            <a:xfrm>
              <a:off x="9623840" y="2799712"/>
              <a:ext cx="2390751" cy="600164"/>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sv-SE" sz="1100" dirty="0"/>
                <a:t>Redogör för potential för den föreslagna lösningen i en systemsammanhang</a:t>
              </a:r>
            </a:p>
          </p:txBody>
        </p:sp>
        <p:sp>
          <p:nvSpPr>
            <p:cNvPr id="6" name="textruta 5">
              <a:extLst>
                <a:ext uri="{FF2B5EF4-FFF2-40B4-BE49-F238E27FC236}">
                  <a16:creationId xmlns:a16="http://schemas.microsoft.com/office/drawing/2014/main" id="{52350537-1DBA-964B-A19B-6CFB7AB3AC4E}"/>
                </a:ext>
              </a:extLst>
            </p:cNvPr>
            <p:cNvSpPr txBox="1"/>
            <p:nvPr/>
          </p:nvSpPr>
          <p:spPr>
            <a:xfrm>
              <a:off x="9623840" y="2201583"/>
              <a:ext cx="2667573" cy="553998"/>
            </a:xfrm>
            <a:prstGeom prst="rect">
              <a:avLst/>
            </a:prstGeom>
            <a:noFill/>
          </p:spPr>
          <p:txBody>
            <a:bodyPr wrap="square" rtlCol="0">
              <a:spAutoFit/>
            </a:bodyPr>
            <a:lstStyle/>
            <a:p>
              <a:r>
                <a:rPr lang="sv-SE" sz="1500" dirty="0"/>
                <a:t>Förväntad potential </a:t>
              </a:r>
            </a:p>
            <a:p>
              <a:r>
                <a:rPr lang="sv-SE" sz="1500" dirty="0"/>
                <a:t>(system-av-system)</a:t>
              </a:r>
            </a:p>
          </p:txBody>
        </p:sp>
        <p:grpSp>
          <p:nvGrpSpPr>
            <p:cNvPr id="29" name="Grupp 28">
              <a:extLst>
                <a:ext uri="{FF2B5EF4-FFF2-40B4-BE49-F238E27FC236}">
                  <a16:creationId xmlns:a16="http://schemas.microsoft.com/office/drawing/2014/main" id="{3D82DE12-3B97-D201-3EAB-F4A82B7EEF73}"/>
                </a:ext>
              </a:extLst>
            </p:cNvPr>
            <p:cNvGrpSpPr/>
            <p:nvPr/>
          </p:nvGrpSpPr>
          <p:grpSpPr>
            <a:xfrm>
              <a:off x="9813866" y="3709721"/>
              <a:ext cx="1898317" cy="2419139"/>
              <a:chOff x="9813866" y="3709721"/>
              <a:chExt cx="1898317" cy="2419139"/>
            </a:xfrm>
          </p:grpSpPr>
          <p:sp>
            <p:nvSpPr>
              <p:cNvPr id="57" name="textruta 56">
                <a:extLst>
                  <a:ext uri="{FF2B5EF4-FFF2-40B4-BE49-F238E27FC236}">
                    <a16:creationId xmlns:a16="http://schemas.microsoft.com/office/drawing/2014/main" id="{4D50BF5A-89ED-D510-E01E-955A544CB9CA}"/>
                  </a:ext>
                </a:extLst>
              </p:cNvPr>
              <p:cNvSpPr txBox="1"/>
              <p:nvPr/>
            </p:nvSpPr>
            <p:spPr>
              <a:xfrm>
                <a:off x="9813866" y="3709721"/>
                <a:ext cx="1897552"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5" name="textruta 14">
                <a:extLst>
                  <a:ext uri="{FF2B5EF4-FFF2-40B4-BE49-F238E27FC236}">
                    <a16:creationId xmlns:a16="http://schemas.microsoft.com/office/drawing/2014/main" id="{313545DB-230E-293C-873E-8D5092B25B78}"/>
                  </a:ext>
                </a:extLst>
              </p:cNvPr>
              <p:cNvSpPr txBox="1"/>
              <p:nvPr/>
            </p:nvSpPr>
            <p:spPr>
              <a:xfrm>
                <a:off x="9814631" y="4029527"/>
                <a:ext cx="1897552"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6" name="textruta 15">
                <a:extLst>
                  <a:ext uri="{FF2B5EF4-FFF2-40B4-BE49-F238E27FC236}">
                    <a16:creationId xmlns:a16="http://schemas.microsoft.com/office/drawing/2014/main" id="{6DE9EF98-78EB-5EE2-4BAB-03F3EA76EAD5}"/>
                  </a:ext>
                </a:extLst>
              </p:cNvPr>
              <p:cNvSpPr txBox="1"/>
              <p:nvPr/>
            </p:nvSpPr>
            <p:spPr>
              <a:xfrm>
                <a:off x="9814631" y="4405507"/>
                <a:ext cx="1800000"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7" name="textruta 16">
                <a:extLst>
                  <a:ext uri="{FF2B5EF4-FFF2-40B4-BE49-F238E27FC236}">
                    <a16:creationId xmlns:a16="http://schemas.microsoft.com/office/drawing/2014/main" id="{38C7916C-C9CE-201A-BE2F-E8B1F3BEA3B0}"/>
                  </a:ext>
                </a:extLst>
              </p:cNvPr>
              <p:cNvSpPr txBox="1"/>
              <p:nvPr/>
            </p:nvSpPr>
            <p:spPr>
              <a:xfrm>
                <a:off x="9814631" y="4834522"/>
                <a:ext cx="1692000"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39" name="textruta 38">
                <a:extLst>
                  <a:ext uri="{FF2B5EF4-FFF2-40B4-BE49-F238E27FC236}">
                    <a16:creationId xmlns:a16="http://schemas.microsoft.com/office/drawing/2014/main" id="{8F731B94-C83E-B1F3-A953-6255BBD0A994}"/>
                  </a:ext>
                </a:extLst>
              </p:cNvPr>
              <p:cNvSpPr txBox="1"/>
              <p:nvPr/>
            </p:nvSpPr>
            <p:spPr>
              <a:xfrm>
                <a:off x="9814631" y="5206328"/>
                <a:ext cx="1584000" cy="576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44" name="textruta 43">
                <a:extLst>
                  <a:ext uri="{FF2B5EF4-FFF2-40B4-BE49-F238E27FC236}">
                    <a16:creationId xmlns:a16="http://schemas.microsoft.com/office/drawing/2014/main" id="{A42D41AC-A95E-45B9-1A2F-511D25F98200}"/>
                  </a:ext>
                </a:extLst>
              </p:cNvPr>
              <p:cNvSpPr txBox="1"/>
              <p:nvPr/>
            </p:nvSpPr>
            <p:spPr>
              <a:xfrm>
                <a:off x="9814631" y="5552860"/>
                <a:ext cx="1440000" cy="576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grpSp>
        <p:sp>
          <p:nvSpPr>
            <p:cNvPr id="4" name="textruta 3">
              <a:extLst>
                <a:ext uri="{FF2B5EF4-FFF2-40B4-BE49-F238E27FC236}">
                  <a16:creationId xmlns:a16="http://schemas.microsoft.com/office/drawing/2014/main" id="{440B4957-B244-20EF-3574-22E2778FDF1B}"/>
                </a:ext>
              </a:extLst>
            </p:cNvPr>
            <p:cNvSpPr txBox="1"/>
            <p:nvPr/>
          </p:nvSpPr>
          <p:spPr>
            <a:xfrm>
              <a:off x="5159631" y="2233774"/>
              <a:ext cx="2875259" cy="784830"/>
            </a:xfrm>
            <a:prstGeom prst="rect">
              <a:avLst/>
            </a:prstGeom>
            <a:noFill/>
          </p:spPr>
          <p:txBody>
            <a:bodyPr wrap="square" rtlCol="0">
              <a:spAutoFit/>
            </a:bodyPr>
            <a:lstStyle/>
            <a:p>
              <a:r>
                <a:rPr lang="sv-SE" sz="1500" dirty="0"/>
                <a:t>Resultat </a:t>
              </a:r>
              <a:br>
                <a:rPr lang="sv-SE" sz="1500" dirty="0"/>
              </a:br>
              <a:br>
                <a:rPr lang="sv-SE" sz="1500" dirty="0"/>
              </a:br>
              <a:endParaRPr lang="sv-SE" sz="1500" dirty="0"/>
            </a:p>
          </p:txBody>
        </p:sp>
        <p:sp>
          <p:nvSpPr>
            <p:cNvPr id="35" name="textruta 34">
              <a:extLst>
                <a:ext uri="{FF2B5EF4-FFF2-40B4-BE49-F238E27FC236}">
                  <a16:creationId xmlns:a16="http://schemas.microsoft.com/office/drawing/2014/main" id="{05C14918-235C-074A-8AC9-5A13181A9BE3}"/>
                </a:ext>
              </a:extLst>
            </p:cNvPr>
            <p:cNvSpPr txBox="1"/>
            <p:nvPr/>
          </p:nvSpPr>
          <p:spPr>
            <a:xfrm>
              <a:off x="5120331" y="2803830"/>
              <a:ext cx="1839793" cy="600164"/>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sv-SE" sz="1100" dirty="0">
                  <a:solidFill>
                    <a:schemeClr val="tx1"/>
                  </a:solidFill>
                </a:rPr>
                <a:t>Redogör för de resultat som förväntas komma ut från planerade aktiviteter.</a:t>
              </a:r>
            </a:p>
          </p:txBody>
        </p:sp>
        <p:grpSp>
          <p:nvGrpSpPr>
            <p:cNvPr id="23" name="Grupp 22">
              <a:extLst>
                <a:ext uri="{FF2B5EF4-FFF2-40B4-BE49-F238E27FC236}">
                  <a16:creationId xmlns:a16="http://schemas.microsoft.com/office/drawing/2014/main" id="{81DE3983-94B4-A464-000F-5F6BCE2925F4}"/>
                </a:ext>
              </a:extLst>
            </p:cNvPr>
            <p:cNvGrpSpPr/>
            <p:nvPr/>
          </p:nvGrpSpPr>
          <p:grpSpPr>
            <a:xfrm>
              <a:off x="5224843" y="3724440"/>
              <a:ext cx="1905309" cy="2526297"/>
              <a:chOff x="5224843" y="3724440"/>
              <a:chExt cx="1905309" cy="2526297"/>
            </a:xfrm>
          </p:grpSpPr>
          <p:sp>
            <p:nvSpPr>
              <p:cNvPr id="55" name="textruta 54">
                <a:extLst>
                  <a:ext uri="{FF2B5EF4-FFF2-40B4-BE49-F238E27FC236}">
                    <a16:creationId xmlns:a16="http://schemas.microsoft.com/office/drawing/2014/main" id="{05C0A807-1719-1C2D-B0AF-E6F95F358757}"/>
                  </a:ext>
                </a:extLst>
              </p:cNvPr>
              <p:cNvSpPr txBox="1"/>
              <p:nvPr/>
            </p:nvSpPr>
            <p:spPr>
              <a:xfrm>
                <a:off x="5232600" y="3724440"/>
                <a:ext cx="1897552"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25" name="textruta 24">
                <a:extLst>
                  <a:ext uri="{FF2B5EF4-FFF2-40B4-BE49-F238E27FC236}">
                    <a16:creationId xmlns:a16="http://schemas.microsoft.com/office/drawing/2014/main" id="{466F604D-74D1-C59A-7EF3-19E2FC7AD214}"/>
                  </a:ext>
                </a:extLst>
              </p:cNvPr>
              <p:cNvSpPr txBox="1"/>
              <p:nvPr/>
            </p:nvSpPr>
            <p:spPr>
              <a:xfrm>
                <a:off x="5224843" y="4151404"/>
                <a:ext cx="1897552"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26" name="textruta 25">
                <a:extLst>
                  <a:ext uri="{FF2B5EF4-FFF2-40B4-BE49-F238E27FC236}">
                    <a16:creationId xmlns:a16="http://schemas.microsoft.com/office/drawing/2014/main" id="{35AA5729-874C-EFA1-1405-D79C1621F95D}"/>
                  </a:ext>
                </a:extLst>
              </p:cNvPr>
              <p:cNvSpPr txBox="1"/>
              <p:nvPr/>
            </p:nvSpPr>
            <p:spPr>
              <a:xfrm>
                <a:off x="5224843" y="4527384"/>
                <a:ext cx="1800000"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27" name="textruta 26">
                <a:extLst>
                  <a:ext uri="{FF2B5EF4-FFF2-40B4-BE49-F238E27FC236}">
                    <a16:creationId xmlns:a16="http://schemas.microsoft.com/office/drawing/2014/main" id="{9E903A55-B8A9-678B-711A-8E09BEF1E894}"/>
                  </a:ext>
                </a:extLst>
              </p:cNvPr>
              <p:cNvSpPr txBox="1"/>
              <p:nvPr/>
            </p:nvSpPr>
            <p:spPr>
              <a:xfrm>
                <a:off x="5224843" y="4956399"/>
                <a:ext cx="1692000"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41" name="textruta 40">
                <a:extLst>
                  <a:ext uri="{FF2B5EF4-FFF2-40B4-BE49-F238E27FC236}">
                    <a16:creationId xmlns:a16="http://schemas.microsoft.com/office/drawing/2014/main" id="{C13A40D2-8395-BDA2-1F20-2273775DBFAE}"/>
                  </a:ext>
                </a:extLst>
              </p:cNvPr>
              <p:cNvSpPr txBox="1"/>
              <p:nvPr/>
            </p:nvSpPr>
            <p:spPr>
              <a:xfrm>
                <a:off x="5224843" y="5328205"/>
                <a:ext cx="1584000" cy="576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46" name="textruta 45">
                <a:extLst>
                  <a:ext uri="{FF2B5EF4-FFF2-40B4-BE49-F238E27FC236}">
                    <a16:creationId xmlns:a16="http://schemas.microsoft.com/office/drawing/2014/main" id="{AB042FBF-DC37-F98A-E191-2C362332BFAE}"/>
                  </a:ext>
                </a:extLst>
              </p:cNvPr>
              <p:cNvSpPr txBox="1"/>
              <p:nvPr/>
            </p:nvSpPr>
            <p:spPr>
              <a:xfrm>
                <a:off x="5224843" y="5674737"/>
                <a:ext cx="1440000" cy="576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grpSp>
        <p:sp>
          <p:nvSpPr>
            <p:cNvPr id="5" name="textruta 4">
              <a:extLst>
                <a:ext uri="{FF2B5EF4-FFF2-40B4-BE49-F238E27FC236}">
                  <a16:creationId xmlns:a16="http://schemas.microsoft.com/office/drawing/2014/main" id="{A4A9373C-345C-DC2C-CD89-E446E04DCBF0}"/>
                </a:ext>
              </a:extLst>
            </p:cNvPr>
            <p:cNvSpPr txBox="1"/>
            <p:nvPr/>
          </p:nvSpPr>
          <p:spPr>
            <a:xfrm>
              <a:off x="7356033" y="2233774"/>
              <a:ext cx="2966388" cy="553998"/>
            </a:xfrm>
            <a:prstGeom prst="rect">
              <a:avLst/>
            </a:prstGeom>
            <a:noFill/>
          </p:spPr>
          <p:txBody>
            <a:bodyPr wrap="square" rtlCol="0">
              <a:spAutoFit/>
            </a:bodyPr>
            <a:lstStyle/>
            <a:p>
              <a:r>
                <a:rPr lang="sv-SE" sz="1500" dirty="0"/>
                <a:t>Förväntad potential </a:t>
              </a:r>
            </a:p>
            <a:p>
              <a:r>
                <a:rPr lang="sv-SE" sz="1500" dirty="0"/>
                <a:t>(systemnivå)</a:t>
              </a:r>
            </a:p>
          </p:txBody>
        </p:sp>
        <p:sp>
          <p:nvSpPr>
            <p:cNvPr id="36" name="textruta 35">
              <a:extLst>
                <a:ext uri="{FF2B5EF4-FFF2-40B4-BE49-F238E27FC236}">
                  <a16:creationId xmlns:a16="http://schemas.microsoft.com/office/drawing/2014/main" id="{CA8FCAF8-56A5-0B96-EF22-ACD1D82BF514}"/>
                </a:ext>
              </a:extLst>
            </p:cNvPr>
            <p:cNvSpPr txBox="1"/>
            <p:nvPr/>
          </p:nvSpPr>
          <p:spPr>
            <a:xfrm>
              <a:off x="7356033" y="2804748"/>
              <a:ext cx="2267807" cy="43088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sv-SE" sz="1100" dirty="0"/>
                <a:t>Redogör för potential för den föreslagna lösningen i verklig miljö</a:t>
              </a:r>
            </a:p>
          </p:txBody>
        </p:sp>
        <p:grpSp>
          <p:nvGrpSpPr>
            <p:cNvPr id="24" name="Grupp 23">
              <a:extLst>
                <a:ext uri="{FF2B5EF4-FFF2-40B4-BE49-F238E27FC236}">
                  <a16:creationId xmlns:a16="http://schemas.microsoft.com/office/drawing/2014/main" id="{5B3A6CAA-8064-BA8A-BB89-6BA8437D66D9}"/>
                </a:ext>
              </a:extLst>
            </p:cNvPr>
            <p:cNvGrpSpPr/>
            <p:nvPr/>
          </p:nvGrpSpPr>
          <p:grpSpPr>
            <a:xfrm>
              <a:off x="7500030" y="3705590"/>
              <a:ext cx="1897997" cy="2400669"/>
              <a:chOff x="7500030" y="3705590"/>
              <a:chExt cx="1897997" cy="2400669"/>
            </a:xfrm>
          </p:grpSpPr>
          <p:sp>
            <p:nvSpPr>
              <p:cNvPr id="56" name="textruta 55">
                <a:extLst>
                  <a:ext uri="{FF2B5EF4-FFF2-40B4-BE49-F238E27FC236}">
                    <a16:creationId xmlns:a16="http://schemas.microsoft.com/office/drawing/2014/main" id="{76E2E232-A376-EAEC-E7C1-303B3F094327}"/>
                  </a:ext>
                </a:extLst>
              </p:cNvPr>
              <p:cNvSpPr txBox="1"/>
              <p:nvPr/>
            </p:nvSpPr>
            <p:spPr>
              <a:xfrm>
                <a:off x="7500475" y="3705590"/>
                <a:ext cx="1897552"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30" name="textruta 29">
                <a:extLst>
                  <a:ext uri="{FF2B5EF4-FFF2-40B4-BE49-F238E27FC236}">
                    <a16:creationId xmlns:a16="http://schemas.microsoft.com/office/drawing/2014/main" id="{9AAD9B37-13DB-420F-EF5D-642AB056747D}"/>
                  </a:ext>
                </a:extLst>
              </p:cNvPr>
              <p:cNvSpPr txBox="1"/>
              <p:nvPr/>
            </p:nvSpPr>
            <p:spPr>
              <a:xfrm>
                <a:off x="7500030" y="4006926"/>
                <a:ext cx="1897552"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31" name="textruta 30">
                <a:extLst>
                  <a:ext uri="{FF2B5EF4-FFF2-40B4-BE49-F238E27FC236}">
                    <a16:creationId xmlns:a16="http://schemas.microsoft.com/office/drawing/2014/main" id="{DCB8A3E1-77C4-6BE9-F788-06941BAC2205}"/>
                  </a:ext>
                </a:extLst>
              </p:cNvPr>
              <p:cNvSpPr txBox="1"/>
              <p:nvPr/>
            </p:nvSpPr>
            <p:spPr>
              <a:xfrm>
                <a:off x="7500030" y="4382906"/>
                <a:ext cx="1800000"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32" name="textruta 31">
                <a:extLst>
                  <a:ext uri="{FF2B5EF4-FFF2-40B4-BE49-F238E27FC236}">
                    <a16:creationId xmlns:a16="http://schemas.microsoft.com/office/drawing/2014/main" id="{8F3CE77F-BEA9-678E-CFE5-CD4444934F09}"/>
                  </a:ext>
                </a:extLst>
              </p:cNvPr>
              <p:cNvSpPr txBox="1"/>
              <p:nvPr/>
            </p:nvSpPr>
            <p:spPr>
              <a:xfrm>
                <a:off x="7500030" y="4811921"/>
                <a:ext cx="1692000"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42" name="textruta 41">
                <a:extLst>
                  <a:ext uri="{FF2B5EF4-FFF2-40B4-BE49-F238E27FC236}">
                    <a16:creationId xmlns:a16="http://schemas.microsoft.com/office/drawing/2014/main" id="{98A07552-8DED-B260-00EF-E9741532DC28}"/>
                  </a:ext>
                </a:extLst>
              </p:cNvPr>
              <p:cNvSpPr txBox="1"/>
              <p:nvPr/>
            </p:nvSpPr>
            <p:spPr>
              <a:xfrm>
                <a:off x="7500030" y="5183727"/>
                <a:ext cx="1584000" cy="576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47" name="textruta 46">
                <a:extLst>
                  <a:ext uri="{FF2B5EF4-FFF2-40B4-BE49-F238E27FC236}">
                    <a16:creationId xmlns:a16="http://schemas.microsoft.com/office/drawing/2014/main" id="{4CAC3694-93E0-0263-F12D-BFFFC36F629E}"/>
                  </a:ext>
                </a:extLst>
              </p:cNvPr>
              <p:cNvSpPr txBox="1"/>
              <p:nvPr/>
            </p:nvSpPr>
            <p:spPr>
              <a:xfrm>
                <a:off x="7500030" y="5530259"/>
                <a:ext cx="1440000" cy="576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grpSp>
        <p:sp>
          <p:nvSpPr>
            <p:cNvPr id="40" name="textruta 39">
              <a:extLst>
                <a:ext uri="{FF2B5EF4-FFF2-40B4-BE49-F238E27FC236}">
                  <a16:creationId xmlns:a16="http://schemas.microsoft.com/office/drawing/2014/main" id="{450A2FEA-1D89-6912-7BFD-A5F40D99BB89}"/>
                </a:ext>
              </a:extLst>
            </p:cNvPr>
            <p:cNvSpPr txBox="1"/>
            <p:nvPr/>
          </p:nvSpPr>
          <p:spPr>
            <a:xfrm>
              <a:off x="638511" y="2233774"/>
              <a:ext cx="2106945" cy="553998"/>
            </a:xfrm>
            <a:prstGeom prst="rect">
              <a:avLst/>
            </a:prstGeom>
            <a:noFill/>
          </p:spPr>
          <p:txBody>
            <a:bodyPr wrap="square" rtlCol="0">
              <a:spAutoFit/>
            </a:bodyPr>
            <a:lstStyle/>
            <a:p>
              <a:r>
                <a:rPr lang="sv-SE" sz="1500" dirty="0"/>
                <a:t>Hypotes</a:t>
              </a:r>
              <a:br>
                <a:rPr lang="sv-SE" sz="1500" dirty="0"/>
              </a:br>
              <a:endParaRPr lang="sv-SE" sz="1500" dirty="0"/>
            </a:p>
          </p:txBody>
        </p:sp>
        <p:sp>
          <p:nvSpPr>
            <p:cNvPr id="51" name="textruta 50">
              <a:extLst>
                <a:ext uri="{FF2B5EF4-FFF2-40B4-BE49-F238E27FC236}">
                  <a16:creationId xmlns:a16="http://schemas.microsoft.com/office/drawing/2014/main" id="{0C9EB95E-F4A4-A635-1D5F-C6AECA2CC522}"/>
                </a:ext>
              </a:extLst>
            </p:cNvPr>
            <p:cNvSpPr txBox="1"/>
            <p:nvPr/>
          </p:nvSpPr>
          <p:spPr>
            <a:xfrm>
              <a:off x="638511" y="2803830"/>
              <a:ext cx="1348172" cy="600164"/>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sv-SE" sz="1100" dirty="0"/>
                <a:t>Redogör den idé/hypotes som avses testas</a:t>
              </a:r>
            </a:p>
          </p:txBody>
        </p:sp>
        <p:grpSp>
          <p:nvGrpSpPr>
            <p:cNvPr id="21" name="Grupp 20">
              <a:extLst>
                <a:ext uri="{FF2B5EF4-FFF2-40B4-BE49-F238E27FC236}">
                  <a16:creationId xmlns:a16="http://schemas.microsoft.com/office/drawing/2014/main" id="{41CACBE0-E25E-F7D8-14C5-070A9DCC997E}"/>
                </a:ext>
              </a:extLst>
            </p:cNvPr>
            <p:cNvGrpSpPr/>
            <p:nvPr/>
          </p:nvGrpSpPr>
          <p:grpSpPr>
            <a:xfrm>
              <a:off x="689948" y="3724440"/>
              <a:ext cx="1394074" cy="2109147"/>
              <a:chOff x="689948" y="3724440"/>
              <a:chExt cx="1394074" cy="2109147"/>
            </a:xfrm>
          </p:grpSpPr>
          <p:sp>
            <p:nvSpPr>
              <p:cNvPr id="45" name="textruta 44">
                <a:extLst>
                  <a:ext uri="{FF2B5EF4-FFF2-40B4-BE49-F238E27FC236}">
                    <a16:creationId xmlns:a16="http://schemas.microsoft.com/office/drawing/2014/main" id="{5B5D869E-3475-C69F-4B6D-73F65EEBBFA9}"/>
                  </a:ext>
                </a:extLst>
              </p:cNvPr>
              <p:cNvSpPr txBox="1"/>
              <p:nvPr/>
            </p:nvSpPr>
            <p:spPr>
              <a:xfrm>
                <a:off x="693525" y="3724440"/>
                <a:ext cx="1390497"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48" name="textruta 47">
                <a:extLst>
                  <a:ext uri="{FF2B5EF4-FFF2-40B4-BE49-F238E27FC236}">
                    <a16:creationId xmlns:a16="http://schemas.microsoft.com/office/drawing/2014/main" id="{73D53D80-7FD1-4683-F09C-B0C72B00EB61}"/>
                  </a:ext>
                </a:extLst>
              </p:cNvPr>
              <p:cNvSpPr txBox="1"/>
              <p:nvPr/>
            </p:nvSpPr>
            <p:spPr>
              <a:xfrm>
                <a:off x="693525" y="4083609"/>
                <a:ext cx="1319012"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49" name="textruta 48">
                <a:extLst>
                  <a:ext uri="{FF2B5EF4-FFF2-40B4-BE49-F238E27FC236}">
                    <a16:creationId xmlns:a16="http://schemas.microsoft.com/office/drawing/2014/main" id="{999406F8-1A6E-442E-1D95-F25D6856E5E7}"/>
                  </a:ext>
                </a:extLst>
              </p:cNvPr>
              <p:cNvSpPr txBox="1"/>
              <p:nvPr/>
            </p:nvSpPr>
            <p:spPr>
              <a:xfrm>
                <a:off x="692662" y="4537521"/>
                <a:ext cx="1239871"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52" name="textruta 51">
                <a:extLst>
                  <a:ext uri="{FF2B5EF4-FFF2-40B4-BE49-F238E27FC236}">
                    <a16:creationId xmlns:a16="http://schemas.microsoft.com/office/drawing/2014/main" id="{5CDE02F7-7577-1266-053A-14A38F1CBBE2}"/>
                  </a:ext>
                </a:extLst>
              </p:cNvPr>
              <p:cNvSpPr txBox="1"/>
              <p:nvPr/>
            </p:nvSpPr>
            <p:spPr>
              <a:xfrm>
                <a:off x="693525" y="4939700"/>
                <a:ext cx="1160731" cy="576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53" name="textruta 52">
                <a:extLst>
                  <a:ext uri="{FF2B5EF4-FFF2-40B4-BE49-F238E27FC236}">
                    <a16:creationId xmlns:a16="http://schemas.microsoft.com/office/drawing/2014/main" id="{40892BCF-7BA1-A7AC-F743-17EA12E7F589}"/>
                  </a:ext>
                </a:extLst>
              </p:cNvPr>
              <p:cNvSpPr txBox="1"/>
              <p:nvPr/>
            </p:nvSpPr>
            <p:spPr>
              <a:xfrm>
                <a:off x="689948" y="5257587"/>
                <a:ext cx="1055210" cy="576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grpSp>
      </p:grpSp>
    </p:spTree>
    <p:extLst>
      <p:ext uri="{BB962C8B-B14F-4D97-AF65-F5344CB8AC3E}">
        <p14:creationId xmlns:p14="http://schemas.microsoft.com/office/powerpoint/2010/main" val="19993997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FEFC88F4-229B-4320-8D0C-59062D7BE5F3}"/>
              </a:ext>
            </a:extLst>
          </p:cNvPr>
          <p:cNvSpPr txBox="1"/>
          <p:nvPr/>
        </p:nvSpPr>
        <p:spPr>
          <a:xfrm>
            <a:off x="2977398" y="227816"/>
            <a:ext cx="1923337" cy="323165"/>
          </a:xfrm>
          <a:prstGeom prst="rect">
            <a:avLst/>
          </a:prstGeom>
          <a:noFill/>
        </p:spPr>
        <p:txBody>
          <a:bodyPr wrap="square" rtlCol="0">
            <a:spAutoFit/>
          </a:bodyPr>
          <a:lstStyle/>
          <a:p>
            <a:r>
              <a:rPr lang="sv-SE" sz="1500" dirty="0"/>
              <a:t>Aktiviteter</a:t>
            </a:r>
          </a:p>
        </p:txBody>
      </p:sp>
      <p:sp>
        <p:nvSpPr>
          <p:cNvPr id="5" name="textruta 4">
            <a:extLst>
              <a:ext uri="{FF2B5EF4-FFF2-40B4-BE49-F238E27FC236}">
                <a16:creationId xmlns:a16="http://schemas.microsoft.com/office/drawing/2014/main" id="{84401C07-52CC-4FFE-85E4-9DF5DB26038B}"/>
              </a:ext>
            </a:extLst>
          </p:cNvPr>
          <p:cNvSpPr txBox="1"/>
          <p:nvPr/>
        </p:nvSpPr>
        <p:spPr>
          <a:xfrm>
            <a:off x="7624300" y="190253"/>
            <a:ext cx="1905309" cy="553998"/>
          </a:xfrm>
          <a:prstGeom prst="rect">
            <a:avLst/>
          </a:prstGeom>
          <a:noFill/>
        </p:spPr>
        <p:txBody>
          <a:bodyPr wrap="square" rtlCol="0">
            <a:spAutoFit/>
          </a:bodyPr>
          <a:lstStyle/>
          <a:p>
            <a:r>
              <a:rPr lang="sv-SE" sz="1500" dirty="0"/>
              <a:t>Förväntad potential </a:t>
            </a:r>
          </a:p>
          <a:p>
            <a:r>
              <a:rPr lang="sv-SE" sz="1500" dirty="0"/>
              <a:t>(systemnivå)</a:t>
            </a:r>
          </a:p>
        </p:txBody>
      </p:sp>
      <p:sp>
        <p:nvSpPr>
          <p:cNvPr id="40" name="textruta 39">
            <a:extLst>
              <a:ext uri="{FF2B5EF4-FFF2-40B4-BE49-F238E27FC236}">
                <a16:creationId xmlns:a16="http://schemas.microsoft.com/office/drawing/2014/main" id="{462F6C8E-F7C7-40A9-AD79-974975F84DC3}"/>
              </a:ext>
            </a:extLst>
          </p:cNvPr>
          <p:cNvSpPr txBox="1"/>
          <p:nvPr/>
        </p:nvSpPr>
        <p:spPr>
          <a:xfrm>
            <a:off x="721418" y="189651"/>
            <a:ext cx="1897552" cy="323165"/>
          </a:xfrm>
          <a:prstGeom prst="rect">
            <a:avLst/>
          </a:prstGeom>
          <a:noFill/>
        </p:spPr>
        <p:txBody>
          <a:bodyPr wrap="square" rtlCol="0">
            <a:spAutoFit/>
          </a:bodyPr>
          <a:lstStyle/>
          <a:p>
            <a:r>
              <a:rPr lang="sv-SE" sz="1500" dirty="0"/>
              <a:t>Hypotes</a:t>
            </a:r>
          </a:p>
        </p:txBody>
      </p:sp>
      <p:sp>
        <p:nvSpPr>
          <p:cNvPr id="45" name="textruta 44">
            <a:extLst>
              <a:ext uri="{FF2B5EF4-FFF2-40B4-BE49-F238E27FC236}">
                <a16:creationId xmlns:a16="http://schemas.microsoft.com/office/drawing/2014/main" id="{91E48345-62F6-46C4-B1D8-19A956185379}"/>
              </a:ext>
            </a:extLst>
          </p:cNvPr>
          <p:cNvSpPr txBox="1"/>
          <p:nvPr/>
        </p:nvSpPr>
        <p:spPr>
          <a:xfrm>
            <a:off x="721418" y="657629"/>
            <a:ext cx="1897552" cy="801229"/>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23" name="textruta 22">
            <a:extLst>
              <a:ext uri="{FF2B5EF4-FFF2-40B4-BE49-F238E27FC236}">
                <a16:creationId xmlns:a16="http://schemas.microsoft.com/office/drawing/2014/main" id="{94EB662A-E58B-F942-EB8E-C002E395027D}"/>
              </a:ext>
            </a:extLst>
          </p:cNvPr>
          <p:cNvSpPr txBox="1"/>
          <p:nvPr/>
        </p:nvSpPr>
        <p:spPr>
          <a:xfrm>
            <a:off x="709592" y="1262118"/>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24" name="textruta 23">
            <a:extLst>
              <a:ext uri="{FF2B5EF4-FFF2-40B4-BE49-F238E27FC236}">
                <a16:creationId xmlns:a16="http://schemas.microsoft.com/office/drawing/2014/main" id="{EF8F4211-59A9-975B-2112-F25D5759D70F}"/>
              </a:ext>
            </a:extLst>
          </p:cNvPr>
          <p:cNvSpPr txBox="1"/>
          <p:nvPr/>
        </p:nvSpPr>
        <p:spPr>
          <a:xfrm>
            <a:off x="701835" y="1889666"/>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29" name="textruta 28">
            <a:extLst>
              <a:ext uri="{FF2B5EF4-FFF2-40B4-BE49-F238E27FC236}">
                <a16:creationId xmlns:a16="http://schemas.microsoft.com/office/drawing/2014/main" id="{CEC5F355-BD32-1F27-D0CC-2D8C29CFEE28}"/>
              </a:ext>
            </a:extLst>
          </p:cNvPr>
          <p:cNvSpPr txBox="1"/>
          <p:nvPr/>
        </p:nvSpPr>
        <p:spPr>
          <a:xfrm>
            <a:off x="701835" y="2543017"/>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58" name="textruta 57">
            <a:extLst>
              <a:ext uri="{FF2B5EF4-FFF2-40B4-BE49-F238E27FC236}">
                <a16:creationId xmlns:a16="http://schemas.microsoft.com/office/drawing/2014/main" id="{F1209342-BC02-D129-4244-02EAADA507BC}"/>
              </a:ext>
            </a:extLst>
          </p:cNvPr>
          <p:cNvSpPr txBox="1"/>
          <p:nvPr/>
        </p:nvSpPr>
        <p:spPr>
          <a:xfrm>
            <a:off x="701835" y="3161857"/>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59" name="textruta 58">
            <a:extLst>
              <a:ext uri="{FF2B5EF4-FFF2-40B4-BE49-F238E27FC236}">
                <a16:creationId xmlns:a16="http://schemas.microsoft.com/office/drawing/2014/main" id="{C0A68605-45CD-A3A1-A643-793ED8977D88}"/>
              </a:ext>
            </a:extLst>
          </p:cNvPr>
          <p:cNvSpPr txBox="1"/>
          <p:nvPr/>
        </p:nvSpPr>
        <p:spPr>
          <a:xfrm>
            <a:off x="701835" y="3726732"/>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60" name="textruta 59">
            <a:extLst>
              <a:ext uri="{FF2B5EF4-FFF2-40B4-BE49-F238E27FC236}">
                <a16:creationId xmlns:a16="http://schemas.microsoft.com/office/drawing/2014/main" id="{871D31E1-A65B-01E0-B89D-AC6754C8E95B}"/>
              </a:ext>
            </a:extLst>
          </p:cNvPr>
          <p:cNvSpPr txBox="1"/>
          <p:nvPr/>
        </p:nvSpPr>
        <p:spPr>
          <a:xfrm>
            <a:off x="709592" y="4306337"/>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61" name="textruta 60">
            <a:extLst>
              <a:ext uri="{FF2B5EF4-FFF2-40B4-BE49-F238E27FC236}">
                <a16:creationId xmlns:a16="http://schemas.microsoft.com/office/drawing/2014/main" id="{F9866710-C9BE-8959-5DE2-B58B8CC2BC5F}"/>
              </a:ext>
            </a:extLst>
          </p:cNvPr>
          <p:cNvSpPr txBox="1"/>
          <p:nvPr/>
        </p:nvSpPr>
        <p:spPr>
          <a:xfrm>
            <a:off x="710357" y="4897801"/>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62" name="textruta 61">
            <a:extLst>
              <a:ext uri="{FF2B5EF4-FFF2-40B4-BE49-F238E27FC236}">
                <a16:creationId xmlns:a16="http://schemas.microsoft.com/office/drawing/2014/main" id="{F6829B73-DF50-0769-EF43-AD8D102D2197}"/>
              </a:ext>
            </a:extLst>
          </p:cNvPr>
          <p:cNvSpPr txBox="1"/>
          <p:nvPr/>
        </p:nvSpPr>
        <p:spPr>
          <a:xfrm>
            <a:off x="710357" y="5450817"/>
            <a:ext cx="1897552" cy="728391"/>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77" name="textruta 76">
            <a:extLst>
              <a:ext uri="{FF2B5EF4-FFF2-40B4-BE49-F238E27FC236}">
                <a16:creationId xmlns:a16="http://schemas.microsoft.com/office/drawing/2014/main" id="{A2197750-564A-ACD0-9716-CB383E144485}"/>
              </a:ext>
            </a:extLst>
          </p:cNvPr>
          <p:cNvSpPr txBox="1"/>
          <p:nvPr/>
        </p:nvSpPr>
        <p:spPr>
          <a:xfrm>
            <a:off x="2977398" y="679610"/>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78" name="textruta 77">
            <a:extLst>
              <a:ext uri="{FF2B5EF4-FFF2-40B4-BE49-F238E27FC236}">
                <a16:creationId xmlns:a16="http://schemas.microsoft.com/office/drawing/2014/main" id="{BC518C99-664E-140D-B0B2-5B3E2959A8D4}"/>
              </a:ext>
            </a:extLst>
          </p:cNvPr>
          <p:cNvSpPr txBox="1"/>
          <p:nvPr/>
        </p:nvSpPr>
        <p:spPr>
          <a:xfrm>
            <a:off x="2969641" y="1320704"/>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79" name="textruta 78">
            <a:extLst>
              <a:ext uri="{FF2B5EF4-FFF2-40B4-BE49-F238E27FC236}">
                <a16:creationId xmlns:a16="http://schemas.microsoft.com/office/drawing/2014/main" id="{54C10B1E-6147-7FB2-E735-BFBBA9C69632}"/>
              </a:ext>
            </a:extLst>
          </p:cNvPr>
          <p:cNvSpPr txBox="1"/>
          <p:nvPr/>
        </p:nvSpPr>
        <p:spPr>
          <a:xfrm>
            <a:off x="2969641" y="1974055"/>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80" name="textruta 79">
            <a:extLst>
              <a:ext uri="{FF2B5EF4-FFF2-40B4-BE49-F238E27FC236}">
                <a16:creationId xmlns:a16="http://schemas.microsoft.com/office/drawing/2014/main" id="{F05B475E-D017-C8C3-37EE-F316E6BDDD19}"/>
              </a:ext>
            </a:extLst>
          </p:cNvPr>
          <p:cNvSpPr txBox="1"/>
          <p:nvPr/>
        </p:nvSpPr>
        <p:spPr>
          <a:xfrm>
            <a:off x="2969641" y="2592895"/>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81" name="textruta 80">
            <a:extLst>
              <a:ext uri="{FF2B5EF4-FFF2-40B4-BE49-F238E27FC236}">
                <a16:creationId xmlns:a16="http://schemas.microsoft.com/office/drawing/2014/main" id="{83164E65-5299-4E2E-8F70-D6243A1F4AC5}"/>
              </a:ext>
            </a:extLst>
          </p:cNvPr>
          <p:cNvSpPr txBox="1"/>
          <p:nvPr/>
        </p:nvSpPr>
        <p:spPr>
          <a:xfrm>
            <a:off x="2969641" y="3157770"/>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82" name="textruta 81">
            <a:extLst>
              <a:ext uri="{FF2B5EF4-FFF2-40B4-BE49-F238E27FC236}">
                <a16:creationId xmlns:a16="http://schemas.microsoft.com/office/drawing/2014/main" id="{610C85E9-F316-3863-C803-B3442F23F966}"/>
              </a:ext>
            </a:extLst>
          </p:cNvPr>
          <p:cNvSpPr txBox="1"/>
          <p:nvPr/>
        </p:nvSpPr>
        <p:spPr>
          <a:xfrm>
            <a:off x="2977398" y="3737375"/>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83" name="textruta 82">
            <a:extLst>
              <a:ext uri="{FF2B5EF4-FFF2-40B4-BE49-F238E27FC236}">
                <a16:creationId xmlns:a16="http://schemas.microsoft.com/office/drawing/2014/main" id="{D339933D-3D85-3B7D-A771-6BFD0C4E3795}"/>
              </a:ext>
            </a:extLst>
          </p:cNvPr>
          <p:cNvSpPr txBox="1"/>
          <p:nvPr/>
        </p:nvSpPr>
        <p:spPr>
          <a:xfrm>
            <a:off x="2978163" y="4328839"/>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84" name="textruta 83">
            <a:extLst>
              <a:ext uri="{FF2B5EF4-FFF2-40B4-BE49-F238E27FC236}">
                <a16:creationId xmlns:a16="http://schemas.microsoft.com/office/drawing/2014/main" id="{38502B2C-931E-B065-9430-F2A4F8E878D0}"/>
              </a:ext>
            </a:extLst>
          </p:cNvPr>
          <p:cNvSpPr txBox="1"/>
          <p:nvPr/>
        </p:nvSpPr>
        <p:spPr>
          <a:xfrm>
            <a:off x="2978163" y="4881855"/>
            <a:ext cx="1897552" cy="728391"/>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85" name="textruta 84">
            <a:extLst>
              <a:ext uri="{FF2B5EF4-FFF2-40B4-BE49-F238E27FC236}">
                <a16:creationId xmlns:a16="http://schemas.microsoft.com/office/drawing/2014/main" id="{D468C07A-6421-DB4E-BDFB-4E97C92576A3}"/>
              </a:ext>
            </a:extLst>
          </p:cNvPr>
          <p:cNvSpPr txBox="1"/>
          <p:nvPr/>
        </p:nvSpPr>
        <p:spPr>
          <a:xfrm>
            <a:off x="2977398" y="5422747"/>
            <a:ext cx="1897552" cy="728391"/>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87" name="textruta 86">
            <a:extLst>
              <a:ext uri="{FF2B5EF4-FFF2-40B4-BE49-F238E27FC236}">
                <a16:creationId xmlns:a16="http://schemas.microsoft.com/office/drawing/2014/main" id="{6CD56745-AFF4-56D3-FC41-D7C6DF793870}"/>
              </a:ext>
            </a:extLst>
          </p:cNvPr>
          <p:cNvSpPr txBox="1"/>
          <p:nvPr/>
        </p:nvSpPr>
        <p:spPr>
          <a:xfrm>
            <a:off x="5327846" y="222186"/>
            <a:ext cx="1890734" cy="323165"/>
          </a:xfrm>
          <a:prstGeom prst="rect">
            <a:avLst/>
          </a:prstGeom>
          <a:noFill/>
        </p:spPr>
        <p:txBody>
          <a:bodyPr wrap="square" rtlCol="0">
            <a:spAutoFit/>
          </a:bodyPr>
          <a:lstStyle/>
          <a:p>
            <a:r>
              <a:rPr lang="sv-SE" sz="1500" dirty="0"/>
              <a:t>Resultat</a:t>
            </a:r>
          </a:p>
        </p:txBody>
      </p:sp>
      <p:sp>
        <p:nvSpPr>
          <p:cNvPr id="88" name="textruta 87">
            <a:extLst>
              <a:ext uri="{FF2B5EF4-FFF2-40B4-BE49-F238E27FC236}">
                <a16:creationId xmlns:a16="http://schemas.microsoft.com/office/drawing/2014/main" id="{3593190F-C4EB-B63A-0E2C-F3009891D8B3}"/>
              </a:ext>
            </a:extLst>
          </p:cNvPr>
          <p:cNvSpPr txBox="1"/>
          <p:nvPr/>
        </p:nvSpPr>
        <p:spPr>
          <a:xfrm>
            <a:off x="5327846" y="690164"/>
            <a:ext cx="1897552" cy="801229"/>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89" name="textruta 88">
            <a:extLst>
              <a:ext uri="{FF2B5EF4-FFF2-40B4-BE49-F238E27FC236}">
                <a16:creationId xmlns:a16="http://schemas.microsoft.com/office/drawing/2014/main" id="{A7C910BA-5A8E-3E90-4207-EB8B341EF614}"/>
              </a:ext>
            </a:extLst>
          </p:cNvPr>
          <p:cNvSpPr txBox="1"/>
          <p:nvPr/>
        </p:nvSpPr>
        <p:spPr>
          <a:xfrm>
            <a:off x="5328785" y="1259012"/>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0" name="textruta 89">
            <a:extLst>
              <a:ext uri="{FF2B5EF4-FFF2-40B4-BE49-F238E27FC236}">
                <a16:creationId xmlns:a16="http://schemas.microsoft.com/office/drawing/2014/main" id="{A404B0D7-BA51-67FD-A7FB-1EDD4EDCF43C}"/>
              </a:ext>
            </a:extLst>
          </p:cNvPr>
          <p:cNvSpPr txBox="1"/>
          <p:nvPr/>
        </p:nvSpPr>
        <p:spPr>
          <a:xfrm>
            <a:off x="5321028" y="1900106"/>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1" name="textruta 90">
            <a:extLst>
              <a:ext uri="{FF2B5EF4-FFF2-40B4-BE49-F238E27FC236}">
                <a16:creationId xmlns:a16="http://schemas.microsoft.com/office/drawing/2014/main" id="{548745FC-7B04-6ED2-669A-02360E24D6A7}"/>
              </a:ext>
            </a:extLst>
          </p:cNvPr>
          <p:cNvSpPr txBox="1"/>
          <p:nvPr/>
        </p:nvSpPr>
        <p:spPr>
          <a:xfrm>
            <a:off x="5321028" y="2553457"/>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2" name="textruta 91">
            <a:extLst>
              <a:ext uri="{FF2B5EF4-FFF2-40B4-BE49-F238E27FC236}">
                <a16:creationId xmlns:a16="http://schemas.microsoft.com/office/drawing/2014/main" id="{2466B969-C14D-101A-7B9B-B96B199EB7F7}"/>
              </a:ext>
            </a:extLst>
          </p:cNvPr>
          <p:cNvSpPr txBox="1"/>
          <p:nvPr/>
        </p:nvSpPr>
        <p:spPr>
          <a:xfrm>
            <a:off x="5321028" y="3172297"/>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3" name="textruta 92">
            <a:extLst>
              <a:ext uri="{FF2B5EF4-FFF2-40B4-BE49-F238E27FC236}">
                <a16:creationId xmlns:a16="http://schemas.microsoft.com/office/drawing/2014/main" id="{4E686921-7A43-FCAD-D719-78807837EA6F}"/>
              </a:ext>
            </a:extLst>
          </p:cNvPr>
          <p:cNvSpPr txBox="1"/>
          <p:nvPr/>
        </p:nvSpPr>
        <p:spPr>
          <a:xfrm>
            <a:off x="5321028" y="3737172"/>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4" name="textruta 93">
            <a:extLst>
              <a:ext uri="{FF2B5EF4-FFF2-40B4-BE49-F238E27FC236}">
                <a16:creationId xmlns:a16="http://schemas.microsoft.com/office/drawing/2014/main" id="{48D680EC-EB56-C266-3037-7DE314C34D96}"/>
              </a:ext>
            </a:extLst>
          </p:cNvPr>
          <p:cNvSpPr txBox="1"/>
          <p:nvPr/>
        </p:nvSpPr>
        <p:spPr>
          <a:xfrm>
            <a:off x="5328785" y="4316777"/>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5" name="textruta 94">
            <a:extLst>
              <a:ext uri="{FF2B5EF4-FFF2-40B4-BE49-F238E27FC236}">
                <a16:creationId xmlns:a16="http://schemas.microsoft.com/office/drawing/2014/main" id="{FCF41E4F-3474-BADB-5937-5541AB0123A1}"/>
              </a:ext>
            </a:extLst>
          </p:cNvPr>
          <p:cNvSpPr txBox="1"/>
          <p:nvPr/>
        </p:nvSpPr>
        <p:spPr>
          <a:xfrm>
            <a:off x="5329550" y="4908241"/>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6" name="textruta 95">
            <a:extLst>
              <a:ext uri="{FF2B5EF4-FFF2-40B4-BE49-F238E27FC236}">
                <a16:creationId xmlns:a16="http://schemas.microsoft.com/office/drawing/2014/main" id="{1F732F51-7590-2D47-0C76-1B69177DFED9}"/>
              </a:ext>
            </a:extLst>
          </p:cNvPr>
          <p:cNvSpPr txBox="1"/>
          <p:nvPr/>
        </p:nvSpPr>
        <p:spPr>
          <a:xfrm>
            <a:off x="5329550" y="5461257"/>
            <a:ext cx="1897552" cy="728391"/>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7" name="textruta 96">
            <a:extLst>
              <a:ext uri="{FF2B5EF4-FFF2-40B4-BE49-F238E27FC236}">
                <a16:creationId xmlns:a16="http://schemas.microsoft.com/office/drawing/2014/main" id="{F6A3E2C2-2815-73C7-5AF0-51743AA9AB79}"/>
              </a:ext>
            </a:extLst>
          </p:cNvPr>
          <p:cNvSpPr txBox="1"/>
          <p:nvPr/>
        </p:nvSpPr>
        <p:spPr>
          <a:xfrm>
            <a:off x="7632057" y="880502"/>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8" name="textruta 97">
            <a:extLst>
              <a:ext uri="{FF2B5EF4-FFF2-40B4-BE49-F238E27FC236}">
                <a16:creationId xmlns:a16="http://schemas.microsoft.com/office/drawing/2014/main" id="{3E19DE5A-1A8C-1F0E-A598-7C4FD24B21F7}"/>
              </a:ext>
            </a:extLst>
          </p:cNvPr>
          <p:cNvSpPr txBox="1"/>
          <p:nvPr/>
        </p:nvSpPr>
        <p:spPr>
          <a:xfrm>
            <a:off x="7624300" y="1320704"/>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9" name="textruta 98">
            <a:extLst>
              <a:ext uri="{FF2B5EF4-FFF2-40B4-BE49-F238E27FC236}">
                <a16:creationId xmlns:a16="http://schemas.microsoft.com/office/drawing/2014/main" id="{2782C4E4-3737-ACD0-C4FC-DB8A6676FAF7}"/>
              </a:ext>
            </a:extLst>
          </p:cNvPr>
          <p:cNvSpPr txBox="1"/>
          <p:nvPr/>
        </p:nvSpPr>
        <p:spPr>
          <a:xfrm>
            <a:off x="7624300" y="1974055"/>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00" name="textruta 99">
            <a:extLst>
              <a:ext uri="{FF2B5EF4-FFF2-40B4-BE49-F238E27FC236}">
                <a16:creationId xmlns:a16="http://schemas.microsoft.com/office/drawing/2014/main" id="{B12BBC3B-569F-3BA8-C0F6-90FD4E396703}"/>
              </a:ext>
            </a:extLst>
          </p:cNvPr>
          <p:cNvSpPr txBox="1"/>
          <p:nvPr/>
        </p:nvSpPr>
        <p:spPr>
          <a:xfrm>
            <a:off x="7624300" y="2592895"/>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01" name="textruta 100">
            <a:extLst>
              <a:ext uri="{FF2B5EF4-FFF2-40B4-BE49-F238E27FC236}">
                <a16:creationId xmlns:a16="http://schemas.microsoft.com/office/drawing/2014/main" id="{B26A1E61-9651-1DF5-7A18-D5F5E36B90B2}"/>
              </a:ext>
            </a:extLst>
          </p:cNvPr>
          <p:cNvSpPr txBox="1"/>
          <p:nvPr/>
        </p:nvSpPr>
        <p:spPr>
          <a:xfrm>
            <a:off x="7624300" y="3157770"/>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02" name="textruta 101">
            <a:extLst>
              <a:ext uri="{FF2B5EF4-FFF2-40B4-BE49-F238E27FC236}">
                <a16:creationId xmlns:a16="http://schemas.microsoft.com/office/drawing/2014/main" id="{0FC7F60E-0AB7-C315-BDAA-EFB93DC4AE3E}"/>
              </a:ext>
            </a:extLst>
          </p:cNvPr>
          <p:cNvSpPr txBox="1"/>
          <p:nvPr/>
        </p:nvSpPr>
        <p:spPr>
          <a:xfrm>
            <a:off x="7632057" y="3737375"/>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03" name="textruta 102">
            <a:extLst>
              <a:ext uri="{FF2B5EF4-FFF2-40B4-BE49-F238E27FC236}">
                <a16:creationId xmlns:a16="http://schemas.microsoft.com/office/drawing/2014/main" id="{678DA5E2-1587-4F3F-C20C-E5FBEA99FEE7}"/>
              </a:ext>
            </a:extLst>
          </p:cNvPr>
          <p:cNvSpPr txBox="1"/>
          <p:nvPr/>
        </p:nvSpPr>
        <p:spPr>
          <a:xfrm>
            <a:off x="7632822" y="4328839"/>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04" name="textruta 103">
            <a:extLst>
              <a:ext uri="{FF2B5EF4-FFF2-40B4-BE49-F238E27FC236}">
                <a16:creationId xmlns:a16="http://schemas.microsoft.com/office/drawing/2014/main" id="{FDA35B80-C4C9-EA79-BAAD-CC8AE6655820}"/>
              </a:ext>
            </a:extLst>
          </p:cNvPr>
          <p:cNvSpPr txBox="1"/>
          <p:nvPr/>
        </p:nvSpPr>
        <p:spPr>
          <a:xfrm>
            <a:off x="7632822" y="4881855"/>
            <a:ext cx="1897552" cy="728391"/>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05" name="textruta 104">
            <a:extLst>
              <a:ext uri="{FF2B5EF4-FFF2-40B4-BE49-F238E27FC236}">
                <a16:creationId xmlns:a16="http://schemas.microsoft.com/office/drawing/2014/main" id="{17C65DA9-CE3D-E276-70DD-D4341C53DF84}"/>
              </a:ext>
            </a:extLst>
          </p:cNvPr>
          <p:cNvSpPr txBox="1"/>
          <p:nvPr/>
        </p:nvSpPr>
        <p:spPr>
          <a:xfrm>
            <a:off x="7632057" y="5422747"/>
            <a:ext cx="1897552" cy="728391"/>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07" name="textruta 106">
            <a:extLst>
              <a:ext uri="{FF2B5EF4-FFF2-40B4-BE49-F238E27FC236}">
                <a16:creationId xmlns:a16="http://schemas.microsoft.com/office/drawing/2014/main" id="{FCDDF517-5D1A-97B2-6557-F12FE7DC3CCA}"/>
              </a:ext>
            </a:extLst>
          </p:cNvPr>
          <p:cNvSpPr txBox="1"/>
          <p:nvPr/>
        </p:nvSpPr>
        <p:spPr>
          <a:xfrm>
            <a:off x="9935449" y="222186"/>
            <a:ext cx="1967056" cy="553997"/>
          </a:xfrm>
          <a:prstGeom prst="rect">
            <a:avLst/>
          </a:prstGeom>
          <a:noFill/>
        </p:spPr>
        <p:txBody>
          <a:bodyPr wrap="square" rtlCol="0">
            <a:spAutoFit/>
          </a:bodyPr>
          <a:lstStyle/>
          <a:p>
            <a:r>
              <a:rPr lang="sv-SE" sz="1500" dirty="0"/>
              <a:t>Förväntad potential </a:t>
            </a:r>
          </a:p>
          <a:p>
            <a:r>
              <a:rPr lang="sv-SE" sz="1500" dirty="0"/>
              <a:t>(system-av-system)</a:t>
            </a:r>
          </a:p>
        </p:txBody>
      </p:sp>
      <p:sp>
        <p:nvSpPr>
          <p:cNvPr id="108" name="textruta 107">
            <a:extLst>
              <a:ext uri="{FF2B5EF4-FFF2-40B4-BE49-F238E27FC236}">
                <a16:creationId xmlns:a16="http://schemas.microsoft.com/office/drawing/2014/main" id="{CD994321-02D2-7793-3582-0771F579C0B6}"/>
              </a:ext>
            </a:extLst>
          </p:cNvPr>
          <p:cNvSpPr txBox="1"/>
          <p:nvPr/>
        </p:nvSpPr>
        <p:spPr>
          <a:xfrm>
            <a:off x="9982505" y="884128"/>
            <a:ext cx="1897552" cy="801228"/>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09" name="textruta 108">
            <a:extLst>
              <a:ext uri="{FF2B5EF4-FFF2-40B4-BE49-F238E27FC236}">
                <a16:creationId xmlns:a16="http://schemas.microsoft.com/office/drawing/2014/main" id="{479D2556-52BD-08F2-ED2C-B97A85892849}"/>
              </a:ext>
            </a:extLst>
          </p:cNvPr>
          <p:cNvSpPr txBox="1"/>
          <p:nvPr/>
        </p:nvSpPr>
        <p:spPr>
          <a:xfrm>
            <a:off x="9983444" y="1259012"/>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10" name="textruta 109">
            <a:extLst>
              <a:ext uri="{FF2B5EF4-FFF2-40B4-BE49-F238E27FC236}">
                <a16:creationId xmlns:a16="http://schemas.microsoft.com/office/drawing/2014/main" id="{FC318124-F725-C266-0D06-9CFAB2BE8DA5}"/>
              </a:ext>
            </a:extLst>
          </p:cNvPr>
          <p:cNvSpPr txBox="1"/>
          <p:nvPr/>
        </p:nvSpPr>
        <p:spPr>
          <a:xfrm>
            <a:off x="9975687" y="1900106"/>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11" name="textruta 110">
            <a:extLst>
              <a:ext uri="{FF2B5EF4-FFF2-40B4-BE49-F238E27FC236}">
                <a16:creationId xmlns:a16="http://schemas.microsoft.com/office/drawing/2014/main" id="{10D258ED-613F-0808-DEF9-8B97982FCC26}"/>
              </a:ext>
            </a:extLst>
          </p:cNvPr>
          <p:cNvSpPr txBox="1"/>
          <p:nvPr/>
        </p:nvSpPr>
        <p:spPr>
          <a:xfrm>
            <a:off x="9975687" y="2553457"/>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12" name="textruta 111">
            <a:extLst>
              <a:ext uri="{FF2B5EF4-FFF2-40B4-BE49-F238E27FC236}">
                <a16:creationId xmlns:a16="http://schemas.microsoft.com/office/drawing/2014/main" id="{8AB494A9-28F0-DDCC-3D0C-F852735FFD73}"/>
              </a:ext>
            </a:extLst>
          </p:cNvPr>
          <p:cNvSpPr txBox="1"/>
          <p:nvPr/>
        </p:nvSpPr>
        <p:spPr>
          <a:xfrm>
            <a:off x="9975687" y="3172297"/>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13" name="textruta 112">
            <a:extLst>
              <a:ext uri="{FF2B5EF4-FFF2-40B4-BE49-F238E27FC236}">
                <a16:creationId xmlns:a16="http://schemas.microsoft.com/office/drawing/2014/main" id="{A85CA541-6CBB-668B-EA07-DBAAC3A55D1B}"/>
              </a:ext>
            </a:extLst>
          </p:cNvPr>
          <p:cNvSpPr txBox="1"/>
          <p:nvPr/>
        </p:nvSpPr>
        <p:spPr>
          <a:xfrm>
            <a:off x="9975687" y="3737172"/>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14" name="textruta 113">
            <a:extLst>
              <a:ext uri="{FF2B5EF4-FFF2-40B4-BE49-F238E27FC236}">
                <a16:creationId xmlns:a16="http://schemas.microsoft.com/office/drawing/2014/main" id="{6559AE4D-C77B-2641-83DE-D1500E2C27CB}"/>
              </a:ext>
            </a:extLst>
          </p:cNvPr>
          <p:cNvSpPr txBox="1"/>
          <p:nvPr/>
        </p:nvSpPr>
        <p:spPr>
          <a:xfrm>
            <a:off x="9983444" y="4316777"/>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15" name="textruta 114">
            <a:extLst>
              <a:ext uri="{FF2B5EF4-FFF2-40B4-BE49-F238E27FC236}">
                <a16:creationId xmlns:a16="http://schemas.microsoft.com/office/drawing/2014/main" id="{47F70174-7523-871D-FCE3-BE26DD7FE432}"/>
              </a:ext>
            </a:extLst>
          </p:cNvPr>
          <p:cNvSpPr txBox="1"/>
          <p:nvPr/>
        </p:nvSpPr>
        <p:spPr>
          <a:xfrm>
            <a:off x="9984209" y="4908241"/>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16" name="textruta 115">
            <a:extLst>
              <a:ext uri="{FF2B5EF4-FFF2-40B4-BE49-F238E27FC236}">
                <a16:creationId xmlns:a16="http://schemas.microsoft.com/office/drawing/2014/main" id="{978DABAD-6BD5-FFAB-32C9-E15A13C834CD}"/>
              </a:ext>
            </a:extLst>
          </p:cNvPr>
          <p:cNvSpPr txBox="1"/>
          <p:nvPr/>
        </p:nvSpPr>
        <p:spPr>
          <a:xfrm>
            <a:off x="9984209" y="5461257"/>
            <a:ext cx="1897552" cy="728391"/>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Tree>
    <p:extLst>
      <p:ext uri="{BB962C8B-B14F-4D97-AF65-F5344CB8AC3E}">
        <p14:creationId xmlns:p14="http://schemas.microsoft.com/office/powerpoint/2010/main" val="2051600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D9107-F53E-6F4D-EC61-29FF3EBC2A19}"/>
            </a:ext>
          </a:extLst>
        </p:cNvPr>
        <p:cNvGrpSpPr/>
        <p:nvPr/>
      </p:nvGrpSpPr>
      <p:grpSpPr>
        <a:xfrm>
          <a:off x="0" y="0"/>
          <a:ext cx="0" cy="0"/>
          <a:chOff x="0" y="0"/>
          <a:chExt cx="0" cy="0"/>
        </a:xfrm>
      </p:grpSpPr>
      <p:sp>
        <p:nvSpPr>
          <p:cNvPr id="13" name="Rubrik 12">
            <a:extLst>
              <a:ext uri="{FF2B5EF4-FFF2-40B4-BE49-F238E27FC236}">
                <a16:creationId xmlns:a16="http://schemas.microsoft.com/office/drawing/2014/main" id="{9E07EBA4-6BBD-CDA5-D5F6-3EFA155F5162}"/>
              </a:ext>
            </a:extLst>
          </p:cNvPr>
          <p:cNvSpPr>
            <a:spLocks noGrp="1"/>
          </p:cNvSpPr>
          <p:nvPr>
            <p:ph type="title"/>
          </p:nvPr>
        </p:nvSpPr>
        <p:spPr>
          <a:xfrm>
            <a:off x="622871" y="360000"/>
            <a:ext cx="10944000" cy="1325563"/>
          </a:xfrm>
        </p:spPr>
        <p:txBody>
          <a:bodyPr/>
          <a:lstStyle/>
          <a:p>
            <a:r>
              <a:rPr lang="sv-SE" sz="3800" dirty="0"/>
              <a:t>Effektlogik</a:t>
            </a:r>
            <a:br>
              <a:rPr lang="sv-SE" dirty="0"/>
            </a:br>
            <a:r>
              <a:rPr lang="sv-SE" sz="2200" dirty="0"/>
              <a:t>exempelmall</a:t>
            </a:r>
            <a:br>
              <a:rPr lang="sv-SE" sz="2200" dirty="0"/>
            </a:br>
            <a:r>
              <a:rPr lang="sv-SE" sz="2200" dirty="0"/>
              <a:t>ETAPP2</a:t>
            </a:r>
          </a:p>
        </p:txBody>
      </p:sp>
      <p:sp>
        <p:nvSpPr>
          <p:cNvPr id="34" name="textruta 33">
            <a:extLst>
              <a:ext uri="{FF2B5EF4-FFF2-40B4-BE49-F238E27FC236}">
                <a16:creationId xmlns:a16="http://schemas.microsoft.com/office/drawing/2014/main" id="{97269F24-0E31-5146-F597-017724CFC9F7}"/>
              </a:ext>
            </a:extLst>
          </p:cNvPr>
          <p:cNvSpPr txBox="1"/>
          <p:nvPr/>
        </p:nvSpPr>
        <p:spPr>
          <a:xfrm>
            <a:off x="2995857" y="387600"/>
            <a:ext cx="8604000" cy="1277273"/>
          </a:xfrm>
          <a:prstGeom prst="rect">
            <a:avLst/>
          </a:prstGeom>
          <a:ln>
            <a:no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r>
              <a:rPr lang="sv-SE" sz="1100" dirty="0">
                <a:solidFill>
                  <a:schemeClr val="tx1"/>
                </a:solidFill>
              </a:rPr>
              <a:t>Denna mall demonstrerar förväntat innehåll i den effektlogik som skall bifogas ansökan. Effektlogik är att på ett enkelt sätt visualisera projektet och ge en samlad bild av hur projektet förväntas bidra till utlysningens syfte och mål (se avsnitt 2 i utlysningstexten) genom etapperna. Beskriv kortfattat aktiviteter och förväntade resultat för projektet. Formulera och uppskatta potential och effekter som projektet förväntas bidra till, både på system och system-av-system nivå. Syftet är 1) att ge en tydlig förståelse för hur projektets genomförande och förväntade resultat ska bidra till de mer långsiktiga önskvärda effekterna för projektet, 2) spårbarhet då effektlogiken avses att uppdateras inför ansökan till ny etapp baserat på erhållna projektresultat under föregående etapp. </a:t>
            </a:r>
          </a:p>
          <a:p>
            <a:r>
              <a:rPr lang="sv-SE" sz="1100" dirty="0">
                <a:solidFill>
                  <a:schemeClr val="tx1"/>
                </a:solidFill>
              </a:rPr>
              <a:t>OBS! För ansökan till etapp 2 behåll effektlogiken för etapp 1 och fyll avsnittet för etapp 2.</a:t>
            </a:r>
            <a:endParaRPr lang="sv-SE" sz="1100" dirty="0">
              <a:solidFill>
                <a:schemeClr val="tx1"/>
              </a:solidFill>
              <a:ea typeface="Calibri"/>
              <a:cs typeface="Calibri"/>
            </a:endParaRPr>
          </a:p>
        </p:txBody>
      </p:sp>
      <p:grpSp>
        <p:nvGrpSpPr>
          <p:cNvPr id="58" name="Grupp 57">
            <a:extLst>
              <a:ext uri="{FF2B5EF4-FFF2-40B4-BE49-F238E27FC236}">
                <a16:creationId xmlns:a16="http://schemas.microsoft.com/office/drawing/2014/main" id="{9F838761-84D2-163A-DC6A-B82AD416E40E}"/>
              </a:ext>
            </a:extLst>
          </p:cNvPr>
          <p:cNvGrpSpPr/>
          <p:nvPr/>
        </p:nvGrpSpPr>
        <p:grpSpPr>
          <a:xfrm>
            <a:off x="638510" y="2201583"/>
            <a:ext cx="11652903" cy="4049154"/>
            <a:chOff x="638510" y="2201583"/>
            <a:chExt cx="11652903" cy="4049154"/>
          </a:xfrm>
        </p:grpSpPr>
        <p:sp>
          <p:nvSpPr>
            <p:cNvPr id="3" name="textruta 2">
              <a:extLst>
                <a:ext uri="{FF2B5EF4-FFF2-40B4-BE49-F238E27FC236}">
                  <a16:creationId xmlns:a16="http://schemas.microsoft.com/office/drawing/2014/main" id="{41E41A7F-0DDB-CA1E-A9C5-5DDCCF798D2F}"/>
                </a:ext>
              </a:extLst>
            </p:cNvPr>
            <p:cNvSpPr txBox="1"/>
            <p:nvPr/>
          </p:nvSpPr>
          <p:spPr>
            <a:xfrm>
              <a:off x="2849298" y="2236273"/>
              <a:ext cx="2667573" cy="553998"/>
            </a:xfrm>
            <a:prstGeom prst="rect">
              <a:avLst/>
            </a:prstGeom>
            <a:noFill/>
          </p:spPr>
          <p:txBody>
            <a:bodyPr wrap="square" rtlCol="0">
              <a:spAutoFit/>
            </a:bodyPr>
            <a:lstStyle/>
            <a:p>
              <a:r>
                <a:rPr lang="sv-SE" sz="1500" dirty="0"/>
                <a:t>Aktiviteter</a:t>
              </a:r>
              <a:br>
                <a:rPr lang="sv-SE" sz="1500" dirty="0"/>
              </a:br>
              <a:endParaRPr lang="sv-SE" sz="1500" dirty="0"/>
            </a:p>
          </p:txBody>
        </p:sp>
        <p:sp>
          <p:nvSpPr>
            <p:cNvPr id="7" name="textruta 6">
              <a:extLst>
                <a:ext uri="{FF2B5EF4-FFF2-40B4-BE49-F238E27FC236}">
                  <a16:creationId xmlns:a16="http://schemas.microsoft.com/office/drawing/2014/main" id="{B78DB0A0-F8AE-FDF1-6B2A-12F8D68149AE}"/>
                </a:ext>
              </a:extLst>
            </p:cNvPr>
            <p:cNvSpPr txBox="1"/>
            <p:nvPr/>
          </p:nvSpPr>
          <p:spPr>
            <a:xfrm>
              <a:off x="2833991" y="2809141"/>
              <a:ext cx="1839793" cy="769441"/>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sv-SE" sz="1100" dirty="0"/>
                <a:t>Redogör för de aktiviteter (test, experiment, simuleringar, </a:t>
              </a:r>
              <a:r>
                <a:rPr lang="sv-SE" sz="1100" dirty="0" err="1"/>
                <a:t>etc</a:t>
              </a:r>
              <a:r>
                <a:rPr lang="sv-SE" sz="1100" dirty="0"/>
                <a:t>) som planeras för i projektplanen.</a:t>
              </a:r>
            </a:p>
          </p:txBody>
        </p:sp>
        <p:grpSp>
          <p:nvGrpSpPr>
            <p:cNvPr id="22" name="Grupp 21">
              <a:extLst>
                <a:ext uri="{FF2B5EF4-FFF2-40B4-BE49-F238E27FC236}">
                  <a16:creationId xmlns:a16="http://schemas.microsoft.com/office/drawing/2014/main" id="{F67F5123-3B31-83FB-1734-DF363DE16F48}"/>
                </a:ext>
              </a:extLst>
            </p:cNvPr>
            <p:cNvGrpSpPr/>
            <p:nvPr/>
          </p:nvGrpSpPr>
          <p:grpSpPr>
            <a:xfrm>
              <a:off x="2919209" y="3729988"/>
              <a:ext cx="1897552" cy="2320533"/>
              <a:chOff x="2919209" y="3729988"/>
              <a:chExt cx="1897552" cy="2320533"/>
            </a:xfrm>
          </p:grpSpPr>
          <p:sp>
            <p:nvSpPr>
              <p:cNvPr id="54" name="textruta 53">
                <a:extLst>
                  <a:ext uri="{FF2B5EF4-FFF2-40B4-BE49-F238E27FC236}">
                    <a16:creationId xmlns:a16="http://schemas.microsoft.com/office/drawing/2014/main" id="{9EF54EB4-CAAA-0061-2333-F3A3C67CCD26}"/>
                  </a:ext>
                </a:extLst>
              </p:cNvPr>
              <p:cNvSpPr txBox="1"/>
              <p:nvPr/>
            </p:nvSpPr>
            <p:spPr>
              <a:xfrm>
                <a:off x="2919209" y="3729988"/>
                <a:ext cx="1897552"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8" name="textruta 7">
                <a:extLst>
                  <a:ext uri="{FF2B5EF4-FFF2-40B4-BE49-F238E27FC236}">
                    <a16:creationId xmlns:a16="http://schemas.microsoft.com/office/drawing/2014/main" id="{22AA261F-45E8-73BF-2449-A5A988E1B682}"/>
                  </a:ext>
                </a:extLst>
              </p:cNvPr>
              <p:cNvSpPr txBox="1"/>
              <p:nvPr/>
            </p:nvSpPr>
            <p:spPr>
              <a:xfrm>
                <a:off x="2919209" y="3934023"/>
                <a:ext cx="1897552"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 name="textruta 8">
                <a:extLst>
                  <a:ext uri="{FF2B5EF4-FFF2-40B4-BE49-F238E27FC236}">
                    <a16:creationId xmlns:a16="http://schemas.microsoft.com/office/drawing/2014/main" id="{5AE94A49-8987-F853-F927-416A55E12269}"/>
                  </a:ext>
                </a:extLst>
              </p:cNvPr>
              <p:cNvSpPr txBox="1"/>
              <p:nvPr/>
            </p:nvSpPr>
            <p:spPr>
              <a:xfrm>
                <a:off x="2919209" y="4310003"/>
                <a:ext cx="1800000"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0" name="textruta 9">
                <a:extLst>
                  <a:ext uri="{FF2B5EF4-FFF2-40B4-BE49-F238E27FC236}">
                    <a16:creationId xmlns:a16="http://schemas.microsoft.com/office/drawing/2014/main" id="{428BC856-C6EB-52F4-689F-EB9A76627550}"/>
                  </a:ext>
                </a:extLst>
              </p:cNvPr>
              <p:cNvSpPr txBox="1"/>
              <p:nvPr/>
            </p:nvSpPr>
            <p:spPr>
              <a:xfrm>
                <a:off x="2919209" y="4756183"/>
                <a:ext cx="1692000"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38" name="textruta 37">
                <a:extLst>
                  <a:ext uri="{FF2B5EF4-FFF2-40B4-BE49-F238E27FC236}">
                    <a16:creationId xmlns:a16="http://schemas.microsoft.com/office/drawing/2014/main" id="{35AF8AFB-6544-4D0E-7678-5EA26B8B1245}"/>
                  </a:ext>
                </a:extLst>
              </p:cNvPr>
              <p:cNvSpPr txBox="1"/>
              <p:nvPr/>
            </p:nvSpPr>
            <p:spPr>
              <a:xfrm>
                <a:off x="2919209" y="5127989"/>
                <a:ext cx="1584000" cy="576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43" name="textruta 42">
                <a:extLst>
                  <a:ext uri="{FF2B5EF4-FFF2-40B4-BE49-F238E27FC236}">
                    <a16:creationId xmlns:a16="http://schemas.microsoft.com/office/drawing/2014/main" id="{0527DCE8-A9D0-5ABD-523B-84DFCA96CEA5}"/>
                  </a:ext>
                </a:extLst>
              </p:cNvPr>
              <p:cNvSpPr txBox="1"/>
              <p:nvPr/>
            </p:nvSpPr>
            <p:spPr>
              <a:xfrm>
                <a:off x="2919209" y="5474521"/>
                <a:ext cx="1440000" cy="576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grpSp>
        <p:sp>
          <p:nvSpPr>
            <p:cNvPr id="37" name="textruta 36">
              <a:extLst>
                <a:ext uri="{FF2B5EF4-FFF2-40B4-BE49-F238E27FC236}">
                  <a16:creationId xmlns:a16="http://schemas.microsoft.com/office/drawing/2014/main" id="{8D621635-9CB0-31E0-96DE-8EA53C43983A}"/>
                </a:ext>
              </a:extLst>
            </p:cNvPr>
            <p:cNvSpPr txBox="1"/>
            <p:nvPr/>
          </p:nvSpPr>
          <p:spPr>
            <a:xfrm>
              <a:off x="9623840" y="2799712"/>
              <a:ext cx="2390751" cy="600164"/>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sv-SE" sz="1100" dirty="0"/>
                <a:t>Redogör för potential för den föreslagna lösningen i en systemsammanhang</a:t>
              </a:r>
            </a:p>
          </p:txBody>
        </p:sp>
        <p:sp>
          <p:nvSpPr>
            <p:cNvPr id="6" name="textruta 5">
              <a:extLst>
                <a:ext uri="{FF2B5EF4-FFF2-40B4-BE49-F238E27FC236}">
                  <a16:creationId xmlns:a16="http://schemas.microsoft.com/office/drawing/2014/main" id="{C28B49EA-46D9-EE93-D1D0-1909A2A4F276}"/>
                </a:ext>
              </a:extLst>
            </p:cNvPr>
            <p:cNvSpPr txBox="1"/>
            <p:nvPr/>
          </p:nvSpPr>
          <p:spPr>
            <a:xfrm>
              <a:off x="9623840" y="2201583"/>
              <a:ext cx="2667573" cy="553998"/>
            </a:xfrm>
            <a:prstGeom prst="rect">
              <a:avLst/>
            </a:prstGeom>
            <a:noFill/>
          </p:spPr>
          <p:txBody>
            <a:bodyPr wrap="square" rtlCol="0">
              <a:spAutoFit/>
            </a:bodyPr>
            <a:lstStyle/>
            <a:p>
              <a:r>
                <a:rPr lang="sv-SE" sz="1500" dirty="0"/>
                <a:t>Förväntad potential </a:t>
              </a:r>
            </a:p>
            <a:p>
              <a:r>
                <a:rPr lang="sv-SE" sz="1500" dirty="0"/>
                <a:t>(system-av-system)</a:t>
              </a:r>
            </a:p>
          </p:txBody>
        </p:sp>
        <p:grpSp>
          <p:nvGrpSpPr>
            <p:cNvPr id="29" name="Grupp 28">
              <a:extLst>
                <a:ext uri="{FF2B5EF4-FFF2-40B4-BE49-F238E27FC236}">
                  <a16:creationId xmlns:a16="http://schemas.microsoft.com/office/drawing/2014/main" id="{E702D842-945B-01F8-E950-B3A02A7833C6}"/>
                </a:ext>
              </a:extLst>
            </p:cNvPr>
            <p:cNvGrpSpPr/>
            <p:nvPr/>
          </p:nvGrpSpPr>
          <p:grpSpPr>
            <a:xfrm>
              <a:off x="9813866" y="3709721"/>
              <a:ext cx="1898317" cy="2419139"/>
              <a:chOff x="9813866" y="3709721"/>
              <a:chExt cx="1898317" cy="2419139"/>
            </a:xfrm>
          </p:grpSpPr>
          <p:sp>
            <p:nvSpPr>
              <p:cNvPr id="57" name="textruta 56">
                <a:extLst>
                  <a:ext uri="{FF2B5EF4-FFF2-40B4-BE49-F238E27FC236}">
                    <a16:creationId xmlns:a16="http://schemas.microsoft.com/office/drawing/2014/main" id="{B1A7ED63-0827-6F55-C117-069215A77236}"/>
                  </a:ext>
                </a:extLst>
              </p:cNvPr>
              <p:cNvSpPr txBox="1"/>
              <p:nvPr/>
            </p:nvSpPr>
            <p:spPr>
              <a:xfrm>
                <a:off x="9813866" y="3709721"/>
                <a:ext cx="1897552"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5" name="textruta 14">
                <a:extLst>
                  <a:ext uri="{FF2B5EF4-FFF2-40B4-BE49-F238E27FC236}">
                    <a16:creationId xmlns:a16="http://schemas.microsoft.com/office/drawing/2014/main" id="{FA1B23A4-A48A-85DE-FC28-8DAA6A17E6A1}"/>
                  </a:ext>
                </a:extLst>
              </p:cNvPr>
              <p:cNvSpPr txBox="1"/>
              <p:nvPr/>
            </p:nvSpPr>
            <p:spPr>
              <a:xfrm>
                <a:off x="9814631" y="4029527"/>
                <a:ext cx="1897552"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6" name="textruta 15">
                <a:extLst>
                  <a:ext uri="{FF2B5EF4-FFF2-40B4-BE49-F238E27FC236}">
                    <a16:creationId xmlns:a16="http://schemas.microsoft.com/office/drawing/2014/main" id="{9801B588-F5F9-078B-E5C0-21157E5AEF79}"/>
                  </a:ext>
                </a:extLst>
              </p:cNvPr>
              <p:cNvSpPr txBox="1"/>
              <p:nvPr/>
            </p:nvSpPr>
            <p:spPr>
              <a:xfrm>
                <a:off x="9814631" y="4405507"/>
                <a:ext cx="1800000"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7" name="textruta 16">
                <a:extLst>
                  <a:ext uri="{FF2B5EF4-FFF2-40B4-BE49-F238E27FC236}">
                    <a16:creationId xmlns:a16="http://schemas.microsoft.com/office/drawing/2014/main" id="{58C69DDB-646C-7833-05E6-B5B33CFE85A4}"/>
                  </a:ext>
                </a:extLst>
              </p:cNvPr>
              <p:cNvSpPr txBox="1"/>
              <p:nvPr/>
            </p:nvSpPr>
            <p:spPr>
              <a:xfrm>
                <a:off x="9814631" y="4834522"/>
                <a:ext cx="1692000"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39" name="textruta 38">
                <a:extLst>
                  <a:ext uri="{FF2B5EF4-FFF2-40B4-BE49-F238E27FC236}">
                    <a16:creationId xmlns:a16="http://schemas.microsoft.com/office/drawing/2014/main" id="{C3CB960A-544E-5F64-E634-79BE9F03D477}"/>
                  </a:ext>
                </a:extLst>
              </p:cNvPr>
              <p:cNvSpPr txBox="1"/>
              <p:nvPr/>
            </p:nvSpPr>
            <p:spPr>
              <a:xfrm>
                <a:off x="9814631" y="5206328"/>
                <a:ext cx="1584000" cy="576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44" name="textruta 43">
                <a:extLst>
                  <a:ext uri="{FF2B5EF4-FFF2-40B4-BE49-F238E27FC236}">
                    <a16:creationId xmlns:a16="http://schemas.microsoft.com/office/drawing/2014/main" id="{3522FF14-1691-77A3-D023-D3BA2FB3ABBD}"/>
                  </a:ext>
                </a:extLst>
              </p:cNvPr>
              <p:cNvSpPr txBox="1"/>
              <p:nvPr/>
            </p:nvSpPr>
            <p:spPr>
              <a:xfrm>
                <a:off x="9814631" y="5552860"/>
                <a:ext cx="1440000" cy="576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grpSp>
        <p:sp>
          <p:nvSpPr>
            <p:cNvPr id="4" name="textruta 3">
              <a:extLst>
                <a:ext uri="{FF2B5EF4-FFF2-40B4-BE49-F238E27FC236}">
                  <a16:creationId xmlns:a16="http://schemas.microsoft.com/office/drawing/2014/main" id="{8BA6C766-02E7-7DC9-AD58-EFC90FE4B255}"/>
                </a:ext>
              </a:extLst>
            </p:cNvPr>
            <p:cNvSpPr txBox="1"/>
            <p:nvPr/>
          </p:nvSpPr>
          <p:spPr>
            <a:xfrm>
              <a:off x="5159631" y="2233774"/>
              <a:ext cx="2875259" cy="784830"/>
            </a:xfrm>
            <a:prstGeom prst="rect">
              <a:avLst/>
            </a:prstGeom>
            <a:noFill/>
          </p:spPr>
          <p:txBody>
            <a:bodyPr wrap="square" rtlCol="0">
              <a:spAutoFit/>
            </a:bodyPr>
            <a:lstStyle/>
            <a:p>
              <a:r>
                <a:rPr lang="sv-SE" sz="1500" dirty="0"/>
                <a:t>Resultat </a:t>
              </a:r>
              <a:br>
                <a:rPr lang="sv-SE" sz="1500" dirty="0"/>
              </a:br>
              <a:br>
                <a:rPr lang="sv-SE" sz="1500" dirty="0"/>
              </a:br>
              <a:endParaRPr lang="sv-SE" sz="1500" dirty="0"/>
            </a:p>
          </p:txBody>
        </p:sp>
        <p:sp>
          <p:nvSpPr>
            <p:cNvPr id="35" name="textruta 34">
              <a:extLst>
                <a:ext uri="{FF2B5EF4-FFF2-40B4-BE49-F238E27FC236}">
                  <a16:creationId xmlns:a16="http://schemas.microsoft.com/office/drawing/2014/main" id="{B59FE00F-B3BB-3ECD-FC43-CF87E59B11F8}"/>
                </a:ext>
              </a:extLst>
            </p:cNvPr>
            <p:cNvSpPr txBox="1"/>
            <p:nvPr/>
          </p:nvSpPr>
          <p:spPr>
            <a:xfrm>
              <a:off x="5120331" y="2803830"/>
              <a:ext cx="1839793" cy="600164"/>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sv-SE" sz="1100" dirty="0">
                  <a:solidFill>
                    <a:schemeClr val="tx1"/>
                  </a:solidFill>
                </a:rPr>
                <a:t>Redogör för de resultat som förväntas komma ut från planerade aktiviteter.</a:t>
              </a:r>
            </a:p>
          </p:txBody>
        </p:sp>
        <p:grpSp>
          <p:nvGrpSpPr>
            <p:cNvPr id="23" name="Grupp 22">
              <a:extLst>
                <a:ext uri="{FF2B5EF4-FFF2-40B4-BE49-F238E27FC236}">
                  <a16:creationId xmlns:a16="http://schemas.microsoft.com/office/drawing/2014/main" id="{96F1133A-F6FF-6B1B-687D-F36C30410A1E}"/>
                </a:ext>
              </a:extLst>
            </p:cNvPr>
            <p:cNvGrpSpPr/>
            <p:nvPr/>
          </p:nvGrpSpPr>
          <p:grpSpPr>
            <a:xfrm>
              <a:off x="5224843" y="3724440"/>
              <a:ext cx="1905309" cy="2526297"/>
              <a:chOff x="5224843" y="3724440"/>
              <a:chExt cx="1905309" cy="2526297"/>
            </a:xfrm>
          </p:grpSpPr>
          <p:sp>
            <p:nvSpPr>
              <p:cNvPr id="55" name="textruta 54">
                <a:extLst>
                  <a:ext uri="{FF2B5EF4-FFF2-40B4-BE49-F238E27FC236}">
                    <a16:creationId xmlns:a16="http://schemas.microsoft.com/office/drawing/2014/main" id="{AC30D9D3-3827-4A7C-18E5-10935E67B5F2}"/>
                  </a:ext>
                </a:extLst>
              </p:cNvPr>
              <p:cNvSpPr txBox="1"/>
              <p:nvPr/>
            </p:nvSpPr>
            <p:spPr>
              <a:xfrm>
                <a:off x="5232600" y="3724440"/>
                <a:ext cx="1897552"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25" name="textruta 24">
                <a:extLst>
                  <a:ext uri="{FF2B5EF4-FFF2-40B4-BE49-F238E27FC236}">
                    <a16:creationId xmlns:a16="http://schemas.microsoft.com/office/drawing/2014/main" id="{6FF17E21-2FD2-9BC9-4ABF-48B00719A942}"/>
                  </a:ext>
                </a:extLst>
              </p:cNvPr>
              <p:cNvSpPr txBox="1"/>
              <p:nvPr/>
            </p:nvSpPr>
            <p:spPr>
              <a:xfrm>
                <a:off x="5224843" y="4151404"/>
                <a:ext cx="1897552"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26" name="textruta 25">
                <a:extLst>
                  <a:ext uri="{FF2B5EF4-FFF2-40B4-BE49-F238E27FC236}">
                    <a16:creationId xmlns:a16="http://schemas.microsoft.com/office/drawing/2014/main" id="{DAA836B9-50E9-27F0-5AFA-C854915CF6C5}"/>
                  </a:ext>
                </a:extLst>
              </p:cNvPr>
              <p:cNvSpPr txBox="1"/>
              <p:nvPr/>
            </p:nvSpPr>
            <p:spPr>
              <a:xfrm>
                <a:off x="5224843" y="4527384"/>
                <a:ext cx="1800000"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27" name="textruta 26">
                <a:extLst>
                  <a:ext uri="{FF2B5EF4-FFF2-40B4-BE49-F238E27FC236}">
                    <a16:creationId xmlns:a16="http://schemas.microsoft.com/office/drawing/2014/main" id="{AA37EDE9-382F-2E0F-9B34-6450293800F9}"/>
                  </a:ext>
                </a:extLst>
              </p:cNvPr>
              <p:cNvSpPr txBox="1"/>
              <p:nvPr/>
            </p:nvSpPr>
            <p:spPr>
              <a:xfrm>
                <a:off x="5224843" y="4956399"/>
                <a:ext cx="1692000"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41" name="textruta 40">
                <a:extLst>
                  <a:ext uri="{FF2B5EF4-FFF2-40B4-BE49-F238E27FC236}">
                    <a16:creationId xmlns:a16="http://schemas.microsoft.com/office/drawing/2014/main" id="{308F47BF-5514-4D90-C16A-8F83022C73DE}"/>
                  </a:ext>
                </a:extLst>
              </p:cNvPr>
              <p:cNvSpPr txBox="1"/>
              <p:nvPr/>
            </p:nvSpPr>
            <p:spPr>
              <a:xfrm>
                <a:off x="5224843" y="5328205"/>
                <a:ext cx="1584000" cy="576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46" name="textruta 45">
                <a:extLst>
                  <a:ext uri="{FF2B5EF4-FFF2-40B4-BE49-F238E27FC236}">
                    <a16:creationId xmlns:a16="http://schemas.microsoft.com/office/drawing/2014/main" id="{79CE8C24-A245-9BF7-9A24-860BFDC42B4D}"/>
                  </a:ext>
                </a:extLst>
              </p:cNvPr>
              <p:cNvSpPr txBox="1"/>
              <p:nvPr/>
            </p:nvSpPr>
            <p:spPr>
              <a:xfrm>
                <a:off x="5224843" y="5674737"/>
                <a:ext cx="1440000" cy="576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grpSp>
        <p:sp>
          <p:nvSpPr>
            <p:cNvPr id="5" name="textruta 4">
              <a:extLst>
                <a:ext uri="{FF2B5EF4-FFF2-40B4-BE49-F238E27FC236}">
                  <a16:creationId xmlns:a16="http://schemas.microsoft.com/office/drawing/2014/main" id="{77F22500-666D-D7FE-60BC-4CDF7886D09F}"/>
                </a:ext>
              </a:extLst>
            </p:cNvPr>
            <p:cNvSpPr txBox="1"/>
            <p:nvPr/>
          </p:nvSpPr>
          <p:spPr>
            <a:xfrm>
              <a:off x="7356033" y="2233774"/>
              <a:ext cx="2966388" cy="553998"/>
            </a:xfrm>
            <a:prstGeom prst="rect">
              <a:avLst/>
            </a:prstGeom>
            <a:noFill/>
          </p:spPr>
          <p:txBody>
            <a:bodyPr wrap="square" rtlCol="0">
              <a:spAutoFit/>
            </a:bodyPr>
            <a:lstStyle/>
            <a:p>
              <a:r>
                <a:rPr lang="sv-SE" sz="1500" dirty="0"/>
                <a:t>Förväntad potential </a:t>
              </a:r>
            </a:p>
            <a:p>
              <a:r>
                <a:rPr lang="sv-SE" sz="1500" dirty="0"/>
                <a:t>(systemnivå)</a:t>
              </a:r>
            </a:p>
          </p:txBody>
        </p:sp>
        <p:sp>
          <p:nvSpPr>
            <p:cNvPr id="36" name="textruta 35">
              <a:extLst>
                <a:ext uri="{FF2B5EF4-FFF2-40B4-BE49-F238E27FC236}">
                  <a16:creationId xmlns:a16="http://schemas.microsoft.com/office/drawing/2014/main" id="{1FDB7573-4278-BC42-C91D-33CA8A32E264}"/>
                </a:ext>
              </a:extLst>
            </p:cNvPr>
            <p:cNvSpPr txBox="1"/>
            <p:nvPr/>
          </p:nvSpPr>
          <p:spPr>
            <a:xfrm>
              <a:off x="7356033" y="2804748"/>
              <a:ext cx="2267807" cy="43088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sv-SE" sz="1100" dirty="0"/>
                <a:t>Redogör för potential för den föreslagna lösningen i verklig miljö</a:t>
              </a:r>
            </a:p>
          </p:txBody>
        </p:sp>
        <p:grpSp>
          <p:nvGrpSpPr>
            <p:cNvPr id="24" name="Grupp 23">
              <a:extLst>
                <a:ext uri="{FF2B5EF4-FFF2-40B4-BE49-F238E27FC236}">
                  <a16:creationId xmlns:a16="http://schemas.microsoft.com/office/drawing/2014/main" id="{4805A350-AF0C-EB3A-163F-F2AF1FF29C34}"/>
                </a:ext>
              </a:extLst>
            </p:cNvPr>
            <p:cNvGrpSpPr/>
            <p:nvPr/>
          </p:nvGrpSpPr>
          <p:grpSpPr>
            <a:xfrm>
              <a:off x="7500030" y="3705590"/>
              <a:ext cx="1897997" cy="2400669"/>
              <a:chOff x="7500030" y="3705590"/>
              <a:chExt cx="1897997" cy="2400669"/>
            </a:xfrm>
          </p:grpSpPr>
          <p:sp>
            <p:nvSpPr>
              <p:cNvPr id="56" name="textruta 55">
                <a:extLst>
                  <a:ext uri="{FF2B5EF4-FFF2-40B4-BE49-F238E27FC236}">
                    <a16:creationId xmlns:a16="http://schemas.microsoft.com/office/drawing/2014/main" id="{12C26C4A-795E-7131-0413-B376900C4889}"/>
                  </a:ext>
                </a:extLst>
              </p:cNvPr>
              <p:cNvSpPr txBox="1"/>
              <p:nvPr/>
            </p:nvSpPr>
            <p:spPr>
              <a:xfrm>
                <a:off x="7500475" y="3705590"/>
                <a:ext cx="1897552"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30" name="textruta 29">
                <a:extLst>
                  <a:ext uri="{FF2B5EF4-FFF2-40B4-BE49-F238E27FC236}">
                    <a16:creationId xmlns:a16="http://schemas.microsoft.com/office/drawing/2014/main" id="{C96E8268-7177-27C1-0446-9BAEFB1B8E14}"/>
                  </a:ext>
                </a:extLst>
              </p:cNvPr>
              <p:cNvSpPr txBox="1"/>
              <p:nvPr/>
            </p:nvSpPr>
            <p:spPr>
              <a:xfrm>
                <a:off x="7500030" y="4006926"/>
                <a:ext cx="1897552"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31" name="textruta 30">
                <a:extLst>
                  <a:ext uri="{FF2B5EF4-FFF2-40B4-BE49-F238E27FC236}">
                    <a16:creationId xmlns:a16="http://schemas.microsoft.com/office/drawing/2014/main" id="{6DF173F4-DA11-A0FD-E06C-1F06931BB014}"/>
                  </a:ext>
                </a:extLst>
              </p:cNvPr>
              <p:cNvSpPr txBox="1"/>
              <p:nvPr/>
            </p:nvSpPr>
            <p:spPr>
              <a:xfrm>
                <a:off x="7500030" y="4382906"/>
                <a:ext cx="1800000"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32" name="textruta 31">
                <a:extLst>
                  <a:ext uri="{FF2B5EF4-FFF2-40B4-BE49-F238E27FC236}">
                    <a16:creationId xmlns:a16="http://schemas.microsoft.com/office/drawing/2014/main" id="{4EEE8D20-27AE-C79C-DF0C-20FC0792FAAF}"/>
                  </a:ext>
                </a:extLst>
              </p:cNvPr>
              <p:cNvSpPr txBox="1"/>
              <p:nvPr/>
            </p:nvSpPr>
            <p:spPr>
              <a:xfrm>
                <a:off x="7500030" y="4811921"/>
                <a:ext cx="1692000"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42" name="textruta 41">
                <a:extLst>
                  <a:ext uri="{FF2B5EF4-FFF2-40B4-BE49-F238E27FC236}">
                    <a16:creationId xmlns:a16="http://schemas.microsoft.com/office/drawing/2014/main" id="{3FF60021-67A5-937F-8C34-01743A9A57E1}"/>
                  </a:ext>
                </a:extLst>
              </p:cNvPr>
              <p:cNvSpPr txBox="1"/>
              <p:nvPr/>
            </p:nvSpPr>
            <p:spPr>
              <a:xfrm>
                <a:off x="7500030" y="5183727"/>
                <a:ext cx="1584000" cy="576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47" name="textruta 46">
                <a:extLst>
                  <a:ext uri="{FF2B5EF4-FFF2-40B4-BE49-F238E27FC236}">
                    <a16:creationId xmlns:a16="http://schemas.microsoft.com/office/drawing/2014/main" id="{DDE3648F-A80E-6E6E-FF53-24A0C0A32B84}"/>
                  </a:ext>
                </a:extLst>
              </p:cNvPr>
              <p:cNvSpPr txBox="1"/>
              <p:nvPr/>
            </p:nvSpPr>
            <p:spPr>
              <a:xfrm>
                <a:off x="7500030" y="5530259"/>
                <a:ext cx="1440000" cy="576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grpSp>
        <p:sp>
          <p:nvSpPr>
            <p:cNvPr id="40" name="textruta 39">
              <a:extLst>
                <a:ext uri="{FF2B5EF4-FFF2-40B4-BE49-F238E27FC236}">
                  <a16:creationId xmlns:a16="http://schemas.microsoft.com/office/drawing/2014/main" id="{E72357E0-D9E7-D29B-9B21-0809B93CE92A}"/>
                </a:ext>
              </a:extLst>
            </p:cNvPr>
            <p:cNvSpPr txBox="1"/>
            <p:nvPr/>
          </p:nvSpPr>
          <p:spPr>
            <a:xfrm>
              <a:off x="638511" y="2233774"/>
              <a:ext cx="2106945" cy="553998"/>
            </a:xfrm>
            <a:prstGeom prst="rect">
              <a:avLst/>
            </a:prstGeom>
            <a:noFill/>
          </p:spPr>
          <p:txBody>
            <a:bodyPr wrap="square" rtlCol="0">
              <a:spAutoFit/>
            </a:bodyPr>
            <a:lstStyle/>
            <a:p>
              <a:r>
                <a:rPr lang="sv-SE" sz="1500" dirty="0"/>
                <a:t>Utgångsläge</a:t>
              </a:r>
              <a:br>
                <a:rPr lang="sv-SE" sz="1500" dirty="0"/>
              </a:br>
              <a:endParaRPr lang="sv-SE" sz="1500" dirty="0"/>
            </a:p>
          </p:txBody>
        </p:sp>
        <p:sp>
          <p:nvSpPr>
            <p:cNvPr id="51" name="textruta 50">
              <a:extLst>
                <a:ext uri="{FF2B5EF4-FFF2-40B4-BE49-F238E27FC236}">
                  <a16:creationId xmlns:a16="http://schemas.microsoft.com/office/drawing/2014/main" id="{C9ACB1F5-C412-CF7E-695D-264F168AA91E}"/>
                </a:ext>
              </a:extLst>
            </p:cNvPr>
            <p:cNvSpPr txBox="1"/>
            <p:nvPr/>
          </p:nvSpPr>
          <p:spPr>
            <a:xfrm>
              <a:off x="638510" y="2803830"/>
              <a:ext cx="1514139" cy="769441"/>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sv-SE" sz="1100" dirty="0"/>
                <a:t>Redogör för de resultat och verksamheter som projektet bygger vidare på.</a:t>
              </a:r>
            </a:p>
          </p:txBody>
        </p:sp>
        <p:grpSp>
          <p:nvGrpSpPr>
            <p:cNvPr id="21" name="Grupp 20">
              <a:extLst>
                <a:ext uri="{FF2B5EF4-FFF2-40B4-BE49-F238E27FC236}">
                  <a16:creationId xmlns:a16="http://schemas.microsoft.com/office/drawing/2014/main" id="{1D8B7BA5-0CEB-3611-7623-070013E8DE6E}"/>
                </a:ext>
              </a:extLst>
            </p:cNvPr>
            <p:cNvGrpSpPr/>
            <p:nvPr/>
          </p:nvGrpSpPr>
          <p:grpSpPr>
            <a:xfrm>
              <a:off x="689948" y="3724440"/>
              <a:ext cx="1394074" cy="2109147"/>
              <a:chOff x="689948" y="3724440"/>
              <a:chExt cx="1394074" cy="2109147"/>
            </a:xfrm>
          </p:grpSpPr>
          <p:sp>
            <p:nvSpPr>
              <p:cNvPr id="45" name="textruta 44">
                <a:extLst>
                  <a:ext uri="{FF2B5EF4-FFF2-40B4-BE49-F238E27FC236}">
                    <a16:creationId xmlns:a16="http://schemas.microsoft.com/office/drawing/2014/main" id="{6978D179-5BA4-111B-A3E1-61D6491A2499}"/>
                  </a:ext>
                </a:extLst>
              </p:cNvPr>
              <p:cNvSpPr txBox="1"/>
              <p:nvPr/>
            </p:nvSpPr>
            <p:spPr>
              <a:xfrm>
                <a:off x="693525" y="3724440"/>
                <a:ext cx="1390497"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48" name="textruta 47">
                <a:extLst>
                  <a:ext uri="{FF2B5EF4-FFF2-40B4-BE49-F238E27FC236}">
                    <a16:creationId xmlns:a16="http://schemas.microsoft.com/office/drawing/2014/main" id="{74974B74-91EC-9241-1791-C1EFCFA1DAB9}"/>
                  </a:ext>
                </a:extLst>
              </p:cNvPr>
              <p:cNvSpPr txBox="1"/>
              <p:nvPr/>
            </p:nvSpPr>
            <p:spPr>
              <a:xfrm>
                <a:off x="693525" y="4083609"/>
                <a:ext cx="1319012"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49" name="textruta 48">
                <a:extLst>
                  <a:ext uri="{FF2B5EF4-FFF2-40B4-BE49-F238E27FC236}">
                    <a16:creationId xmlns:a16="http://schemas.microsoft.com/office/drawing/2014/main" id="{5259612A-98E3-C33F-0753-3167C42CE518}"/>
                  </a:ext>
                </a:extLst>
              </p:cNvPr>
              <p:cNvSpPr txBox="1"/>
              <p:nvPr/>
            </p:nvSpPr>
            <p:spPr>
              <a:xfrm>
                <a:off x="692662" y="4537521"/>
                <a:ext cx="1239871"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52" name="textruta 51">
                <a:extLst>
                  <a:ext uri="{FF2B5EF4-FFF2-40B4-BE49-F238E27FC236}">
                    <a16:creationId xmlns:a16="http://schemas.microsoft.com/office/drawing/2014/main" id="{C5EE40E5-039E-39EB-B4C4-F0A7C27E4B7B}"/>
                  </a:ext>
                </a:extLst>
              </p:cNvPr>
              <p:cNvSpPr txBox="1"/>
              <p:nvPr/>
            </p:nvSpPr>
            <p:spPr>
              <a:xfrm>
                <a:off x="693525" y="4939700"/>
                <a:ext cx="1160731" cy="576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53" name="textruta 52">
                <a:extLst>
                  <a:ext uri="{FF2B5EF4-FFF2-40B4-BE49-F238E27FC236}">
                    <a16:creationId xmlns:a16="http://schemas.microsoft.com/office/drawing/2014/main" id="{23C4CDDF-9CFE-36A4-502D-C7E637CEF6E6}"/>
                  </a:ext>
                </a:extLst>
              </p:cNvPr>
              <p:cNvSpPr txBox="1"/>
              <p:nvPr/>
            </p:nvSpPr>
            <p:spPr>
              <a:xfrm>
                <a:off x="689948" y="5257587"/>
                <a:ext cx="1055210" cy="576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grpSp>
      </p:grpSp>
    </p:spTree>
    <p:extLst>
      <p:ext uri="{BB962C8B-B14F-4D97-AF65-F5344CB8AC3E}">
        <p14:creationId xmlns:p14="http://schemas.microsoft.com/office/powerpoint/2010/main" val="297729527"/>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795CF-48EA-8B7B-CCC9-B3E31EBC9077}"/>
            </a:ext>
          </a:extLst>
        </p:cNvPr>
        <p:cNvGrpSpPr/>
        <p:nvPr/>
      </p:nvGrpSpPr>
      <p:grpSpPr>
        <a:xfrm>
          <a:off x="0" y="0"/>
          <a:ext cx="0" cy="0"/>
          <a:chOff x="0" y="0"/>
          <a:chExt cx="0" cy="0"/>
        </a:xfrm>
      </p:grpSpPr>
      <p:sp>
        <p:nvSpPr>
          <p:cNvPr id="3" name="textruta 2">
            <a:extLst>
              <a:ext uri="{FF2B5EF4-FFF2-40B4-BE49-F238E27FC236}">
                <a16:creationId xmlns:a16="http://schemas.microsoft.com/office/drawing/2014/main" id="{AD8B7ACF-7CAB-8D7F-55B4-031016654B81}"/>
              </a:ext>
            </a:extLst>
          </p:cNvPr>
          <p:cNvSpPr txBox="1"/>
          <p:nvPr/>
        </p:nvSpPr>
        <p:spPr>
          <a:xfrm>
            <a:off x="2977398" y="227816"/>
            <a:ext cx="1923337" cy="323165"/>
          </a:xfrm>
          <a:prstGeom prst="rect">
            <a:avLst/>
          </a:prstGeom>
          <a:noFill/>
        </p:spPr>
        <p:txBody>
          <a:bodyPr wrap="square" rtlCol="0">
            <a:spAutoFit/>
          </a:bodyPr>
          <a:lstStyle/>
          <a:p>
            <a:r>
              <a:rPr lang="sv-SE" sz="1500" dirty="0"/>
              <a:t>Aktiviteter</a:t>
            </a:r>
          </a:p>
        </p:txBody>
      </p:sp>
      <p:sp>
        <p:nvSpPr>
          <p:cNvPr id="5" name="textruta 4">
            <a:extLst>
              <a:ext uri="{FF2B5EF4-FFF2-40B4-BE49-F238E27FC236}">
                <a16:creationId xmlns:a16="http://schemas.microsoft.com/office/drawing/2014/main" id="{44B19831-6BC1-2E3B-2545-86AADF905B1E}"/>
              </a:ext>
            </a:extLst>
          </p:cNvPr>
          <p:cNvSpPr txBox="1"/>
          <p:nvPr/>
        </p:nvSpPr>
        <p:spPr>
          <a:xfrm>
            <a:off x="7624300" y="190253"/>
            <a:ext cx="1905309" cy="553998"/>
          </a:xfrm>
          <a:prstGeom prst="rect">
            <a:avLst/>
          </a:prstGeom>
          <a:noFill/>
        </p:spPr>
        <p:txBody>
          <a:bodyPr wrap="square" rtlCol="0">
            <a:spAutoFit/>
          </a:bodyPr>
          <a:lstStyle/>
          <a:p>
            <a:r>
              <a:rPr lang="sv-SE" sz="1500" dirty="0"/>
              <a:t>Förväntad potential </a:t>
            </a:r>
          </a:p>
          <a:p>
            <a:r>
              <a:rPr lang="sv-SE" sz="1500" dirty="0"/>
              <a:t>(systemnivå)</a:t>
            </a:r>
          </a:p>
        </p:txBody>
      </p:sp>
      <p:sp>
        <p:nvSpPr>
          <p:cNvPr id="40" name="textruta 39">
            <a:extLst>
              <a:ext uri="{FF2B5EF4-FFF2-40B4-BE49-F238E27FC236}">
                <a16:creationId xmlns:a16="http://schemas.microsoft.com/office/drawing/2014/main" id="{9C68CAC7-A4D0-21E2-0EED-591ADDEFC672}"/>
              </a:ext>
            </a:extLst>
          </p:cNvPr>
          <p:cNvSpPr txBox="1"/>
          <p:nvPr/>
        </p:nvSpPr>
        <p:spPr>
          <a:xfrm>
            <a:off x="721418" y="189651"/>
            <a:ext cx="1897552" cy="323165"/>
          </a:xfrm>
          <a:prstGeom prst="rect">
            <a:avLst/>
          </a:prstGeom>
          <a:noFill/>
        </p:spPr>
        <p:txBody>
          <a:bodyPr wrap="square" rtlCol="0">
            <a:spAutoFit/>
          </a:bodyPr>
          <a:lstStyle/>
          <a:p>
            <a:r>
              <a:rPr lang="sv-SE" sz="1500" dirty="0"/>
              <a:t>Hypotes</a:t>
            </a:r>
          </a:p>
        </p:txBody>
      </p:sp>
      <p:sp>
        <p:nvSpPr>
          <p:cNvPr id="45" name="textruta 44">
            <a:extLst>
              <a:ext uri="{FF2B5EF4-FFF2-40B4-BE49-F238E27FC236}">
                <a16:creationId xmlns:a16="http://schemas.microsoft.com/office/drawing/2014/main" id="{7BB6CA72-0C76-6337-F66E-CE69A3B8362B}"/>
              </a:ext>
            </a:extLst>
          </p:cNvPr>
          <p:cNvSpPr txBox="1"/>
          <p:nvPr/>
        </p:nvSpPr>
        <p:spPr>
          <a:xfrm>
            <a:off x="721418" y="657629"/>
            <a:ext cx="1897552" cy="801229"/>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23" name="textruta 22">
            <a:extLst>
              <a:ext uri="{FF2B5EF4-FFF2-40B4-BE49-F238E27FC236}">
                <a16:creationId xmlns:a16="http://schemas.microsoft.com/office/drawing/2014/main" id="{A895E8BE-53EF-CE51-FEB2-1E829335686A}"/>
              </a:ext>
            </a:extLst>
          </p:cNvPr>
          <p:cNvSpPr txBox="1"/>
          <p:nvPr/>
        </p:nvSpPr>
        <p:spPr>
          <a:xfrm>
            <a:off x="709592" y="1262118"/>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24" name="textruta 23">
            <a:extLst>
              <a:ext uri="{FF2B5EF4-FFF2-40B4-BE49-F238E27FC236}">
                <a16:creationId xmlns:a16="http://schemas.microsoft.com/office/drawing/2014/main" id="{F0660FE4-5F99-1740-9F2B-1180CCE197DB}"/>
              </a:ext>
            </a:extLst>
          </p:cNvPr>
          <p:cNvSpPr txBox="1"/>
          <p:nvPr/>
        </p:nvSpPr>
        <p:spPr>
          <a:xfrm>
            <a:off x="701835" y="1889666"/>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29" name="textruta 28">
            <a:extLst>
              <a:ext uri="{FF2B5EF4-FFF2-40B4-BE49-F238E27FC236}">
                <a16:creationId xmlns:a16="http://schemas.microsoft.com/office/drawing/2014/main" id="{7C36BEBE-A89F-43F3-1680-EAFF358F649A}"/>
              </a:ext>
            </a:extLst>
          </p:cNvPr>
          <p:cNvSpPr txBox="1"/>
          <p:nvPr/>
        </p:nvSpPr>
        <p:spPr>
          <a:xfrm>
            <a:off x="701835" y="2543017"/>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58" name="textruta 57">
            <a:extLst>
              <a:ext uri="{FF2B5EF4-FFF2-40B4-BE49-F238E27FC236}">
                <a16:creationId xmlns:a16="http://schemas.microsoft.com/office/drawing/2014/main" id="{5B336C54-FB16-769A-9FAF-86D5727C04D0}"/>
              </a:ext>
            </a:extLst>
          </p:cNvPr>
          <p:cNvSpPr txBox="1"/>
          <p:nvPr/>
        </p:nvSpPr>
        <p:spPr>
          <a:xfrm>
            <a:off x="701835" y="3161857"/>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59" name="textruta 58">
            <a:extLst>
              <a:ext uri="{FF2B5EF4-FFF2-40B4-BE49-F238E27FC236}">
                <a16:creationId xmlns:a16="http://schemas.microsoft.com/office/drawing/2014/main" id="{F54C3AEA-19A3-A885-40F4-CC52679E1683}"/>
              </a:ext>
            </a:extLst>
          </p:cNvPr>
          <p:cNvSpPr txBox="1"/>
          <p:nvPr/>
        </p:nvSpPr>
        <p:spPr>
          <a:xfrm>
            <a:off x="701835" y="3726732"/>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60" name="textruta 59">
            <a:extLst>
              <a:ext uri="{FF2B5EF4-FFF2-40B4-BE49-F238E27FC236}">
                <a16:creationId xmlns:a16="http://schemas.microsoft.com/office/drawing/2014/main" id="{4D77EA44-DFC8-5C51-5DEC-FCADD49C2351}"/>
              </a:ext>
            </a:extLst>
          </p:cNvPr>
          <p:cNvSpPr txBox="1"/>
          <p:nvPr/>
        </p:nvSpPr>
        <p:spPr>
          <a:xfrm>
            <a:off x="709592" y="4306337"/>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61" name="textruta 60">
            <a:extLst>
              <a:ext uri="{FF2B5EF4-FFF2-40B4-BE49-F238E27FC236}">
                <a16:creationId xmlns:a16="http://schemas.microsoft.com/office/drawing/2014/main" id="{BB2F6657-ADAE-553B-3F43-DC3CDD179810}"/>
              </a:ext>
            </a:extLst>
          </p:cNvPr>
          <p:cNvSpPr txBox="1"/>
          <p:nvPr/>
        </p:nvSpPr>
        <p:spPr>
          <a:xfrm>
            <a:off x="710357" y="4897801"/>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62" name="textruta 61">
            <a:extLst>
              <a:ext uri="{FF2B5EF4-FFF2-40B4-BE49-F238E27FC236}">
                <a16:creationId xmlns:a16="http://schemas.microsoft.com/office/drawing/2014/main" id="{49F3C4D8-9597-8C9F-7852-6D5C209E2E59}"/>
              </a:ext>
            </a:extLst>
          </p:cNvPr>
          <p:cNvSpPr txBox="1"/>
          <p:nvPr/>
        </p:nvSpPr>
        <p:spPr>
          <a:xfrm>
            <a:off x="710357" y="5450817"/>
            <a:ext cx="1897552" cy="728391"/>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77" name="textruta 76">
            <a:extLst>
              <a:ext uri="{FF2B5EF4-FFF2-40B4-BE49-F238E27FC236}">
                <a16:creationId xmlns:a16="http://schemas.microsoft.com/office/drawing/2014/main" id="{3394401A-F5C1-CEE1-FEF8-9F6B5E159F73}"/>
              </a:ext>
            </a:extLst>
          </p:cNvPr>
          <p:cNvSpPr txBox="1"/>
          <p:nvPr/>
        </p:nvSpPr>
        <p:spPr>
          <a:xfrm>
            <a:off x="2977398" y="679610"/>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78" name="textruta 77">
            <a:extLst>
              <a:ext uri="{FF2B5EF4-FFF2-40B4-BE49-F238E27FC236}">
                <a16:creationId xmlns:a16="http://schemas.microsoft.com/office/drawing/2014/main" id="{73F41C2F-7E78-A1ED-7B64-92782132293D}"/>
              </a:ext>
            </a:extLst>
          </p:cNvPr>
          <p:cNvSpPr txBox="1"/>
          <p:nvPr/>
        </p:nvSpPr>
        <p:spPr>
          <a:xfrm>
            <a:off x="2969641" y="1320704"/>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79" name="textruta 78">
            <a:extLst>
              <a:ext uri="{FF2B5EF4-FFF2-40B4-BE49-F238E27FC236}">
                <a16:creationId xmlns:a16="http://schemas.microsoft.com/office/drawing/2014/main" id="{7A0192FB-66D4-EF4A-53D6-E2C2428A0E46}"/>
              </a:ext>
            </a:extLst>
          </p:cNvPr>
          <p:cNvSpPr txBox="1"/>
          <p:nvPr/>
        </p:nvSpPr>
        <p:spPr>
          <a:xfrm>
            <a:off x="2969641" y="1974055"/>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80" name="textruta 79">
            <a:extLst>
              <a:ext uri="{FF2B5EF4-FFF2-40B4-BE49-F238E27FC236}">
                <a16:creationId xmlns:a16="http://schemas.microsoft.com/office/drawing/2014/main" id="{CD98DCA3-ACB0-98F9-9B65-D45815F1DD7E}"/>
              </a:ext>
            </a:extLst>
          </p:cNvPr>
          <p:cNvSpPr txBox="1"/>
          <p:nvPr/>
        </p:nvSpPr>
        <p:spPr>
          <a:xfrm>
            <a:off x="2969641" y="2592895"/>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81" name="textruta 80">
            <a:extLst>
              <a:ext uri="{FF2B5EF4-FFF2-40B4-BE49-F238E27FC236}">
                <a16:creationId xmlns:a16="http://schemas.microsoft.com/office/drawing/2014/main" id="{E084774F-C425-2BFA-CE15-0D2A5BD1F908}"/>
              </a:ext>
            </a:extLst>
          </p:cNvPr>
          <p:cNvSpPr txBox="1"/>
          <p:nvPr/>
        </p:nvSpPr>
        <p:spPr>
          <a:xfrm>
            <a:off x="2969641" y="3157770"/>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82" name="textruta 81">
            <a:extLst>
              <a:ext uri="{FF2B5EF4-FFF2-40B4-BE49-F238E27FC236}">
                <a16:creationId xmlns:a16="http://schemas.microsoft.com/office/drawing/2014/main" id="{04175977-BEC5-9F05-359F-FEF773E45C8F}"/>
              </a:ext>
            </a:extLst>
          </p:cNvPr>
          <p:cNvSpPr txBox="1"/>
          <p:nvPr/>
        </p:nvSpPr>
        <p:spPr>
          <a:xfrm>
            <a:off x="2977398" y="3737375"/>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83" name="textruta 82">
            <a:extLst>
              <a:ext uri="{FF2B5EF4-FFF2-40B4-BE49-F238E27FC236}">
                <a16:creationId xmlns:a16="http://schemas.microsoft.com/office/drawing/2014/main" id="{763C34A5-63C5-3B8F-A1B4-03C02A50D033}"/>
              </a:ext>
            </a:extLst>
          </p:cNvPr>
          <p:cNvSpPr txBox="1"/>
          <p:nvPr/>
        </p:nvSpPr>
        <p:spPr>
          <a:xfrm>
            <a:off x="2978163" y="4328839"/>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84" name="textruta 83">
            <a:extLst>
              <a:ext uri="{FF2B5EF4-FFF2-40B4-BE49-F238E27FC236}">
                <a16:creationId xmlns:a16="http://schemas.microsoft.com/office/drawing/2014/main" id="{86508F43-7901-341B-7A82-84D4752C2252}"/>
              </a:ext>
            </a:extLst>
          </p:cNvPr>
          <p:cNvSpPr txBox="1"/>
          <p:nvPr/>
        </p:nvSpPr>
        <p:spPr>
          <a:xfrm>
            <a:off x="2978163" y="4881855"/>
            <a:ext cx="1897552" cy="728391"/>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85" name="textruta 84">
            <a:extLst>
              <a:ext uri="{FF2B5EF4-FFF2-40B4-BE49-F238E27FC236}">
                <a16:creationId xmlns:a16="http://schemas.microsoft.com/office/drawing/2014/main" id="{4D1FC9CA-7010-3FBA-3DF1-325CC57082FE}"/>
              </a:ext>
            </a:extLst>
          </p:cNvPr>
          <p:cNvSpPr txBox="1"/>
          <p:nvPr/>
        </p:nvSpPr>
        <p:spPr>
          <a:xfrm>
            <a:off x="2977398" y="5422747"/>
            <a:ext cx="1897552" cy="728391"/>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87" name="textruta 86">
            <a:extLst>
              <a:ext uri="{FF2B5EF4-FFF2-40B4-BE49-F238E27FC236}">
                <a16:creationId xmlns:a16="http://schemas.microsoft.com/office/drawing/2014/main" id="{5F76925A-D418-CBEF-ED9A-6CCA1F7E8280}"/>
              </a:ext>
            </a:extLst>
          </p:cNvPr>
          <p:cNvSpPr txBox="1"/>
          <p:nvPr/>
        </p:nvSpPr>
        <p:spPr>
          <a:xfrm>
            <a:off x="5327846" y="222186"/>
            <a:ext cx="1890734" cy="323165"/>
          </a:xfrm>
          <a:prstGeom prst="rect">
            <a:avLst/>
          </a:prstGeom>
          <a:noFill/>
        </p:spPr>
        <p:txBody>
          <a:bodyPr wrap="square" rtlCol="0">
            <a:spAutoFit/>
          </a:bodyPr>
          <a:lstStyle/>
          <a:p>
            <a:r>
              <a:rPr lang="sv-SE" sz="1500" dirty="0"/>
              <a:t>Resultat</a:t>
            </a:r>
          </a:p>
        </p:txBody>
      </p:sp>
      <p:sp>
        <p:nvSpPr>
          <p:cNvPr id="88" name="textruta 87">
            <a:extLst>
              <a:ext uri="{FF2B5EF4-FFF2-40B4-BE49-F238E27FC236}">
                <a16:creationId xmlns:a16="http://schemas.microsoft.com/office/drawing/2014/main" id="{2E845921-8BFB-37AB-E56C-900482FFF55E}"/>
              </a:ext>
            </a:extLst>
          </p:cNvPr>
          <p:cNvSpPr txBox="1"/>
          <p:nvPr/>
        </p:nvSpPr>
        <p:spPr>
          <a:xfrm>
            <a:off x="5327846" y="690164"/>
            <a:ext cx="1897552" cy="801229"/>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89" name="textruta 88">
            <a:extLst>
              <a:ext uri="{FF2B5EF4-FFF2-40B4-BE49-F238E27FC236}">
                <a16:creationId xmlns:a16="http://schemas.microsoft.com/office/drawing/2014/main" id="{489BFC6C-16CB-2240-967F-163430EE5947}"/>
              </a:ext>
            </a:extLst>
          </p:cNvPr>
          <p:cNvSpPr txBox="1"/>
          <p:nvPr/>
        </p:nvSpPr>
        <p:spPr>
          <a:xfrm>
            <a:off x="5328785" y="1259012"/>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0" name="textruta 89">
            <a:extLst>
              <a:ext uri="{FF2B5EF4-FFF2-40B4-BE49-F238E27FC236}">
                <a16:creationId xmlns:a16="http://schemas.microsoft.com/office/drawing/2014/main" id="{3F6C8B55-3FA2-0C17-80B5-A1D3F43F6BA5}"/>
              </a:ext>
            </a:extLst>
          </p:cNvPr>
          <p:cNvSpPr txBox="1"/>
          <p:nvPr/>
        </p:nvSpPr>
        <p:spPr>
          <a:xfrm>
            <a:off x="5321028" y="1900106"/>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1" name="textruta 90">
            <a:extLst>
              <a:ext uri="{FF2B5EF4-FFF2-40B4-BE49-F238E27FC236}">
                <a16:creationId xmlns:a16="http://schemas.microsoft.com/office/drawing/2014/main" id="{2F9E191B-57DB-18EE-AC4D-FE00F5B3D336}"/>
              </a:ext>
            </a:extLst>
          </p:cNvPr>
          <p:cNvSpPr txBox="1"/>
          <p:nvPr/>
        </p:nvSpPr>
        <p:spPr>
          <a:xfrm>
            <a:off x="5321028" y="2553457"/>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2" name="textruta 91">
            <a:extLst>
              <a:ext uri="{FF2B5EF4-FFF2-40B4-BE49-F238E27FC236}">
                <a16:creationId xmlns:a16="http://schemas.microsoft.com/office/drawing/2014/main" id="{EA588763-ED33-0C62-A88F-1297BF5193B2}"/>
              </a:ext>
            </a:extLst>
          </p:cNvPr>
          <p:cNvSpPr txBox="1"/>
          <p:nvPr/>
        </p:nvSpPr>
        <p:spPr>
          <a:xfrm>
            <a:off x="5321028" y="3172297"/>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3" name="textruta 92">
            <a:extLst>
              <a:ext uri="{FF2B5EF4-FFF2-40B4-BE49-F238E27FC236}">
                <a16:creationId xmlns:a16="http://schemas.microsoft.com/office/drawing/2014/main" id="{1ABBD015-94E3-1D56-292C-90115AD7E907}"/>
              </a:ext>
            </a:extLst>
          </p:cNvPr>
          <p:cNvSpPr txBox="1"/>
          <p:nvPr/>
        </p:nvSpPr>
        <p:spPr>
          <a:xfrm>
            <a:off x="5321028" y="3737172"/>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4" name="textruta 93">
            <a:extLst>
              <a:ext uri="{FF2B5EF4-FFF2-40B4-BE49-F238E27FC236}">
                <a16:creationId xmlns:a16="http://schemas.microsoft.com/office/drawing/2014/main" id="{147CC467-90A7-750F-3415-45AEC153FD51}"/>
              </a:ext>
            </a:extLst>
          </p:cNvPr>
          <p:cNvSpPr txBox="1"/>
          <p:nvPr/>
        </p:nvSpPr>
        <p:spPr>
          <a:xfrm>
            <a:off x="5328785" y="4316777"/>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5" name="textruta 94">
            <a:extLst>
              <a:ext uri="{FF2B5EF4-FFF2-40B4-BE49-F238E27FC236}">
                <a16:creationId xmlns:a16="http://schemas.microsoft.com/office/drawing/2014/main" id="{35967E07-CCEC-D853-8C85-386297564B72}"/>
              </a:ext>
            </a:extLst>
          </p:cNvPr>
          <p:cNvSpPr txBox="1"/>
          <p:nvPr/>
        </p:nvSpPr>
        <p:spPr>
          <a:xfrm>
            <a:off x="5329550" y="4908241"/>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6" name="textruta 95">
            <a:extLst>
              <a:ext uri="{FF2B5EF4-FFF2-40B4-BE49-F238E27FC236}">
                <a16:creationId xmlns:a16="http://schemas.microsoft.com/office/drawing/2014/main" id="{EF32E853-B297-E8F3-F5C8-81C81BFC607C}"/>
              </a:ext>
            </a:extLst>
          </p:cNvPr>
          <p:cNvSpPr txBox="1"/>
          <p:nvPr/>
        </p:nvSpPr>
        <p:spPr>
          <a:xfrm>
            <a:off x="5329550" y="5461257"/>
            <a:ext cx="1897552" cy="728391"/>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7" name="textruta 96">
            <a:extLst>
              <a:ext uri="{FF2B5EF4-FFF2-40B4-BE49-F238E27FC236}">
                <a16:creationId xmlns:a16="http://schemas.microsoft.com/office/drawing/2014/main" id="{B7ED870D-E677-410F-CF48-138055582C9C}"/>
              </a:ext>
            </a:extLst>
          </p:cNvPr>
          <p:cNvSpPr txBox="1"/>
          <p:nvPr/>
        </p:nvSpPr>
        <p:spPr>
          <a:xfrm>
            <a:off x="7632057" y="880502"/>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8" name="textruta 97">
            <a:extLst>
              <a:ext uri="{FF2B5EF4-FFF2-40B4-BE49-F238E27FC236}">
                <a16:creationId xmlns:a16="http://schemas.microsoft.com/office/drawing/2014/main" id="{55D2EEB5-8B53-BDFE-C264-DFB603BE2B37}"/>
              </a:ext>
            </a:extLst>
          </p:cNvPr>
          <p:cNvSpPr txBox="1"/>
          <p:nvPr/>
        </p:nvSpPr>
        <p:spPr>
          <a:xfrm>
            <a:off x="7624300" y="1320704"/>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9" name="textruta 98">
            <a:extLst>
              <a:ext uri="{FF2B5EF4-FFF2-40B4-BE49-F238E27FC236}">
                <a16:creationId xmlns:a16="http://schemas.microsoft.com/office/drawing/2014/main" id="{1DE8F189-6452-9B94-8315-B0F234E6FF57}"/>
              </a:ext>
            </a:extLst>
          </p:cNvPr>
          <p:cNvSpPr txBox="1"/>
          <p:nvPr/>
        </p:nvSpPr>
        <p:spPr>
          <a:xfrm>
            <a:off x="7624300" y="1974055"/>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00" name="textruta 99">
            <a:extLst>
              <a:ext uri="{FF2B5EF4-FFF2-40B4-BE49-F238E27FC236}">
                <a16:creationId xmlns:a16="http://schemas.microsoft.com/office/drawing/2014/main" id="{80F83FFE-E297-38D6-E4BD-86045F6F08A9}"/>
              </a:ext>
            </a:extLst>
          </p:cNvPr>
          <p:cNvSpPr txBox="1"/>
          <p:nvPr/>
        </p:nvSpPr>
        <p:spPr>
          <a:xfrm>
            <a:off x="7624300" y="2592895"/>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01" name="textruta 100">
            <a:extLst>
              <a:ext uri="{FF2B5EF4-FFF2-40B4-BE49-F238E27FC236}">
                <a16:creationId xmlns:a16="http://schemas.microsoft.com/office/drawing/2014/main" id="{44399280-4235-115E-9FB5-560830DAF603}"/>
              </a:ext>
            </a:extLst>
          </p:cNvPr>
          <p:cNvSpPr txBox="1"/>
          <p:nvPr/>
        </p:nvSpPr>
        <p:spPr>
          <a:xfrm>
            <a:off x="7624300" y="3157770"/>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02" name="textruta 101">
            <a:extLst>
              <a:ext uri="{FF2B5EF4-FFF2-40B4-BE49-F238E27FC236}">
                <a16:creationId xmlns:a16="http://schemas.microsoft.com/office/drawing/2014/main" id="{553805F5-3385-6A76-7834-95CF03296676}"/>
              </a:ext>
            </a:extLst>
          </p:cNvPr>
          <p:cNvSpPr txBox="1"/>
          <p:nvPr/>
        </p:nvSpPr>
        <p:spPr>
          <a:xfrm>
            <a:off x="7632057" y="3737375"/>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03" name="textruta 102">
            <a:extLst>
              <a:ext uri="{FF2B5EF4-FFF2-40B4-BE49-F238E27FC236}">
                <a16:creationId xmlns:a16="http://schemas.microsoft.com/office/drawing/2014/main" id="{68F1023E-2778-AB0F-08C7-2AE2DB897E2C}"/>
              </a:ext>
            </a:extLst>
          </p:cNvPr>
          <p:cNvSpPr txBox="1"/>
          <p:nvPr/>
        </p:nvSpPr>
        <p:spPr>
          <a:xfrm>
            <a:off x="7632822" y="4328839"/>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04" name="textruta 103">
            <a:extLst>
              <a:ext uri="{FF2B5EF4-FFF2-40B4-BE49-F238E27FC236}">
                <a16:creationId xmlns:a16="http://schemas.microsoft.com/office/drawing/2014/main" id="{764EEB4E-7DD2-A5DD-0EB1-BE27559EF5D6}"/>
              </a:ext>
            </a:extLst>
          </p:cNvPr>
          <p:cNvSpPr txBox="1"/>
          <p:nvPr/>
        </p:nvSpPr>
        <p:spPr>
          <a:xfrm>
            <a:off x="7632822" y="4881855"/>
            <a:ext cx="1897552" cy="728391"/>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05" name="textruta 104">
            <a:extLst>
              <a:ext uri="{FF2B5EF4-FFF2-40B4-BE49-F238E27FC236}">
                <a16:creationId xmlns:a16="http://schemas.microsoft.com/office/drawing/2014/main" id="{BF0EDAAC-1E15-DD46-870D-03E2E072F4B7}"/>
              </a:ext>
            </a:extLst>
          </p:cNvPr>
          <p:cNvSpPr txBox="1"/>
          <p:nvPr/>
        </p:nvSpPr>
        <p:spPr>
          <a:xfrm>
            <a:off x="7632057" y="5422747"/>
            <a:ext cx="1897552" cy="728391"/>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07" name="textruta 106">
            <a:extLst>
              <a:ext uri="{FF2B5EF4-FFF2-40B4-BE49-F238E27FC236}">
                <a16:creationId xmlns:a16="http://schemas.microsoft.com/office/drawing/2014/main" id="{E2B9017A-8473-2772-D38D-D466D74045B5}"/>
              </a:ext>
            </a:extLst>
          </p:cNvPr>
          <p:cNvSpPr txBox="1"/>
          <p:nvPr/>
        </p:nvSpPr>
        <p:spPr>
          <a:xfrm>
            <a:off x="9935449" y="222186"/>
            <a:ext cx="1967056" cy="553997"/>
          </a:xfrm>
          <a:prstGeom prst="rect">
            <a:avLst/>
          </a:prstGeom>
          <a:noFill/>
        </p:spPr>
        <p:txBody>
          <a:bodyPr wrap="square" rtlCol="0">
            <a:spAutoFit/>
          </a:bodyPr>
          <a:lstStyle/>
          <a:p>
            <a:r>
              <a:rPr lang="sv-SE" sz="1500" dirty="0"/>
              <a:t>Förväntad potential </a:t>
            </a:r>
          </a:p>
          <a:p>
            <a:r>
              <a:rPr lang="sv-SE" sz="1500" dirty="0"/>
              <a:t>(system-av-system)</a:t>
            </a:r>
          </a:p>
        </p:txBody>
      </p:sp>
      <p:sp>
        <p:nvSpPr>
          <p:cNvPr id="108" name="textruta 107">
            <a:extLst>
              <a:ext uri="{FF2B5EF4-FFF2-40B4-BE49-F238E27FC236}">
                <a16:creationId xmlns:a16="http://schemas.microsoft.com/office/drawing/2014/main" id="{BF8CE557-DB28-6E50-B813-7015C102E1AF}"/>
              </a:ext>
            </a:extLst>
          </p:cNvPr>
          <p:cNvSpPr txBox="1"/>
          <p:nvPr/>
        </p:nvSpPr>
        <p:spPr>
          <a:xfrm>
            <a:off x="9982505" y="884128"/>
            <a:ext cx="1897552" cy="801228"/>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09" name="textruta 108">
            <a:extLst>
              <a:ext uri="{FF2B5EF4-FFF2-40B4-BE49-F238E27FC236}">
                <a16:creationId xmlns:a16="http://schemas.microsoft.com/office/drawing/2014/main" id="{67C1CCB6-92C8-AB55-CADD-A3C6559B6C90}"/>
              </a:ext>
            </a:extLst>
          </p:cNvPr>
          <p:cNvSpPr txBox="1"/>
          <p:nvPr/>
        </p:nvSpPr>
        <p:spPr>
          <a:xfrm>
            <a:off x="9983444" y="1259012"/>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10" name="textruta 109">
            <a:extLst>
              <a:ext uri="{FF2B5EF4-FFF2-40B4-BE49-F238E27FC236}">
                <a16:creationId xmlns:a16="http://schemas.microsoft.com/office/drawing/2014/main" id="{4E670C0A-A9CC-245A-3658-60AC07FB3873}"/>
              </a:ext>
            </a:extLst>
          </p:cNvPr>
          <p:cNvSpPr txBox="1"/>
          <p:nvPr/>
        </p:nvSpPr>
        <p:spPr>
          <a:xfrm>
            <a:off x="9975687" y="1900106"/>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11" name="textruta 110">
            <a:extLst>
              <a:ext uri="{FF2B5EF4-FFF2-40B4-BE49-F238E27FC236}">
                <a16:creationId xmlns:a16="http://schemas.microsoft.com/office/drawing/2014/main" id="{4F6A9D2A-8396-B202-0888-62541C941E6F}"/>
              </a:ext>
            </a:extLst>
          </p:cNvPr>
          <p:cNvSpPr txBox="1"/>
          <p:nvPr/>
        </p:nvSpPr>
        <p:spPr>
          <a:xfrm>
            <a:off x="9975687" y="2553457"/>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12" name="textruta 111">
            <a:extLst>
              <a:ext uri="{FF2B5EF4-FFF2-40B4-BE49-F238E27FC236}">
                <a16:creationId xmlns:a16="http://schemas.microsoft.com/office/drawing/2014/main" id="{D3FC33B8-FB5D-18F7-4C8A-65516C340C4C}"/>
              </a:ext>
            </a:extLst>
          </p:cNvPr>
          <p:cNvSpPr txBox="1"/>
          <p:nvPr/>
        </p:nvSpPr>
        <p:spPr>
          <a:xfrm>
            <a:off x="9975687" y="3172297"/>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13" name="textruta 112">
            <a:extLst>
              <a:ext uri="{FF2B5EF4-FFF2-40B4-BE49-F238E27FC236}">
                <a16:creationId xmlns:a16="http://schemas.microsoft.com/office/drawing/2014/main" id="{735BA0F7-7CF1-AD93-8C48-A84465D00B8D}"/>
              </a:ext>
            </a:extLst>
          </p:cNvPr>
          <p:cNvSpPr txBox="1"/>
          <p:nvPr/>
        </p:nvSpPr>
        <p:spPr>
          <a:xfrm>
            <a:off x="9975687" y="3737172"/>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14" name="textruta 113">
            <a:extLst>
              <a:ext uri="{FF2B5EF4-FFF2-40B4-BE49-F238E27FC236}">
                <a16:creationId xmlns:a16="http://schemas.microsoft.com/office/drawing/2014/main" id="{5755A4D8-0284-E0FB-26CB-5644D743016A}"/>
              </a:ext>
            </a:extLst>
          </p:cNvPr>
          <p:cNvSpPr txBox="1"/>
          <p:nvPr/>
        </p:nvSpPr>
        <p:spPr>
          <a:xfrm>
            <a:off x="9983444" y="4316777"/>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15" name="textruta 114">
            <a:extLst>
              <a:ext uri="{FF2B5EF4-FFF2-40B4-BE49-F238E27FC236}">
                <a16:creationId xmlns:a16="http://schemas.microsoft.com/office/drawing/2014/main" id="{53A1F7A5-7142-C5BA-A983-3E971B03F49A}"/>
              </a:ext>
            </a:extLst>
          </p:cNvPr>
          <p:cNvSpPr txBox="1"/>
          <p:nvPr/>
        </p:nvSpPr>
        <p:spPr>
          <a:xfrm>
            <a:off x="9984209" y="4908241"/>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16" name="textruta 115">
            <a:extLst>
              <a:ext uri="{FF2B5EF4-FFF2-40B4-BE49-F238E27FC236}">
                <a16:creationId xmlns:a16="http://schemas.microsoft.com/office/drawing/2014/main" id="{58F6422A-8E7F-B6A6-B604-FD3AE970AEC7}"/>
              </a:ext>
            </a:extLst>
          </p:cNvPr>
          <p:cNvSpPr txBox="1"/>
          <p:nvPr/>
        </p:nvSpPr>
        <p:spPr>
          <a:xfrm>
            <a:off x="9984209" y="5461257"/>
            <a:ext cx="1897552" cy="728391"/>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Tree>
    <p:extLst>
      <p:ext uri="{BB962C8B-B14F-4D97-AF65-F5344CB8AC3E}">
        <p14:creationId xmlns:p14="http://schemas.microsoft.com/office/powerpoint/2010/main" val="3380746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56622-227A-4E36-656C-D337D78F3576}"/>
            </a:ext>
          </a:extLst>
        </p:cNvPr>
        <p:cNvGrpSpPr/>
        <p:nvPr/>
      </p:nvGrpSpPr>
      <p:grpSpPr>
        <a:xfrm>
          <a:off x="0" y="0"/>
          <a:ext cx="0" cy="0"/>
          <a:chOff x="0" y="0"/>
          <a:chExt cx="0" cy="0"/>
        </a:xfrm>
      </p:grpSpPr>
      <p:sp>
        <p:nvSpPr>
          <p:cNvPr id="13" name="Rubrik 12">
            <a:extLst>
              <a:ext uri="{FF2B5EF4-FFF2-40B4-BE49-F238E27FC236}">
                <a16:creationId xmlns:a16="http://schemas.microsoft.com/office/drawing/2014/main" id="{A973D40E-BD20-3052-14CE-A8DBA415E75B}"/>
              </a:ext>
            </a:extLst>
          </p:cNvPr>
          <p:cNvSpPr>
            <a:spLocks noGrp="1"/>
          </p:cNvSpPr>
          <p:nvPr>
            <p:ph type="title"/>
          </p:nvPr>
        </p:nvSpPr>
        <p:spPr>
          <a:xfrm>
            <a:off x="622871" y="360000"/>
            <a:ext cx="10944000" cy="1325563"/>
          </a:xfrm>
        </p:spPr>
        <p:txBody>
          <a:bodyPr/>
          <a:lstStyle/>
          <a:p>
            <a:r>
              <a:rPr lang="sv-SE" sz="3800" dirty="0"/>
              <a:t>Effektlogik</a:t>
            </a:r>
            <a:br>
              <a:rPr lang="sv-SE" dirty="0"/>
            </a:br>
            <a:r>
              <a:rPr lang="sv-SE" sz="2200" dirty="0"/>
              <a:t>exempelmall</a:t>
            </a:r>
            <a:br>
              <a:rPr lang="sv-SE" sz="2200" dirty="0"/>
            </a:br>
            <a:r>
              <a:rPr lang="sv-SE" sz="2200" dirty="0"/>
              <a:t>ETAPP3</a:t>
            </a:r>
          </a:p>
        </p:txBody>
      </p:sp>
      <p:sp>
        <p:nvSpPr>
          <p:cNvPr id="34" name="textruta 33">
            <a:extLst>
              <a:ext uri="{FF2B5EF4-FFF2-40B4-BE49-F238E27FC236}">
                <a16:creationId xmlns:a16="http://schemas.microsoft.com/office/drawing/2014/main" id="{91AE515D-A40B-F7FB-E64A-9F1D0E285CF0}"/>
              </a:ext>
            </a:extLst>
          </p:cNvPr>
          <p:cNvSpPr txBox="1"/>
          <p:nvPr/>
        </p:nvSpPr>
        <p:spPr>
          <a:xfrm>
            <a:off x="2995857" y="387600"/>
            <a:ext cx="8604000" cy="1277273"/>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sv-SE" sz="1100" dirty="0">
                <a:solidFill>
                  <a:schemeClr val="tx1"/>
                </a:solidFill>
              </a:rPr>
              <a:t>Denna mall demonstrerar förväntat innehåll i den effektlogik som skall bifogas ansökan. Effektlogik är att på ett enkelt sätt visualisera projektet och ge en samlad bild av hur projektet förväntas bidra till utlysningens syfte och mål (se avsnitt 2 i utlysningstexten) genom etapperna. Beskriv kortfattat aktiviteter och förväntade resultat för projektet. Formulera och uppskatta potential och effekter som projektet förväntas bidra till, både på system och system-av-system nivå. Syftet är 1) att ge en tydlig förståelse för hur projektets genomförande och förväntade resultat ska bidra till de mer långsiktiga önskvärda effekterna för projektet, 2) spårbarhet då effektlogiken avses att uppdateras inför ansökan till ny etapp baserat på erhållna projektresultat under föregående etapp.</a:t>
            </a:r>
          </a:p>
          <a:p>
            <a:r>
              <a:rPr lang="sv-SE" sz="1100" dirty="0">
                <a:solidFill>
                  <a:schemeClr val="tx1"/>
                </a:solidFill>
              </a:rPr>
              <a:t>OBS! För ansökan till etapp 3 behåll effektlogiken för etapp 1 och 2 och fyll avsnittet för etapp 3.</a:t>
            </a:r>
          </a:p>
        </p:txBody>
      </p:sp>
      <p:grpSp>
        <p:nvGrpSpPr>
          <p:cNvPr id="58" name="Grupp 57">
            <a:extLst>
              <a:ext uri="{FF2B5EF4-FFF2-40B4-BE49-F238E27FC236}">
                <a16:creationId xmlns:a16="http://schemas.microsoft.com/office/drawing/2014/main" id="{8598B365-35BB-D1CC-C0E4-D7277D5CFCE5}"/>
              </a:ext>
            </a:extLst>
          </p:cNvPr>
          <p:cNvGrpSpPr/>
          <p:nvPr/>
        </p:nvGrpSpPr>
        <p:grpSpPr>
          <a:xfrm>
            <a:off x="638510" y="2201583"/>
            <a:ext cx="11652903" cy="4049154"/>
            <a:chOff x="638510" y="2201583"/>
            <a:chExt cx="11652903" cy="4049154"/>
          </a:xfrm>
        </p:grpSpPr>
        <p:sp>
          <p:nvSpPr>
            <p:cNvPr id="3" name="textruta 2">
              <a:extLst>
                <a:ext uri="{FF2B5EF4-FFF2-40B4-BE49-F238E27FC236}">
                  <a16:creationId xmlns:a16="http://schemas.microsoft.com/office/drawing/2014/main" id="{47D52C29-FF1A-A74C-7EEC-0475A3633887}"/>
                </a:ext>
              </a:extLst>
            </p:cNvPr>
            <p:cNvSpPr txBox="1"/>
            <p:nvPr/>
          </p:nvSpPr>
          <p:spPr>
            <a:xfrm>
              <a:off x="2849298" y="2236273"/>
              <a:ext cx="2667573" cy="553998"/>
            </a:xfrm>
            <a:prstGeom prst="rect">
              <a:avLst/>
            </a:prstGeom>
            <a:noFill/>
          </p:spPr>
          <p:txBody>
            <a:bodyPr wrap="square" rtlCol="0">
              <a:spAutoFit/>
            </a:bodyPr>
            <a:lstStyle/>
            <a:p>
              <a:r>
                <a:rPr lang="sv-SE" sz="1500" dirty="0"/>
                <a:t>Aktiviteter</a:t>
              </a:r>
              <a:br>
                <a:rPr lang="sv-SE" sz="1500" dirty="0"/>
              </a:br>
              <a:endParaRPr lang="sv-SE" sz="1500" dirty="0"/>
            </a:p>
          </p:txBody>
        </p:sp>
        <p:sp>
          <p:nvSpPr>
            <p:cNvPr id="7" name="textruta 6">
              <a:extLst>
                <a:ext uri="{FF2B5EF4-FFF2-40B4-BE49-F238E27FC236}">
                  <a16:creationId xmlns:a16="http://schemas.microsoft.com/office/drawing/2014/main" id="{A3EFABF5-B1B2-0C48-4C78-F9A0EC080271}"/>
                </a:ext>
              </a:extLst>
            </p:cNvPr>
            <p:cNvSpPr txBox="1"/>
            <p:nvPr/>
          </p:nvSpPr>
          <p:spPr>
            <a:xfrm>
              <a:off x="2833991" y="2809141"/>
              <a:ext cx="1839793" cy="769441"/>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sv-SE" sz="1100" dirty="0"/>
                <a:t>Redogör för de aktiviteter (test, experiment, simuleringar, </a:t>
              </a:r>
              <a:r>
                <a:rPr lang="sv-SE" sz="1100" dirty="0" err="1"/>
                <a:t>etc</a:t>
              </a:r>
              <a:r>
                <a:rPr lang="sv-SE" sz="1100" dirty="0"/>
                <a:t>) som planeras för i projektplanen.</a:t>
              </a:r>
            </a:p>
          </p:txBody>
        </p:sp>
        <p:grpSp>
          <p:nvGrpSpPr>
            <p:cNvPr id="22" name="Grupp 21">
              <a:extLst>
                <a:ext uri="{FF2B5EF4-FFF2-40B4-BE49-F238E27FC236}">
                  <a16:creationId xmlns:a16="http://schemas.microsoft.com/office/drawing/2014/main" id="{882126DA-1B4C-1587-D2BB-D2235B9F7814}"/>
                </a:ext>
              </a:extLst>
            </p:cNvPr>
            <p:cNvGrpSpPr/>
            <p:nvPr/>
          </p:nvGrpSpPr>
          <p:grpSpPr>
            <a:xfrm>
              <a:off x="2919209" y="3729988"/>
              <a:ext cx="1897552" cy="2320533"/>
              <a:chOff x="2919209" y="3729988"/>
              <a:chExt cx="1897552" cy="2320533"/>
            </a:xfrm>
          </p:grpSpPr>
          <p:sp>
            <p:nvSpPr>
              <p:cNvPr id="54" name="textruta 53">
                <a:extLst>
                  <a:ext uri="{FF2B5EF4-FFF2-40B4-BE49-F238E27FC236}">
                    <a16:creationId xmlns:a16="http://schemas.microsoft.com/office/drawing/2014/main" id="{6CC11D60-59EE-4F03-ECF0-40E1621A5DB7}"/>
                  </a:ext>
                </a:extLst>
              </p:cNvPr>
              <p:cNvSpPr txBox="1"/>
              <p:nvPr/>
            </p:nvSpPr>
            <p:spPr>
              <a:xfrm>
                <a:off x="2919209" y="3729988"/>
                <a:ext cx="1897552"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8" name="textruta 7">
                <a:extLst>
                  <a:ext uri="{FF2B5EF4-FFF2-40B4-BE49-F238E27FC236}">
                    <a16:creationId xmlns:a16="http://schemas.microsoft.com/office/drawing/2014/main" id="{F9F07273-581C-8EF6-E164-98727CFA2800}"/>
                  </a:ext>
                </a:extLst>
              </p:cNvPr>
              <p:cNvSpPr txBox="1"/>
              <p:nvPr/>
            </p:nvSpPr>
            <p:spPr>
              <a:xfrm>
                <a:off x="2919209" y="3934023"/>
                <a:ext cx="1897552"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 name="textruta 8">
                <a:extLst>
                  <a:ext uri="{FF2B5EF4-FFF2-40B4-BE49-F238E27FC236}">
                    <a16:creationId xmlns:a16="http://schemas.microsoft.com/office/drawing/2014/main" id="{FC3735D3-8759-B413-C263-6B375EE6148D}"/>
                  </a:ext>
                </a:extLst>
              </p:cNvPr>
              <p:cNvSpPr txBox="1"/>
              <p:nvPr/>
            </p:nvSpPr>
            <p:spPr>
              <a:xfrm>
                <a:off x="2919209" y="4310003"/>
                <a:ext cx="1800000"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0" name="textruta 9">
                <a:extLst>
                  <a:ext uri="{FF2B5EF4-FFF2-40B4-BE49-F238E27FC236}">
                    <a16:creationId xmlns:a16="http://schemas.microsoft.com/office/drawing/2014/main" id="{293AF0B0-C7F0-3689-E716-7A74BBC8C737}"/>
                  </a:ext>
                </a:extLst>
              </p:cNvPr>
              <p:cNvSpPr txBox="1"/>
              <p:nvPr/>
            </p:nvSpPr>
            <p:spPr>
              <a:xfrm>
                <a:off x="2919209" y="4756183"/>
                <a:ext cx="1692000"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38" name="textruta 37">
                <a:extLst>
                  <a:ext uri="{FF2B5EF4-FFF2-40B4-BE49-F238E27FC236}">
                    <a16:creationId xmlns:a16="http://schemas.microsoft.com/office/drawing/2014/main" id="{1DB5BB7D-263E-B9C9-0FB3-AF78581EB0CF}"/>
                  </a:ext>
                </a:extLst>
              </p:cNvPr>
              <p:cNvSpPr txBox="1"/>
              <p:nvPr/>
            </p:nvSpPr>
            <p:spPr>
              <a:xfrm>
                <a:off x="2919209" y="5127989"/>
                <a:ext cx="1584000" cy="576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43" name="textruta 42">
                <a:extLst>
                  <a:ext uri="{FF2B5EF4-FFF2-40B4-BE49-F238E27FC236}">
                    <a16:creationId xmlns:a16="http://schemas.microsoft.com/office/drawing/2014/main" id="{49E52388-7A0C-EBEF-C4B0-8820897B5817}"/>
                  </a:ext>
                </a:extLst>
              </p:cNvPr>
              <p:cNvSpPr txBox="1"/>
              <p:nvPr/>
            </p:nvSpPr>
            <p:spPr>
              <a:xfrm>
                <a:off x="2919209" y="5474521"/>
                <a:ext cx="1440000" cy="576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grpSp>
        <p:sp>
          <p:nvSpPr>
            <p:cNvPr id="37" name="textruta 36">
              <a:extLst>
                <a:ext uri="{FF2B5EF4-FFF2-40B4-BE49-F238E27FC236}">
                  <a16:creationId xmlns:a16="http://schemas.microsoft.com/office/drawing/2014/main" id="{7A86ACC6-3F84-1182-3D25-2D0F3B086453}"/>
                </a:ext>
              </a:extLst>
            </p:cNvPr>
            <p:cNvSpPr txBox="1"/>
            <p:nvPr/>
          </p:nvSpPr>
          <p:spPr>
            <a:xfrm>
              <a:off x="9623840" y="2799712"/>
              <a:ext cx="2390751" cy="600164"/>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sv-SE" sz="1100" dirty="0"/>
                <a:t>Redogör för potential för den föreslagna lösningen i en systemsammanhang</a:t>
              </a:r>
            </a:p>
          </p:txBody>
        </p:sp>
        <p:sp>
          <p:nvSpPr>
            <p:cNvPr id="6" name="textruta 5">
              <a:extLst>
                <a:ext uri="{FF2B5EF4-FFF2-40B4-BE49-F238E27FC236}">
                  <a16:creationId xmlns:a16="http://schemas.microsoft.com/office/drawing/2014/main" id="{86E0AFC6-BCC0-DF8F-780D-379C8C3A4ECB}"/>
                </a:ext>
              </a:extLst>
            </p:cNvPr>
            <p:cNvSpPr txBox="1"/>
            <p:nvPr/>
          </p:nvSpPr>
          <p:spPr>
            <a:xfrm>
              <a:off x="9623840" y="2201583"/>
              <a:ext cx="2667573" cy="553998"/>
            </a:xfrm>
            <a:prstGeom prst="rect">
              <a:avLst/>
            </a:prstGeom>
            <a:noFill/>
          </p:spPr>
          <p:txBody>
            <a:bodyPr wrap="square" rtlCol="0">
              <a:spAutoFit/>
            </a:bodyPr>
            <a:lstStyle/>
            <a:p>
              <a:r>
                <a:rPr lang="sv-SE" sz="1500" dirty="0"/>
                <a:t>Förväntad potential </a:t>
              </a:r>
            </a:p>
            <a:p>
              <a:r>
                <a:rPr lang="sv-SE" sz="1500" dirty="0"/>
                <a:t>(system-av-system)</a:t>
              </a:r>
            </a:p>
          </p:txBody>
        </p:sp>
        <p:grpSp>
          <p:nvGrpSpPr>
            <p:cNvPr id="29" name="Grupp 28">
              <a:extLst>
                <a:ext uri="{FF2B5EF4-FFF2-40B4-BE49-F238E27FC236}">
                  <a16:creationId xmlns:a16="http://schemas.microsoft.com/office/drawing/2014/main" id="{A3B32A87-248F-D370-86E7-5A27B1AED65A}"/>
                </a:ext>
              </a:extLst>
            </p:cNvPr>
            <p:cNvGrpSpPr/>
            <p:nvPr/>
          </p:nvGrpSpPr>
          <p:grpSpPr>
            <a:xfrm>
              <a:off x="9813866" y="3709721"/>
              <a:ext cx="1898317" cy="2419139"/>
              <a:chOff x="9813866" y="3709721"/>
              <a:chExt cx="1898317" cy="2419139"/>
            </a:xfrm>
          </p:grpSpPr>
          <p:sp>
            <p:nvSpPr>
              <p:cNvPr id="57" name="textruta 56">
                <a:extLst>
                  <a:ext uri="{FF2B5EF4-FFF2-40B4-BE49-F238E27FC236}">
                    <a16:creationId xmlns:a16="http://schemas.microsoft.com/office/drawing/2014/main" id="{B1235F0F-B5A7-FAD1-22E8-95D5B7965620}"/>
                  </a:ext>
                </a:extLst>
              </p:cNvPr>
              <p:cNvSpPr txBox="1"/>
              <p:nvPr/>
            </p:nvSpPr>
            <p:spPr>
              <a:xfrm>
                <a:off x="9813866" y="3709721"/>
                <a:ext cx="1897552"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5" name="textruta 14">
                <a:extLst>
                  <a:ext uri="{FF2B5EF4-FFF2-40B4-BE49-F238E27FC236}">
                    <a16:creationId xmlns:a16="http://schemas.microsoft.com/office/drawing/2014/main" id="{8052F985-D3FA-5CA8-183B-EB25F0115178}"/>
                  </a:ext>
                </a:extLst>
              </p:cNvPr>
              <p:cNvSpPr txBox="1"/>
              <p:nvPr/>
            </p:nvSpPr>
            <p:spPr>
              <a:xfrm>
                <a:off x="9814631" y="4029527"/>
                <a:ext cx="1897552"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6" name="textruta 15">
                <a:extLst>
                  <a:ext uri="{FF2B5EF4-FFF2-40B4-BE49-F238E27FC236}">
                    <a16:creationId xmlns:a16="http://schemas.microsoft.com/office/drawing/2014/main" id="{5C745610-48CD-AC91-C572-AE369EE48795}"/>
                  </a:ext>
                </a:extLst>
              </p:cNvPr>
              <p:cNvSpPr txBox="1"/>
              <p:nvPr/>
            </p:nvSpPr>
            <p:spPr>
              <a:xfrm>
                <a:off x="9814631" y="4405507"/>
                <a:ext cx="1800000"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7" name="textruta 16">
                <a:extLst>
                  <a:ext uri="{FF2B5EF4-FFF2-40B4-BE49-F238E27FC236}">
                    <a16:creationId xmlns:a16="http://schemas.microsoft.com/office/drawing/2014/main" id="{39D55A96-A955-0F78-4549-947B5D5A057F}"/>
                  </a:ext>
                </a:extLst>
              </p:cNvPr>
              <p:cNvSpPr txBox="1"/>
              <p:nvPr/>
            </p:nvSpPr>
            <p:spPr>
              <a:xfrm>
                <a:off x="9814631" y="4834522"/>
                <a:ext cx="1692000"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39" name="textruta 38">
                <a:extLst>
                  <a:ext uri="{FF2B5EF4-FFF2-40B4-BE49-F238E27FC236}">
                    <a16:creationId xmlns:a16="http://schemas.microsoft.com/office/drawing/2014/main" id="{F2C2A828-8AAE-3935-D9AE-B5DF01513323}"/>
                  </a:ext>
                </a:extLst>
              </p:cNvPr>
              <p:cNvSpPr txBox="1"/>
              <p:nvPr/>
            </p:nvSpPr>
            <p:spPr>
              <a:xfrm>
                <a:off x="9814631" y="5206328"/>
                <a:ext cx="1584000" cy="576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44" name="textruta 43">
                <a:extLst>
                  <a:ext uri="{FF2B5EF4-FFF2-40B4-BE49-F238E27FC236}">
                    <a16:creationId xmlns:a16="http://schemas.microsoft.com/office/drawing/2014/main" id="{41171E86-8387-FB17-7A79-3E2875F17276}"/>
                  </a:ext>
                </a:extLst>
              </p:cNvPr>
              <p:cNvSpPr txBox="1"/>
              <p:nvPr/>
            </p:nvSpPr>
            <p:spPr>
              <a:xfrm>
                <a:off x="9814631" y="5552860"/>
                <a:ext cx="1440000" cy="576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grpSp>
        <p:sp>
          <p:nvSpPr>
            <p:cNvPr id="4" name="textruta 3">
              <a:extLst>
                <a:ext uri="{FF2B5EF4-FFF2-40B4-BE49-F238E27FC236}">
                  <a16:creationId xmlns:a16="http://schemas.microsoft.com/office/drawing/2014/main" id="{D135D351-9100-C77B-7112-A0C7D0FED212}"/>
                </a:ext>
              </a:extLst>
            </p:cNvPr>
            <p:cNvSpPr txBox="1"/>
            <p:nvPr/>
          </p:nvSpPr>
          <p:spPr>
            <a:xfrm>
              <a:off x="5159631" y="2233774"/>
              <a:ext cx="2875259" cy="784830"/>
            </a:xfrm>
            <a:prstGeom prst="rect">
              <a:avLst/>
            </a:prstGeom>
            <a:noFill/>
          </p:spPr>
          <p:txBody>
            <a:bodyPr wrap="square" rtlCol="0">
              <a:spAutoFit/>
            </a:bodyPr>
            <a:lstStyle/>
            <a:p>
              <a:r>
                <a:rPr lang="sv-SE" sz="1500" dirty="0"/>
                <a:t>Resultat </a:t>
              </a:r>
              <a:br>
                <a:rPr lang="sv-SE" sz="1500" dirty="0"/>
              </a:br>
              <a:br>
                <a:rPr lang="sv-SE" sz="1500" dirty="0"/>
              </a:br>
              <a:endParaRPr lang="sv-SE" sz="1500" dirty="0"/>
            </a:p>
          </p:txBody>
        </p:sp>
        <p:sp>
          <p:nvSpPr>
            <p:cNvPr id="35" name="textruta 34">
              <a:extLst>
                <a:ext uri="{FF2B5EF4-FFF2-40B4-BE49-F238E27FC236}">
                  <a16:creationId xmlns:a16="http://schemas.microsoft.com/office/drawing/2014/main" id="{17F5ECE5-B2F7-DF26-B1E3-2F69547EA7C9}"/>
                </a:ext>
              </a:extLst>
            </p:cNvPr>
            <p:cNvSpPr txBox="1"/>
            <p:nvPr/>
          </p:nvSpPr>
          <p:spPr>
            <a:xfrm>
              <a:off x="5120331" y="2803830"/>
              <a:ext cx="1839793" cy="600164"/>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sv-SE" sz="1100" dirty="0">
                  <a:solidFill>
                    <a:schemeClr val="tx1"/>
                  </a:solidFill>
                </a:rPr>
                <a:t>Redogör för de resultat som förväntas komma ut från planerade aktiviteter.</a:t>
              </a:r>
            </a:p>
          </p:txBody>
        </p:sp>
        <p:grpSp>
          <p:nvGrpSpPr>
            <p:cNvPr id="23" name="Grupp 22">
              <a:extLst>
                <a:ext uri="{FF2B5EF4-FFF2-40B4-BE49-F238E27FC236}">
                  <a16:creationId xmlns:a16="http://schemas.microsoft.com/office/drawing/2014/main" id="{CF741267-F0FC-D69A-C8BB-8C51A1567F04}"/>
                </a:ext>
              </a:extLst>
            </p:cNvPr>
            <p:cNvGrpSpPr/>
            <p:nvPr/>
          </p:nvGrpSpPr>
          <p:grpSpPr>
            <a:xfrm>
              <a:off x="5224843" y="3724440"/>
              <a:ext cx="1905309" cy="2526297"/>
              <a:chOff x="5224843" y="3724440"/>
              <a:chExt cx="1905309" cy="2526297"/>
            </a:xfrm>
          </p:grpSpPr>
          <p:sp>
            <p:nvSpPr>
              <p:cNvPr id="55" name="textruta 54">
                <a:extLst>
                  <a:ext uri="{FF2B5EF4-FFF2-40B4-BE49-F238E27FC236}">
                    <a16:creationId xmlns:a16="http://schemas.microsoft.com/office/drawing/2014/main" id="{9F9A25CD-A23F-FBB9-B13B-363ECBA098A7}"/>
                  </a:ext>
                </a:extLst>
              </p:cNvPr>
              <p:cNvSpPr txBox="1"/>
              <p:nvPr/>
            </p:nvSpPr>
            <p:spPr>
              <a:xfrm>
                <a:off x="5232600" y="3724440"/>
                <a:ext cx="1897552"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25" name="textruta 24">
                <a:extLst>
                  <a:ext uri="{FF2B5EF4-FFF2-40B4-BE49-F238E27FC236}">
                    <a16:creationId xmlns:a16="http://schemas.microsoft.com/office/drawing/2014/main" id="{62A1A4E4-C9EE-B671-A71D-FB1C0146A2CE}"/>
                  </a:ext>
                </a:extLst>
              </p:cNvPr>
              <p:cNvSpPr txBox="1"/>
              <p:nvPr/>
            </p:nvSpPr>
            <p:spPr>
              <a:xfrm>
                <a:off x="5224843" y="4151404"/>
                <a:ext cx="1897552"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26" name="textruta 25">
                <a:extLst>
                  <a:ext uri="{FF2B5EF4-FFF2-40B4-BE49-F238E27FC236}">
                    <a16:creationId xmlns:a16="http://schemas.microsoft.com/office/drawing/2014/main" id="{D9D7E644-D2E6-75FA-D4A5-BB26FA1D5C27}"/>
                  </a:ext>
                </a:extLst>
              </p:cNvPr>
              <p:cNvSpPr txBox="1"/>
              <p:nvPr/>
            </p:nvSpPr>
            <p:spPr>
              <a:xfrm>
                <a:off x="5224843" y="4527384"/>
                <a:ext cx="1800000"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27" name="textruta 26">
                <a:extLst>
                  <a:ext uri="{FF2B5EF4-FFF2-40B4-BE49-F238E27FC236}">
                    <a16:creationId xmlns:a16="http://schemas.microsoft.com/office/drawing/2014/main" id="{A4BD5AB1-69EB-FB20-0A33-BA5E464992DE}"/>
                  </a:ext>
                </a:extLst>
              </p:cNvPr>
              <p:cNvSpPr txBox="1"/>
              <p:nvPr/>
            </p:nvSpPr>
            <p:spPr>
              <a:xfrm>
                <a:off x="5224843" y="4956399"/>
                <a:ext cx="1692000"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41" name="textruta 40">
                <a:extLst>
                  <a:ext uri="{FF2B5EF4-FFF2-40B4-BE49-F238E27FC236}">
                    <a16:creationId xmlns:a16="http://schemas.microsoft.com/office/drawing/2014/main" id="{D3E951A9-E809-9C43-5C3F-6D3ADEA4305D}"/>
                  </a:ext>
                </a:extLst>
              </p:cNvPr>
              <p:cNvSpPr txBox="1"/>
              <p:nvPr/>
            </p:nvSpPr>
            <p:spPr>
              <a:xfrm>
                <a:off x="5224843" y="5328205"/>
                <a:ext cx="1584000" cy="576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46" name="textruta 45">
                <a:extLst>
                  <a:ext uri="{FF2B5EF4-FFF2-40B4-BE49-F238E27FC236}">
                    <a16:creationId xmlns:a16="http://schemas.microsoft.com/office/drawing/2014/main" id="{B5B0D06E-F9D7-B80E-E5CF-130C6AEA4EE4}"/>
                  </a:ext>
                </a:extLst>
              </p:cNvPr>
              <p:cNvSpPr txBox="1"/>
              <p:nvPr/>
            </p:nvSpPr>
            <p:spPr>
              <a:xfrm>
                <a:off x="5224843" y="5674737"/>
                <a:ext cx="1440000" cy="576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grpSp>
        <p:sp>
          <p:nvSpPr>
            <p:cNvPr id="5" name="textruta 4">
              <a:extLst>
                <a:ext uri="{FF2B5EF4-FFF2-40B4-BE49-F238E27FC236}">
                  <a16:creationId xmlns:a16="http://schemas.microsoft.com/office/drawing/2014/main" id="{FCBA1C37-D7A4-EB90-E0DD-72D686FD3A15}"/>
                </a:ext>
              </a:extLst>
            </p:cNvPr>
            <p:cNvSpPr txBox="1"/>
            <p:nvPr/>
          </p:nvSpPr>
          <p:spPr>
            <a:xfrm>
              <a:off x="7356033" y="2233774"/>
              <a:ext cx="2966388" cy="553998"/>
            </a:xfrm>
            <a:prstGeom prst="rect">
              <a:avLst/>
            </a:prstGeom>
            <a:noFill/>
          </p:spPr>
          <p:txBody>
            <a:bodyPr wrap="square" rtlCol="0">
              <a:spAutoFit/>
            </a:bodyPr>
            <a:lstStyle/>
            <a:p>
              <a:r>
                <a:rPr lang="sv-SE" sz="1500" dirty="0"/>
                <a:t>Förväntad potential </a:t>
              </a:r>
            </a:p>
            <a:p>
              <a:r>
                <a:rPr lang="sv-SE" sz="1500" dirty="0"/>
                <a:t>(systemnivå)</a:t>
              </a:r>
            </a:p>
          </p:txBody>
        </p:sp>
        <p:sp>
          <p:nvSpPr>
            <p:cNvPr id="36" name="textruta 35">
              <a:extLst>
                <a:ext uri="{FF2B5EF4-FFF2-40B4-BE49-F238E27FC236}">
                  <a16:creationId xmlns:a16="http://schemas.microsoft.com/office/drawing/2014/main" id="{DA4AAC28-1386-48DC-6F98-CD1BD18C1D8B}"/>
                </a:ext>
              </a:extLst>
            </p:cNvPr>
            <p:cNvSpPr txBox="1"/>
            <p:nvPr/>
          </p:nvSpPr>
          <p:spPr>
            <a:xfrm>
              <a:off x="7356033" y="2804748"/>
              <a:ext cx="2267807" cy="430887"/>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sv-SE" sz="1100" dirty="0"/>
                <a:t>Redogör för potential för den föreslagna lösningen i verklig miljö</a:t>
              </a:r>
            </a:p>
          </p:txBody>
        </p:sp>
        <p:grpSp>
          <p:nvGrpSpPr>
            <p:cNvPr id="24" name="Grupp 23">
              <a:extLst>
                <a:ext uri="{FF2B5EF4-FFF2-40B4-BE49-F238E27FC236}">
                  <a16:creationId xmlns:a16="http://schemas.microsoft.com/office/drawing/2014/main" id="{91D8DEF6-362E-2959-EF5B-727D2017B212}"/>
                </a:ext>
              </a:extLst>
            </p:cNvPr>
            <p:cNvGrpSpPr/>
            <p:nvPr/>
          </p:nvGrpSpPr>
          <p:grpSpPr>
            <a:xfrm>
              <a:off x="7500030" y="3705590"/>
              <a:ext cx="1897997" cy="2400669"/>
              <a:chOff x="7500030" y="3705590"/>
              <a:chExt cx="1897997" cy="2400669"/>
            </a:xfrm>
          </p:grpSpPr>
          <p:sp>
            <p:nvSpPr>
              <p:cNvPr id="56" name="textruta 55">
                <a:extLst>
                  <a:ext uri="{FF2B5EF4-FFF2-40B4-BE49-F238E27FC236}">
                    <a16:creationId xmlns:a16="http://schemas.microsoft.com/office/drawing/2014/main" id="{4CAC3562-FF79-87FD-90A3-B8FD4104423E}"/>
                  </a:ext>
                </a:extLst>
              </p:cNvPr>
              <p:cNvSpPr txBox="1"/>
              <p:nvPr/>
            </p:nvSpPr>
            <p:spPr>
              <a:xfrm>
                <a:off x="7500475" y="3705590"/>
                <a:ext cx="1897552"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30" name="textruta 29">
                <a:extLst>
                  <a:ext uri="{FF2B5EF4-FFF2-40B4-BE49-F238E27FC236}">
                    <a16:creationId xmlns:a16="http://schemas.microsoft.com/office/drawing/2014/main" id="{78FD6C67-90F9-1931-E219-7F170B9B4C37}"/>
                  </a:ext>
                </a:extLst>
              </p:cNvPr>
              <p:cNvSpPr txBox="1"/>
              <p:nvPr/>
            </p:nvSpPr>
            <p:spPr>
              <a:xfrm>
                <a:off x="7500030" y="4006926"/>
                <a:ext cx="1897552"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31" name="textruta 30">
                <a:extLst>
                  <a:ext uri="{FF2B5EF4-FFF2-40B4-BE49-F238E27FC236}">
                    <a16:creationId xmlns:a16="http://schemas.microsoft.com/office/drawing/2014/main" id="{2D548BEE-1389-B8FA-7BBC-68D21BFEBA89}"/>
                  </a:ext>
                </a:extLst>
              </p:cNvPr>
              <p:cNvSpPr txBox="1"/>
              <p:nvPr/>
            </p:nvSpPr>
            <p:spPr>
              <a:xfrm>
                <a:off x="7500030" y="4382906"/>
                <a:ext cx="1800000"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32" name="textruta 31">
                <a:extLst>
                  <a:ext uri="{FF2B5EF4-FFF2-40B4-BE49-F238E27FC236}">
                    <a16:creationId xmlns:a16="http://schemas.microsoft.com/office/drawing/2014/main" id="{D00CF61A-4492-A918-236D-B59AC1D99965}"/>
                  </a:ext>
                </a:extLst>
              </p:cNvPr>
              <p:cNvSpPr txBox="1"/>
              <p:nvPr/>
            </p:nvSpPr>
            <p:spPr>
              <a:xfrm>
                <a:off x="7500030" y="4811921"/>
                <a:ext cx="1692000"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42" name="textruta 41">
                <a:extLst>
                  <a:ext uri="{FF2B5EF4-FFF2-40B4-BE49-F238E27FC236}">
                    <a16:creationId xmlns:a16="http://schemas.microsoft.com/office/drawing/2014/main" id="{2154C20C-D6AD-37D2-F6F3-D4A060C7E1F7}"/>
                  </a:ext>
                </a:extLst>
              </p:cNvPr>
              <p:cNvSpPr txBox="1"/>
              <p:nvPr/>
            </p:nvSpPr>
            <p:spPr>
              <a:xfrm>
                <a:off x="7500030" y="5183727"/>
                <a:ext cx="1584000" cy="576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47" name="textruta 46">
                <a:extLst>
                  <a:ext uri="{FF2B5EF4-FFF2-40B4-BE49-F238E27FC236}">
                    <a16:creationId xmlns:a16="http://schemas.microsoft.com/office/drawing/2014/main" id="{49E6669E-84D8-C664-09CE-A6BFDA8FA0EB}"/>
                  </a:ext>
                </a:extLst>
              </p:cNvPr>
              <p:cNvSpPr txBox="1"/>
              <p:nvPr/>
            </p:nvSpPr>
            <p:spPr>
              <a:xfrm>
                <a:off x="7500030" y="5530259"/>
                <a:ext cx="1440000" cy="576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grpSp>
        <p:sp>
          <p:nvSpPr>
            <p:cNvPr id="40" name="textruta 39">
              <a:extLst>
                <a:ext uri="{FF2B5EF4-FFF2-40B4-BE49-F238E27FC236}">
                  <a16:creationId xmlns:a16="http://schemas.microsoft.com/office/drawing/2014/main" id="{45E28EF1-95EB-A7B9-B4AD-2E9E4FB6693D}"/>
                </a:ext>
              </a:extLst>
            </p:cNvPr>
            <p:cNvSpPr txBox="1"/>
            <p:nvPr/>
          </p:nvSpPr>
          <p:spPr>
            <a:xfrm>
              <a:off x="638511" y="2233774"/>
              <a:ext cx="2106945" cy="553998"/>
            </a:xfrm>
            <a:prstGeom prst="rect">
              <a:avLst/>
            </a:prstGeom>
            <a:noFill/>
          </p:spPr>
          <p:txBody>
            <a:bodyPr wrap="square" rtlCol="0">
              <a:spAutoFit/>
            </a:bodyPr>
            <a:lstStyle/>
            <a:p>
              <a:r>
                <a:rPr lang="sv-SE" sz="1500" dirty="0"/>
                <a:t>Utgångsläge</a:t>
              </a:r>
              <a:br>
                <a:rPr lang="sv-SE" sz="1500" dirty="0"/>
              </a:br>
              <a:endParaRPr lang="sv-SE" sz="1500" dirty="0"/>
            </a:p>
          </p:txBody>
        </p:sp>
        <p:sp>
          <p:nvSpPr>
            <p:cNvPr id="51" name="textruta 50">
              <a:extLst>
                <a:ext uri="{FF2B5EF4-FFF2-40B4-BE49-F238E27FC236}">
                  <a16:creationId xmlns:a16="http://schemas.microsoft.com/office/drawing/2014/main" id="{B920DEB4-4385-19EF-30F8-6B782A2E862B}"/>
                </a:ext>
              </a:extLst>
            </p:cNvPr>
            <p:cNvSpPr txBox="1"/>
            <p:nvPr/>
          </p:nvSpPr>
          <p:spPr>
            <a:xfrm>
              <a:off x="638510" y="2803830"/>
              <a:ext cx="1514139" cy="769441"/>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sv-SE" sz="1100" dirty="0"/>
                <a:t>Redogör för de resultat och verksamheter som projektet bygger vidare på.</a:t>
              </a:r>
            </a:p>
          </p:txBody>
        </p:sp>
        <p:grpSp>
          <p:nvGrpSpPr>
            <p:cNvPr id="21" name="Grupp 20">
              <a:extLst>
                <a:ext uri="{FF2B5EF4-FFF2-40B4-BE49-F238E27FC236}">
                  <a16:creationId xmlns:a16="http://schemas.microsoft.com/office/drawing/2014/main" id="{CAAF3250-A236-FDB2-64A1-93B21FC3CD66}"/>
                </a:ext>
              </a:extLst>
            </p:cNvPr>
            <p:cNvGrpSpPr/>
            <p:nvPr/>
          </p:nvGrpSpPr>
          <p:grpSpPr>
            <a:xfrm>
              <a:off x="689948" y="3724440"/>
              <a:ext cx="1394074" cy="2109147"/>
              <a:chOff x="689948" y="3724440"/>
              <a:chExt cx="1394074" cy="2109147"/>
            </a:xfrm>
          </p:grpSpPr>
          <p:sp>
            <p:nvSpPr>
              <p:cNvPr id="45" name="textruta 44">
                <a:extLst>
                  <a:ext uri="{FF2B5EF4-FFF2-40B4-BE49-F238E27FC236}">
                    <a16:creationId xmlns:a16="http://schemas.microsoft.com/office/drawing/2014/main" id="{09172CA1-672C-CA3C-7CE2-A765B26277E5}"/>
                  </a:ext>
                </a:extLst>
              </p:cNvPr>
              <p:cNvSpPr txBox="1"/>
              <p:nvPr/>
            </p:nvSpPr>
            <p:spPr>
              <a:xfrm>
                <a:off x="693525" y="3724440"/>
                <a:ext cx="1390497"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48" name="textruta 47">
                <a:extLst>
                  <a:ext uri="{FF2B5EF4-FFF2-40B4-BE49-F238E27FC236}">
                    <a16:creationId xmlns:a16="http://schemas.microsoft.com/office/drawing/2014/main" id="{11854C00-CBCB-A5FC-E463-0DFE4F923E98}"/>
                  </a:ext>
                </a:extLst>
              </p:cNvPr>
              <p:cNvSpPr txBox="1"/>
              <p:nvPr/>
            </p:nvSpPr>
            <p:spPr>
              <a:xfrm>
                <a:off x="693525" y="4083609"/>
                <a:ext cx="1319012"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49" name="textruta 48">
                <a:extLst>
                  <a:ext uri="{FF2B5EF4-FFF2-40B4-BE49-F238E27FC236}">
                    <a16:creationId xmlns:a16="http://schemas.microsoft.com/office/drawing/2014/main" id="{9D9D9B8B-25AA-C18E-80EE-DFF9923A54CA}"/>
                  </a:ext>
                </a:extLst>
              </p:cNvPr>
              <p:cNvSpPr txBox="1"/>
              <p:nvPr/>
            </p:nvSpPr>
            <p:spPr>
              <a:xfrm>
                <a:off x="692662" y="4537521"/>
                <a:ext cx="1239871" cy="612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52" name="textruta 51">
                <a:extLst>
                  <a:ext uri="{FF2B5EF4-FFF2-40B4-BE49-F238E27FC236}">
                    <a16:creationId xmlns:a16="http://schemas.microsoft.com/office/drawing/2014/main" id="{D83AE027-9841-BC97-EB93-B8A9F52222C7}"/>
                  </a:ext>
                </a:extLst>
              </p:cNvPr>
              <p:cNvSpPr txBox="1"/>
              <p:nvPr/>
            </p:nvSpPr>
            <p:spPr>
              <a:xfrm>
                <a:off x="693525" y="4939700"/>
                <a:ext cx="1160731" cy="576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53" name="textruta 52">
                <a:extLst>
                  <a:ext uri="{FF2B5EF4-FFF2-40B4-BE49-F238E27FC236}">
                    <a16:creationId xmlns:a16="http://schemas.microsoft.com/office/drawing/2014/main" id="{E5E5D895-E007-569C-53BB-2FE6ADB6D62A}"/>
                  </a:ext>
                </a:extLst>
              </p:cNvPr>
              <p:cNvSpPr txBox="1"/>
              <p:nvPr/>
            </p:nvSpPr>
            <p:spPr>
              <a:xfrm>
                <a:off x="689948" y="5257587"/>
                <a:ext cx="1055210" cy="57600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grpSp>
      </p:grpSp>
    </p:spTree>
    <p:extLst>
      <p:ext uri="{BB962C8B-B14F-4D97-AF65-F5344CB8AC3E}">
        <p14:creationId xmlns:p14="http://schemas.microsoft.com/office/powerpoint/2010/main" val="702572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C4A96-5C4E-CA4B-FEB3-5E07D65F2C39}"/>
            </a:ext>
          </a:extLst>
        </p:cNvPr>
        <p:cNvGrpSpPr/>
        <p:nvPr/>
      </p:nvGrpSpPr>
      <p:grpSpPr>
        <a:xfrm>
          <a:off x="0" y="0"/>
          <a:ext cx="0" cy="0"/>
          <a:chOff x="0" y="0"/>
          <a:chExt cx="0" cy="0"/>
        </a:xfrm>
      </p:grpSpPr>
      <p:sp>
        <p:nvSpPr>
          <p:cNvPr id="3" name="textruta 2">
            <a:extLst>
              <a:ext uri="{FF2B5EF4-FFF2-40B4-BE49-F238E27FC236}">
                <a16:creationId xmlns:a16="http://schemas.microsoft.com/office/drawing/2014/main" id="{94462E76-646F-7B3B-6D37-542230C9DBBE}"/>
              </a:ext>
            </a:extLst>
          </p:cNvPr>
          <p:cNvSpPr txBox="1"/>
          <p:nvPr/>
        </p:nvSpPr>
        <p:spPr>
          <a:xfrm>
            <a:off x="2977398" y="227816"/>
            <a:ext cx="1923337" cy="323165"/>
          </a:xfrm>
          <a:prstGeom prst="rect">
            <a:avLst/>
          </a:prstGeom>
          <a:noFill/>
        </p:spPr>
        <p:txBody>
          <a:bodyPr wrap="square" rtlCol="0">
            <a:spAutoFit/>
          </a:bodyPr>
          <a:lstStyle/>
          <a:p>
            <a:r>
              <a:rPr lang="sv-SE" sz="1500" dirty="0"/>
              <a:t>Aktiviteter</a:t>
            </a:r>
          </a:p>
        </p:txBody>
      </p:sp>
      <p:sp>
        <p:nvSpPr>
          <p:cNvPr id="5" name="textruta 4">
            <a:extLst>
              <a:ext uri="{FF2B5EF4-FFF2-40B4-BE49-F238E27FC236}">
                <a16:creationId xmlns:a16="http://schemas.microsoft.com/office/drawing/2014/main" id="{EFC8AA6D-0840-006A-2A4B-B7F0F5C42445}"/>
              </a:ext>
            </a:extLst>
          </p:cNvPr>
          <p:cNvSpPr txBox="1"/>
          <p:nvPr/>
        </p:nvSpPr>
        <p:spPr>
          <a:xfrm>
            <a:off x="7624300" y="190253"/>
            <a:ext cx="1905309" cy="553998"/>
          </a:xfrm>
          <a:prstGeom prst="rect">
            <a:avLst/>
          </a:prstGeom>
          <a:noFill/>
        </p:spPr>
        <p:txBody>
          <a:bodyPr wrap="square" rtlCol="0">
            <a:spAutoFit/>
          </a:bodyPr>
          <a:lstStyle/>
          <a:p>
            <a:r>
              <a:rPr lang="sv-SE" sz="1500" dirty="0"/>
              <a:t>Förväntad potential </a:t>
            </a:r>
          </a:p>
          <a:p>
            <a:r>
              <a:rPr lang="sv-SE" sz="1500" dirty="0"/>
              <a:t>(systemnivå)</a:t>
            </a:r>
          </a:p>
        </p:txBody>
      </p:sp>
      <p:sp>
        <p:nvSpPr>
          <p:cNvPr id="40" name="textruta 39">
            <a:extLst>
              <a:ext uri="{FF2B5EF4-FFF2-40B4-BE49-F238E27FC236}">
                <a16:creationId xmlns:a16="http://schemas.microsoft.com/office/drawing/2014/main" id="{B24E4AE7-0402-1EDC-4194-1FA1627ADBC9}"/>
              </a:ext>
            </a:extLst>
          </p:cNvPr>
          <p:cNvSpPr txBox="1"/>
          <p:nvPr/>
        </p:nvSpPr>
        <p:spPr>
          <a:xfrm>
            <a:off x="721418" y="189651"/>
            <a:ext cx="1897552" cy="323165"/>
          </a:xfrm>
          <a:prstGeom prst="rect">
            <a:avLst/>
          </a:prstGeom>
          <a:noFill/>
        </p:spPr>
        <p:txBody>
          <a:bodyPr wrap="square" rtlCol="0">
            <a:spAutoFit/>
          </a:bodyPr>
          <a:lstStyle/>
          <a:p>
            <a:r>
              <a:rPr lang="sv-SE" sz="1500" dirty="0"/>
              <a:t>Hypotes</a:t>
            </a:r>
          </a:p>
        </p:txBody>
      </p:sp>
      <p:sp>
        <p:nvSpPr>
          <p:cNvPr id="45" name="textruta 44">
            <a:extLst>
              <a:ext uri="{FF2B5EF4-FFF2-40B4-BE49-F238E27FC236}">
                <a16:creationId xmlns:a16="http://schemas.microsoft.com/office/drawing/2014/main" id="{D0FA60B9-7E7F-EAF6-10BB-669D42884689}"/>
              </a:ext>
            </a:extLst>
          </p:cNvPr>
          <p:cNvSpPr txBox="1"/>
          <p:nvPr/>
        </p:nvSpPr>
        <p:spPr>
          <a:xfrm>
            <a:off x="721418" y="657629"/>
            <a:ext cx="1897552" cy="801229"/>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23" name="textruta 22">
            <a:extLst>
              <a:ext uri="{FF2B5EF4-FFF2-40B4-BE49-F238E27FC236}">
                <a16:creationId xmlns:a16="http://schemas.microsoft.com/office/drawing/2014/main" id="{A0951773-4EAD-423A-8859-06DD6F3F1083}"/>
              </a:ext>
            </a:extLst>
          </p:cNvPr>
          <p:cNvSpPr txBox="1"/>
          <p:nvPr/>
        </p:nvSpPr>
        <p:spPr>
          <a:xfrm>
            <a:off x="709592" y="1262118"/>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24" name="textruta 23">
            <a:extLst>
              <a:ext uri="{FF2B5EF4-FFF2-40B4-BE49-F238E27FC236}">
                <a16:creationId xmlns:a16="http://schemas.microsoft.com/office/drawing/2014/main" id="{CFFD8BA6-E318-FFFD-648E-FA5C030F9D4D}"/>
              </a:ext>
            </a:extLst>
          </p:cNvPr>
          <p:cNvSpPr txBox="1"/>
          <p:nvPr/>
        </p:nvSpPr>
        <p:spPr>
          <a:xfrm>
            <a:off x="701835" y="1889666"/>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29" name="textruta 28">
            <a:extLst>
              <a:ext uri="{FF2B5EF4-FFF2-40B4-BE49-F238E27FC236}">
                <a16:creationId xmlns:a16="http://schemas.microsoft.com/office/drawing/2014/main" id="{B6C3DD91-98DD-C35F-1335-716D2E82C6F4}"/>
              </a:ext>
            </a:extLst>
          </p:cNvPr>
          <p:cNvSpPr txBox="1"/>
          <p:nvPr/>
        </p:nvSpPr>
        <p:spPr>
          <a:xfrm>
            <a:off x="701835" y="2543017"/>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58" name="textruta 57">
            <a:extLst>
              <a:ext uri="{FF2B5EF4-FFF2-40B4-BE49-F238E27FC236}">
                <a16:creationId xmlns:a16="http://schemas.microsoft.com/office/drawing/2014/main" id="{5CDDF413-7FDE-AAFE-C9EB-F039BE5C5336}"/>
              </a:ext>
            </a:extLst>
          </p:cNvPr>
          <p:cNvSpPr txBox="1"/>
          <p:nvPr/>
        </p:nvSpPr>
        <p:spPr>
          <a:xfrm>
            <a:off x="701835" y="3161857"/>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59" name="textruta 58">
            <a:extLst>
              <a:ext uri="{FF2B5EF4-FFF2-40B4-BE49-F238E27FC236}">
                <a16:creationId xmlns:a16="http://schemas.microsoft.com/office/drawing/2014/main" id="{CB582D77-3E3A-B9A7-91F1-7EA08D77E1D3}"/>
              </a:ext>
            </a:extLst>
          </p:cNvPr>
          <p:cNvSpPr txBox="1"/>
          <p:nvPr/>
        </p:nvSpPr>
        <p:spPr>
          <a:xfrm>
            <a:off x="701835" y="3726732"/>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60" name="textruta 59">
            <a:extLst>
              <a:ext uri="{FF2B5EF4-FFF2-40B4-BE49-F238E27FC236}">
                <a16:creationId xmlns:a16="http://schemas.microsoft.com/office/drawing/2014/main" id="{FE960EBC-D599-9BEF-1F5F-016690B14464}"/>
              </a:ext>
            </a:extLst>
          </p:cNvPr>
          <p:cNvSpPr txBox="1"/>
          <p:nvPr/>
        </p:nvSpPr>
        <p:spPr>
          <a:xfrm>
            <a:off x="709592" y="4306337"/>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61" name="textruta 60">
            <a:extLst>
              <a:ext uri="{FF2B5EF4-FFF2-40B4-BE49-F238E27FC236}">
                <a16:creationId xmlns:a16="http://schemas.microsoft.com/office/drawing/2014/main" id="{6E80CA53-9C55-EACB-4852-9FE36584226C}"/>
              </a:ext>
            </a:extLst>
          </p:cNvPr>
          <p:cNvSpPr txBox="1"/>
          <p:nvPr/>
        </p:nvSpPr>
        <p:spPr>
          <a:xfrm>
            <a:off x="710357" y="4897801"/>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62" name="textruta 61">
            <a:extLst>
              <a:ext uri="{FF2B5EF4-FFF2-40B4-BE49-F238E27FC236}">
                <a16:creationId xmlns:a16="http://schemas.microsoft.com/office/drawing/2014/main" id="{71533C76-8819-3126-C9C1-75CE0361D65D}"/>
              </a:ext>
            </a:extLst>
          </p:cNvPr>
          <p:cNvSpPr txBox="1"/>
          <p:nvPr/>
        </p:nvSpPr>
        <p:spPr>
          <a:xfrm>
            <a:off x="710357" y="5450817"/>
            <a:ext cx="1897552" cy="728391"/>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77" name="textruta 76">
            <a:extLst>
              <a:ext uri="{FF2B5EF4-FFF2-40B4-BE49-F238E27FC236}">
                <a16:creationId xmlns:a16="http://schemas.microsoft.com/office/drawing/2014/main" id="{799BE16E-C359-8108-ECBB-5AD78A995AB0}"/>
              </a:ext>
            </a:extLst>
          </p:cNvPr>
          <p:cNvSpPr txBox="1"/>
          <p:nvPr/>
        </p:nvSpPr>
        <p:spPr>
          <a:xfrm>
            <a:off x="2977398" y="679610"/>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78" name="textruta 77">
            <a:extLst>
              <a:ext uri="{FF2B5EF4-FFF2-40B4-BE49-F238E27FC236}">
                <a16:creationId xmlns:a16="http://schemas.microsoft.com/office/drawing/2014/main" id="{72486D0C-43F6-68A0-3CC5-C66A1E8628F0}"/>
              </a:ext>
            </a:extLst>
          </p:cNvPr>
          <p:cNvSpPr txBox="1"/>
          <p:nvPr/>
        </p:nvSpPr>
        <p:spPr>
          <a:xfrm>
            <a:off x="2969641" y="1320704"/>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79" name="textruta 78">
            <a:extLst>
              <a:ext uri="{FF2B5EF4-FFF2-40B4-BE49-F238E27FC236}">
                <a16:creationId xmlns:a16="http://schemas.microsoft.com/office/drawing/2014/main" id="{1A71C84E-00AA-0EE3-59B0-982D71B082E1}"/>
              </a:ext>
            </a:extLst>
          </p:cNvPr>
          <p:cNvSpPr txBox="1"/>
          <p:nvPr/>
        </p:nvSpPr>
        <p:spPr>
          <a:xfrm>
            <a:off x="2969641" y="1974055"/>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80" name="textruta 79">
            <a:extLst>
              <a:ext uri="{FF2B5EF4-FFF2-40B4-BE49-F238E27FC236}">
                <a16:creationId xmlns:a16="http://schemas.microsoft.com/office/drawing/2014/main" id="{6F3AA016-9B52-B889-8432-D9ECE288329F}"/>
              </a:ext>
            </a:extLst>
          </p:cNvPr>
          <p:cNvSpPr txBox="1"/>
          <p:nvPr/>
        </p:nvSpPr>
        <p:spPr>
          <a:xfrm>
            <a:off x="2969641" y="2592895"/>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81" name="textruta 80">
            <a:extLst>
              <a:ext uri="{FF2B5EF4-FFF2-40B4-BE49-F238E27FC236}">
                <a16:creationId xmlns:a16="http://schemas.microsoft.com/office/drawing/2014/main" id="{94A6DC88-DFF9-D77E-7C02-8420EE956F6F}"/>
              </a:ext>
            </a:extLst>
          </p:cNvPr>
          <p:cNvSpPr txBox="1"/>
          <p:nvPr/>
        </p:nvSpPr>
        <p:spPr>
          <a:xfrm>
            <a:off x="2969641" y="3157770"/>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82" name="textruta 81">
            <a:extLst>
              <a:ext uri="{FF2B5EF4-FFF2-40B4-BE49-F238E27FC236}">
                <a16:creationId xmlns:a16="http://schemas.microsoft.com/office/drawing/2014/main" id="{2B1F58D2-ACFE-22A2-CFA5-3B11028086BB}"/>
              </a:ext>
            </a:extLst>
          </p:cNvPr>
          <p:cNvSpPr txBox="1"/>
          <p:nvPr/>
        </p:nvSpPr>
        <p:spPr>
          <a:xfrm>
            <a:off x="2977398" y="3737375"/>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83" name="textruta 82">
            <a:extLst>
              <a:ext uri="{FF2B5EF4-FFF2-40B4-BE49-F238E27FC236}">
                <a16:creationId xmlns:a16="http://schemas.microsoft.com/office/drawing/2014/main" id="{D3075E1E-836F-B251-5E5C-04A5D340C107}"/>
              </a:ext>
            </a:extLst>
          </p:cNvPr>
          <p:cNvSpPr txBox="1"/>
          <p:nvPr/>
        </p:nvSpPr>
        <p:spPr>
          <a:xfrm>
            <a:off x="2978163" y="4328839"/>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84" name="textruta 83">
            <a:extLst>
              <a:ext uri="{FF2B5EF4-FFF2-40B4-BE49-F238E27FC236}">
                <a16:creationId xmlns:a16="http://schemas.microsoft.com/office/drawing/2014/main" id="{CAF76290-8462-0259-96B1-4B918716CF23}"/>
              </a:ext>
            </a:extLst>
          </p:cNvPr>
          <p:cNvSpPr txBox="1"/>
          <p:nvPr/>
        </p:nvSpPr>
        <p:spPr>
          <a:xfrm>
            <a:off x="2978163" y="4881855"/>
            <a:ext cx="1897552" cy="728391"/>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85" name="textruta 84">
            <a:extLst>
              <a:ext uri="{FF2B5EF4-FFF2-40B4-BE49-F238E27FC236}">
                <a16:creationId xmlns:a16="http://schemas.microsoft.com/office/drawing/2014/main" id="{0AA93E3E-5D0B-C85D-5CF2-DF22738CFF77}"/>
              </a:ext>
            </a:extLst>
          </p:cNvPr>
          <p:cNvSpPr txBox="1"/>
          <p:nvPr/>
        </p:nvSpPr>
        <p:spPr>
          <a:xfrm>
            <a:off x="2977398" y="5422747"/>
            <a:ext cx="1897552" cy="728391"/>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87" name="textruta 86">
            <a:extLst>
              <a:ext uri="{FF2B5EF4-FFF2-40B4-BE49-F238E27FC236}">
                <a16:creationId xmlns:a16="http://schemas.microsoft.com/office/drawing/2014/main" id="{3D7DD7AC-406C-87A0-AF2C-E62A31A9888F}"/>
              </a:ext>
            </a:extLst>
          </p:cNvPr>
          <p:cNvSpPr txBox="1"/>
          <p:nvPr/>
        </p:nvSpPr>
        <p:spPr>
          <a:xfrm>
            <a:off x="5327846" y="222186"/>
            <a:ext cx="1890734" cy="323165"/>
          </a:xfrm>
          <a:prstGeom prst="rect">
            <a:avLst/>
          </a:prstGeom>
          <a:noFill/>
        </p:spPr>
        <p:txBody>
          <a:bodyPr wrap="square" rtlCol="0">
            <a:spAutoFit/>
          </a:bodyPr>
          <a:lstStyle/>
          <a:p>
            <a:r>
              <a:rPr lang="sv-SE" sz="1500" dirty="0"/>
              <a:t>Resultat</a:t>
            </a:r>
          </a:p>
        </p:txBody>
      </p:sp>
      <p:sp>
        <p:nvSpPr>
          <p:cNvPr id="88" name="textruta 87">
            <a:extLst>
              <a:ext uri="{FF2B5EF4-FFF2-40B4-BE49-F238E27FC236}">
                <a16:creationId xmlns:a16="http://schemas.microsoft.com/office/drawing/2014/main" id="{6CED59C0-E479-2D4C-3DEE-52D87653DD85}"/>
              </a:ext>
            </a:extLst>
          </p:cNvPr>
          <p:cNvSpPr txBox="1"/>
          <p:nvPr/>
        </p:nvSpPr>
        <p:spPr>
          <a:xfrm>
            <a:off x="5327846" y="690164"/>
            <a:ext cx="1897552" cy="801229"/>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89" name="textruta 88">
            <a:extLst>
              <a:ext uri="{FF2B5EF4-FFF2-40B4-BE49-F238E27FC236}">
                <a16:creationId xmlns:a16="http://schemas.microsoft.com/office/drawing/2014/main" id="{2A4E07D7-70A4-6F42-1BE2-7F33A5985D65}"/>
              </a:ext>
            </a:extLst>
          </p:cNvPr>
          <p:cNvSpPr txBox="1"/>
          <p:nvPr/>
        </p:nvSpPr>
        <p:spPr>
          <a:xfrm>
            <a:off x="5328785" y="1259012"/>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0" name="textruta 89">
            <a:extLst>
              <a:ext uri="{FF2B5EF4-FFF2-40B4-BE49-F238E27FC236}">
                <a16:creationId xmlns:a16="http://schemas.microsoft.com/office/drawing/2014/main" id="{7688A4F1-6CD7-F030-F226-9BB41D02D0EE}"/>
              </a:ext>
            </a:extLst>
          </p:cNvPr>
          <p:cNvSpPr txBox="1"/>
          <p:nvPr/>
        </p:nvSpPr>
        <p:spPr>
          <a:xfrm>
            <a:off x="5321028" y="1900106"/>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1" name="textruta 90">
            <a:extLst>
              <a:ext uri="{FF2B5EF4-FFF2-40B4-BE49-F238E27FC236}">
                <a16:creationId xmlns:a16="http://schemas.microsoft.com/office/drawing/2014/main" id="{C4E46F8B-EB80-422B-F415-831CC71DFE08}"/>
              </a:ext>
            </a:extLst>
          </p:cNvPr>
          <p:cNvSpPr txBox="1"/>
          <p:nvPr/>
        </p:nvSpPr>
        <p:spPr>
          <a:xfrm>
            <a:off x="5321028" y="2553457"/>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2" name="textruta 91">
            <a:extLst>
              <a:ext uri="{FF2B5EF4-FFF2-40B4-BE49-F238E27FC236}">
                <a16:creationId xmlns:a16="http://schemas.microsoft.com/office/drawing/2014/main" id="{A9701DA9-763D-A0ED-2459-6FE880EE6A5A}"/>
              </a:ext>
            </a:extLst>
          </p:cNvPr>
          <p:cNvSpPr txBox="1"/>
          <p:nvPr/>
        </p:nvSpPr>
        <p:spPr>
          <a:xfrm>
            <a:off x="5321028" y="3172297"/>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3" name="textruta 92">
            <a:extLst>
              <a:ext uri="{FF2B5EF4-FFF2-40B4-BE49-F238E27FC236}">
                <a16:creationId xmlns:a16="http://schemas.microsoft.com/office/drawing/2014/main" id="{640264E1-5FC7-9324-E2EF-D04632F4A0A7}"/>
              </a:ext>
            </a:extLst>
          </p:cNvPr>
          <p:cNvSpPr txBox="1"/>
          <p:nvPr/>
        </p:nvSpPr>
        <p:spPr>
          <a:xfrm>
            <a:off x="5321028" y="3737172"/>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4" name="textruta 93">
            <a:extLst>
              <a:ext uri="{FF2B5EF4-FFF2-40B4-BE49-F238E27FC236}">
                <a16:creationId xmlns:a16="http://schemas.microsoft.com/office/drawing/2014/main" id="{4022516A-38AE-97E2-68A3-88F1297599BD}"/>
              </a:ext>
            </a:extLst>
          </p:cNvPr>
          <p:cNvSpPr txBox="1"/>
          <p:nvPr/>
        </p:nvSpPr>
        <p:spPr>
          <a:xfrm>
            <a:off x="5328785" y="4316777"/>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5" name="textruta 94">
            <a:extLst>
              <a:ext uri="{FF2B5EF4-FFF2-40B4-BE49-F238E27FC236}">
                <a16:creationId xmlns:a16="http://schemas.microsoft.com/office/drawing/2014/main" id="{0ACFAD75-89B7-3FFD-15C5-149072C5367C}"/>
              </a:ext>
            </a:extLst>
          </p:cNvPr>
          <p:cNvSpPr txBox="1"/>
          <p:nvPr/>
        </p:nvSpPr>
        <p:spPr>
          <a:xfrm>
            <a:off x="5329550" y="4908241"/>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6" name="textruta 95">
            <a:extLst>
              <a:ext uri="{FF2B5EF4-FFF2-40B4-BE49-F238E27FC236}">
                <a16:creationId xmlns:a16="http://schemas.microsoft.com/office/drawing/2014/main" id="{A78C2D90-1D8F-3BFB-EADA-0EC07DE3714C}"/>
              </a:ext>
            </a:extLst>
          </p:cNvPr>
          <p:cNvSpPr txBox="1"/>
          <p:nvPr/>
        </p:nvSpPr>
        <p:spPr>
          <a:xfrm>
            <a:off x="5329550" y="5461257"/>
            <a:ext cx="1897552" cy="728391"/>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7" name="textruta 96">
            <a:extLst>
              <a:ext uri="{FF2B5EF4-FFF2-40B4-BE49-F238E27FC236}">
                <a16:creationId xmlns:a16="http://schemas.microsoft.com/office/drawing/2014/main" id="{11CC5878-1217-9B87-9A09-7B894C768E56}"/>
              </a:ext>
            </a:extLst>
          </p:cNvPr>
          <p:cNvSpPr txBox="1"/>
          <p:nvPr/>
        </p:nvSpPr>
        <p:spPr>
          <a:xfrm>
            <a:off x="7632057" y="880502"/>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8" name="textruta 97">
            <a:extLst>
              <a:ext uri="{FF2B5EF4-FFF2-40B4-BE49-F238E27FC236}">
                <a16:creationId xmlns:a16="http://schemas.microsoft.com/office/drawing/2014/main" id="{DD45F1D5-BB67-C812-0B4F-BC8639EC4A94}"/>
              </a:ext>
            </a:extLst>
          </p:cNvPr>
          <p:cNvSpPr txBox="1"/>
          <p:nvPr/>
        </p:nvSpPr>
        <p:spPr>
          <a:xfrm>
            <a:off x="7624300" y="1320704"/>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99" name="textruta 98">
            <a:extLst>
              <a:ext uri="{FF2B5EF4-FFF2-40B4-BE49-F238E27FC236}">
                <a16:creationId xmlns:a16="http://schemas.microsoft.com/office/drawing/2014/main" id="{0714F502-D012-DC72-9EDC-9ADF5B01BABD}"/>
              </a:ext>
            </a:extLst>
          </p:cNvPr>
          <p:cNvSpPr txBox="1"/>
          <p:nvPr/>
        </p:nvSpPr>
        <p:spPr>
          <a:xfrm>
            <a:off x="7624300" y="1974055"/>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00" name="textruta 99">
            <a:extLst>
              <a:ext uri="{FF2B5EF4-FFF2-40B4-BE49-F238E27FC236}">
                <a16:creationId xmlns:a16="http://schemas.microsoft.com/office/drawing/2014/main" id="{B05BCBC2-DCA0-67D3-B8EB-9AFBC255B057}"/>
              </a:ext>
            </a:extLst>
          </p:cNvPr>
          <p:cNvSpPr txBox="1"/>
          <p:nvPr/>
        </p:nvSpPr>
        <p:spPr>
          <a:xfrm>
            <a:off x="7624300" y="2592895"/>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01" name="textruta 100">
            <a:extLst>
              <a:ext uri="{FF2B5EF4-FFF2-40B4-BE49-F238E27FC236}">
                <a16:creationId xmlns:a16="http://schemas.microsoft.com/office/drawing/2014/main" id="{788B882E-EDAE-F813-C188-0D95CEDE9FE0}"/>
              </a:ext>
            </a:extLst>
          </p:cNvPr>
          <p:cNvSpPr txBox="1"/>
          <p:nvPr/>
        </p:nvSpPr>
        <p:spPr>
          <a:xfrm>
            <a:off x="7624300" y="3157770"/>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02" name="textruta 101">
            <a:extLst>
              <a:ext uri="{FF2B5EF4-FFF2-40B4-BE49-F238E27FC236}">
                <a16:creationId xmlns:a16="http://schemas.microsoft.com/office/drawing/2014/main" id="{42627880-EA5D-A6FD-9E0E-19AB25AB7B9F}"/>
              </a:ext>
            </a:extLst>
          </p:cNvPr>
          <p:cNvSpPr txBox="1"/>
          <p:nvPr/>
        </p:nvSpPr>
        <p:spPr>
          <a:xfrm>
            <a:off x="7632057" y="3737375"/>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03" name="textruta 102">
            <a:extLst>
              <a:ext uri="{FF2B5EF4-FFF2-40B4-BE49-F238E27FC236}">
                <a16:creationId xmlns:a16="http://schemas.microsoft.com/office/drawing/2014/main" id="{C1217A1B-400C-C578-2C44-344BC7625DDF}"/>
              </a:ext>
            </a:extLst>
          </p:cNvPr>
          <p:cNvSpPr txBox="1"/>
          <p:nvPr/>
        </p:nvSpPr>
        <p:spPr>
          <a:xfrm>
            <a:off x="7632822" y="4328839"/>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04" name="textruta 103">
            <a:extLst>
              <a:ext uri="{FF2B5EF4-FFF2-40B4-BE49-F238E27FC236}">
                <a16:creationId xmlns:a16="http://schemas.microsoft.com/office/drawing/2014/main" id="{7B8CBC2F-BF8E-9EEA-095E-A121FE52D1C2}"/>
              </a:ext>
            </a:extLst>
          </p:cNvPr>
          <p:cNvSpPr txBox="1"/>
          <p:nvPr/>
        </p:nvSpPr>
        <p:spPr>
          <a:xfrm>
            <a:off x="7632822" y="4881855"/>
            <a:ext cx="1897552" cy="728391"/>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05" name="textruta 104">
            <a:extLst>
              <a:ext uri="{FF2B5EF4-FFF2-40B4-BE49-F238E27FC236}">
                <a16:creationId xmlns:a16="http://schemas.microsoft.com/office/drawing/2014/main" id="{39FEE94A-288C-E49F-A103-FA6463EAC716}"/>
              </a:ext>
            </a:extLst>
          </p:cNvPr>
          <p:cNvSpPr txBox="1"/>
          <p:nvPr/>
        </p:nvSpPr>
        <p:spPr>
          <a:xfrm>
            <a:off x="7632057" y="5422747"/>
            <a:ext cx="1897552" cy="728391"/>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07" name="textruta 106">
            <a:extLst>
              <a:ext uri="{FF2B5EF4-FFF2-40B4-BE49-F238E27FC236}">
                <a16:creationId xmlns:a16="http://schemas.microsoft.com/office/drawing/2014/main" id="{4E7DEFA0-4E8E-B752-2578-9ABFB662B150}"/>
              </a:ext>
            </a:extLst>
          </p:cNvPr>
          <p:cNvSpPr txBox="1"/>
          <p:nvPr/>
        </p:nvSpPr>
        <p:spPr>
          <a:xfrm>
            <a:off x="9935449" y="222186"/>
            <a:ext cx="1967056" cy="553997"/>
          </a:xfrm>
          <a:prstGeom prst="rect">
            <a:avLst/>
          </a:prstGeom>
          <a:noFill/>
        </p:spPr>
        <p:txBody>
          <a:bodyPr wrap="square" rtlCol="0">
            <a:spAutoFit/>
          </a:bodyPr>
          <a:lstStyle/>
          <a:p>
            <a:r>
              <a:rPr lang="sv-SE" sz="1500" dirty="0"/>
              <a:t>Förväntad potential </a:t>
            </a:r>
          </a:p>
          <a:p>
            <a:r>
              <a:rPr lang="sv-SE" sz="1500" dirty="0"/>
              <a:t>(system-av-system)</a:t>
            </a:r>
          </a:p>
        </p:txBody>
      </p:sp>
      <p:sp>
        <p:nvSpPr>
          <p:cNvPr id="108" name="textruta 107">
            <a:extLst>
              <a:ext uri="{FF2B5EF4-FFF2-40B4-BE49-F238E27FC236}">
                <a16:creationId xmlns:a16="http://schemas.microsoft.com/office/drawing/2014/main" id="{2B5C8306-0F84-F065-A17F-72E61057FB36}"/>
              </a:ext>
            </a:extLst>
          </p:cNvPr>
          <p:cNvSpPr txBox="1"/>
          <p:nvPr/>
        </p:nvSpPr>
        <p:spPr>
          <a:xfrm>
            <a:off x="9982505" y="884128"/>
            <a:ext cx="1897552" cy="801228"/>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09" name="textruta 108">
            <a:extLst>
              <a:ext uri="{FF2B5EF4-FFF2-40B4-BE49-F238E27FC236}">
                <a16:creationId xmlns:a16="http://schemas.microsoft.com/office/drawing/2014/main" id="{81B7FF71-403D-9687-E429-A97F010AC3BB}"/>
              </a:ext>
            </a:extLst>
          </p:cNvPr>
          <p:cNvSpPr txBox="1"/>
          <p:nvPr/>
        </p:nvSpPr>
        <p:spPr>
          <a:xfrm>
            <a:off x="9983444" y="1259012"/>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10" name="textruta 109">
            <a:extLst>
              <a:ext uri="{FF2B5EF4-FFF2-40B4-BE49-F238E27FC236}">
                <a16:creationId xmlns:a16="http://schemas.microsoft.com/office/drawing/2014/main" id="{AB6302BB-5C82-FFE4-47A2-68851A764874}"/>
              </a:ext>
            </a:extLst>
          </p:cNvPr>
          <p:cNvSpPr txBox="1"/>
          <p:nvPr/>
        </p:nvSpPr>
        <p:spPr>
          <a:xfrm>
            <a:off x="9975687" y="1900106"/>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11" name="textruta 110">
            <a:extLst>
              <a:ext uri="{FF2B5EF4-FFF2-40B4-BE49-F238E27FC236}">
                <a16:creationId xmlns:a16="http://schemas.microsoft.com/office/drawing/2014/main" id="{0842054D-B643-3BAD-A225-73AB75532BF4}"/>
              </a:ext>
            </a:extLst>
          </p:cNvPr>
          <p:cNvSpPr txBox="1"/>
          <p:nvPr/>
        </p:nvSpPr>
        <p:spPr>
          <a:xfrm>
            <a:off x="9975687" y="2553457"/>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12" name="textruta 111">
            <a:extLst>
              <a:ext uri="{FF2B5EF4-FFF2-40B4-BE49-F238E27FC236}">
                <a16:creationId xmlns:a16="http://schemas.microsoft.com/office/drawing/2014/main" id="{7B3ECFF9-0E05-D5A3-A313-11707A15FA60}"/>
              </a:ext>
            </a:extLst>
          </p:cNvPr>
          <p:cNvSpPr txBox="1"/>
          <p:nvPr/>
        </p:nvSpPr>
        <p:spPr>
          <a:xfrm>
            <a:off x="9975687" y="3172297"/>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13" name="textruta 112">
            <a:extLst>
              <a:ext uri="{FF2B5EF4-FFF2-40B4-BE49-F238E27FC236}">
                <a16:creationId xmlns:a16="http://schemas.microsoft.com/office/drawing/2014/main" id="{4651CB92-F8FA-EF67-1BBB-476621FDE906}"/>
              </a:ext>
            </a:extLst>
          </p:cNvPr>
          <p:cNvSpPr txBox="1"/>
          <p:nvPr/>
        </p:nvSpPr>
        <p:spPr>
          <a:xfrm>
            <a:off x="9975687" y="3737172"/>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14" name="textruta 113">
            <a:extLst>
              <a:ext uri="{FF2B5EF4-FFF2-40B4-BE49-F238E27FC236}">
                <a16:creationId xmlns:a16="http://schemas.microsoft.com/office/drawing/2014/main" id="{B174D9AF-9B2F-AEA7-E5CE-86B052DF5924}"/>
              </a:ext>
            </a:extLst>
          </p:cNvPr>
          <p:cNvSpPr txBox="1"/>
          <p:nvPr/>
        </p:nvSpPr>
        <p:spPr>
          <a:xfrm>
            <a:off x="9983444" y="4316777"/>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15" name="textruta 114">
            <a:extLst>
              <a:ext uri="{FF2B5EF4-FFF2-40B4-BE49-F238E27FC236}">
                <a16:creationId xmlns:a16="http://schemas.microsoft.com/office/drawing/2014/main" id="{F17FB637-E8B9-6460-F844-3CA99652FE96}"/>
              </a:ext>
            </a:extLst>
          </p:cNvPr>
          <p:cNvSpPr txBox="1"/>
          <p:nvPr/>
        </p:nvSpPr>
        <p:spPr>
          <a:xfrm>
            <a:off x="9984209" y="4908241"/>
            <a:ext cx="1897552" cy="801230"/>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
        <p:nvSpPr>
          <p:cNvPr id="116" name="textruta 115">
            <a:extLst>
              <a:ext uri="{FF2B5EF4-FFF2-40B4-BE49-F238E27FC236}">
                <a16:creationId xmlns:a16="http://schemas.microsoft.com/office/drawing/2014/main" id="{00C3CF56-A954-F5C2-EAE6-36ADEC4E02A8}"/>
              </a:ext>
            </a:extLst>
          </p:cNvPr>
          <p:cNvSpPr txBox="1"/>
          <p:nvPr/>
        </p:nvSpPr>
        <p:spPr>
          <a:xfrm>
            <a:off x="9984209" y="5461257"/>
            <a:ext cx="1897552" cy="728391"/>
          </a:xfrm>
          <a:prstGeom prst="rect">
            <a:avLst/>
          </a:prstGeom>
          <a:solidFill>
            <a:schemeClr val="bg2"/>
          </a:solidFill>
          <a:ln>
            <a:solidFill>
              <a:schemeClr val="bg2"/>
            </a:solidFill>
          </a:ln>
          <a:effectLst>
            <a:outerShdw blurRad="57150" dist="19050" dir="5400000" algn="ctr" rotWithShape="0">
              <a:srgbClr val="000000">
                <a:alpha val="63000"/>
              </a:srgbClr>
            </a:outerShdw>
            <a:softEdge rad="12700"/>
          </a:effectLst>
        </p:spPr>
        <p:style>
          <a:lnRef idx="0">
            <a:schemeClr val="accent3"/>
          </a:lnRef>
          <a:fillRef idx="3">
            <a:schemeClr val="accent3"/>
          </a:fillRef>
          <a:effectRef idx="3">
            <a:schemeClr val="accent3"/>
          </a:effectRef>
          <a:fontRef idx="minor">
            <a:schemeClr val="lt1"/>
          </a:fontRef>
        </p:style>
        <p:txBody>
          <a:bodyPr wrap="square" rtlCol="0">
            <a:spAutoFit/>
          </a:bodyPr>
          <a:lstStyle/>
          <a:p>
            <a:endParaRPr lang="sv-SE"/>
          </a:p>
        </p:txBody>
      </p:sp>
    </p:spTree>
    <p:extLst>
      <p:ext uri="{BB962C8B-B14F-4D97-AF65-F5344CB8AC3E}">
        <p14:creationId xmlns:p14="http://schemas.microsoft.com/office/powerpoint/2010/main" val="2004155048"/>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45C1435FDEC0546802A6518BA675CF3" ma:contentTypeVersion="13" ma:contentTypeDescription="Create a new document." ma:contentTypeScope="" ma:versionID="b208fee8338bdd715ed4008e76288c3d">
  <xsd:schema xmlns:xsd="http://www.w3.org/2001/XMLSchema" xmlns:xs="http://www.w3.org/2001/XMLSchema" xmlns:p="http://schemas.microsoft.com/office/2006/metadata/properties" xmlns:ns2="22b2c405-fbd9-4a10-9957-0cbca077d369" xmlns:ns3="16505927-3462-4e0c-8cfe-42a30d30b3b2" targetNamespace="http://schemas.microsoft.com/office/2006/metadata/properties" ma:root="true" ma:fieldsID="3289698406febe6c3a1f3e8957832348" ns2:_="" ns3:_="">
    <xsd:import namespace="22b2c405-fbd9-4a10-9957-0cbca077d369"/>
    <xsd:import namespace="16505927-3462-4e0c-8cfe-42a30d30b3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b2c405-fbd9-4a10-9957-0cbca077d3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cfd68d59-1c67-44cd-8d14-c05e37d4202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6505927-3462-4e0c-8cfe-42a30d30b3b2"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723bd7e6-b0ae-4016-ae7d-af89c6f835f6}" ma:internalName="TaxCatchAll" ma:showField="CatchAllData" ma:web="16505927-3462-4e0c-8cfe-42a30d30b3b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16505927-3462-4e0c-8cfe-42a30d30b3b2" xsi:nil="true"/>
    <lcf76f155ced4ddcb4097134ff3c332f xmlns="22b2c405-fbd9-4a10-9957-0cbca077d36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F0F8B85-B897-4A85-B870-919BA5698D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2b2c405-fbd9-4a10-9957-0cbca077d369"/>
    <ds:schemaRef ds:uri="16505927-3462-4e0c-8cfe-42a30d30b3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99D0633-15FC-48CF-B2B0-8DB6AE881786}">
  <ds:schemaRefs>
    <ds:schemaRef ds:uri="http://purl.org/dc/elements/1.1/"/>
    <ds:schemaRef ds:uri="http://purl.org/dc/terms/"/>
    <ds:schemaRef ds:uri="http://www.w3.org/XML/1998/namespace"/>
    <ds:schemaRef ds:uri="http://schemas.microsoft.com/office/2006/documentManagement/types"/>
    <ds:schemaRef ds:uri="22b2c405-fbd9-4a10-9957-0cbca077d369"/>
    <ds:schemaRef ds:uri="http://purl.org/dc/dcmitype/"/>
    <ds:schemaRef ds:uri="http://schemas.microsoft.com/office/infopath/2007/PartnerControls"/>
    <ds:schemaRef ds:uri="http://schemas.openxmlformats.org/package/2006/metadata/core-properties"/>
    <ds:schemaRef ds:uri="16505927-3462-4e0c-8cfe-42a30d30b3b2"/>
    <ds:schemaRef ds:uri="http://schemas.microsoft.com/office/2006/metadata/properties"/>
  </ds:schemaRefs>
</ds:datastoreItem>
</file>

<file path=customXml/itemProps3.xml><?xml version="1.0" encoding="utf-8"?>
<ds:datastoreItem xmlns:ds="http://schemas.openxmlformats.org/officeDocument/2006/customXml" ds:itemID="{553AF624-F865-479D-A207-27D2D6CFA195}">
  <ds:schemaRefs>
    <ds:schemaRef ds:uri="http://schemas.microsoft.com/sharepoint/v3/contenttype/forms"/>
  </ds:schemaRefs>
</ds:datastoreItem>
</file>

<file path=docMetadata/LabelInfo.xml><?xml version="1.0" encoding="utf-8"?>
<clbl:labelList xmlns:clbl="http://schemas.microsoft.com/office/2020/mipLabelMetadata">
  <clbl:label id="{3dfbaa1c-4fe6-4983-a06f-9b7ff4ec4959}" enabled="1" method="Privileged" siteId="{4b552844-3bd0-4e19-bfd3-a566ea76a7b6}" removed="0"/>
</clbl:labelList>
</file>

<file path=docProps/app.xml><?xml version="1.0" encoding="utf-8"?>
<Properties xmlns="http://schemas.openxmlformats.org/officeDocument/2006/extended-properties" xmlns:vt="http://schemas.openxmlformats.org/officeDocument/2006/docPropsVTypes">
  <TotalTime>0</TotalTime>
  <Words>719</Words>
  <Application>Microsoft Office PowerPoint</Application>
  <PresentationFormat>Bredbild</PresentationFormat>
  <Paragraphs>72</Paragraphs>
  <Slides>6</Slides>
  <Notes>6</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6</vt:i4>
      </vt:variant>
    </vt:vector>
  </HeadingPairs>
  <TitlesOfParts>
    <vt:vector size="10" baseType="lpstr">
      <vt:lpstr>Arial</vt:lpstr>
      <vt:lpstr>Calibri</vt:lpstr>
      <vt:lpstr>Calibri Light</vt:lpstr>
      <vt:lpstr>Office-tema</vt:lpstr>
      <vt:lpstr>Effektlogik exempelmall ETAPP1</vt:lpstr>
      <vt:lpstr>PowerPoint-presentation</vt:lpstr>
      <vt:lpstr>Effektlogik exempelmall ETAPP2</vt:lpstr>
      <vt:lpstr>PowerPoint-presentation</vt:lpstr>
      <vt:lpstr>Effektlogik exempelmall ETAPP3</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Katja Fedina</cp:lastModifiedBy>
  <cp:revision>5</cp:revision>
  <dcterms:created xsi:type="dcterms:W3CDTF">2020-12-21T22:20:24Z</dcterms:created>
  <dcterms:modified xsi:type="dcterms:W3CDTF">2026-08-17T14:46:50Z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0x010100445C1435FDEC0546802A6518BA675CF3</vt:lpwstr>
  </property>
  <property fmtid="{D5CDD505-2E9C-101B-9397-08002B2CF9AE}" pid="3" name="MediaServiceImageTags">
    <vt:lpwstr/>
  </property>
</Properties>
</file>