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0" r:id="rId4"/>
  </p:sldMasterIdLst>
  <p:notesMasterIdLst>
    <p:notesMasterId r:id="rId7"/>
  </p:notesMasterIdLst>
  <p:handoutMasterIdLst>
    <p:handoutMasterId r:id="rId8"/>
  </p:handoutMasterIdLst>
  <p:sldIdLst>
    <p:sldId id="315" r:id="rId5"/>
    <p:sldId id="317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DFB2FD-EBAA-4AE9-BB15-51ED8177C205}" v="32" dt="2023-03-31T10:48:31.2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68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ED4D-9974-4266-9636-7DF9434CB37C}" type="datetimeFigureOut">
              <a:rPr lang="sv-SE" smtClean="0"/>
              <a:t>2023-03-31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A873-DB4E-4F59-A8B1-757F0F4852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867749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2023-03-31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31838" y="1250949"/>
            <a:ext cx="10728327" cy="1822153"/>
          </a:xfrm>
        </p:spPr>
        <p:txBody>
          <a:bodyPr anchor="b" anchorCtr="0"/>
          <a:lstStyle>
            <a:lvl1pPr algn="ctr">
              <a:defRPr sz="6400" spc="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Namn på min presentation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1720200" y="3082007"/>
            <a:ext cx="8751600" cy="706018"/>
          </a:xfrm>
        </p:spPr>
        <p:txBody>
          <a:bodyPr>
            <a:noAutofit/>
          </a:bodyPr>
          <a:lstStyle>
            <a:lvl1pPr marL="0" indent="0" algn="ctr">
              <a:buNone/>
              <a:defRPr sz="2600" cap="all" spc="100" baseline="0">
                <a:solidFill>
                  <a:schemeClr val="tx1"/>
                </a:solidFill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Namn på presentatör eller underrubrik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DB92622-4171-4776-9DBD-E06289A36BD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99F7449-210D-4138-9070-A85A449EFFC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9C5660C-D0FE-434C-B2E8-AC0ACF05863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BD504584-CB7A-4D50-B7AB-CA742EA99A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280452" y="4560879"/>
            <a:ext cx="3631096" cy="789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24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lage 6 bil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AB32E5E4-DB07-442F-BAD5-04166685E07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14375" y="1554480"/>
            <a:ext cx="2616200" cy="206121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Klicka på ikonen för att infoga bild</a:t>
            </a:r>
          </a:p>
        </p:txBody>
      </p:sp>
      <p:sp>
        <p:nvSpPr>
          <p:cNvPr id="15" name="Platshållare för bild 9">
            <a:extLst>
              <a:ext uri="{FF2B5EF4-FFF2-40B4-BE49-F238E27FC236}">
                <a16:creationId xmlns:a16="http://schemas.microsoft.com/office/drawing/2014/main" id="{BF436458-17E3-41F7-B743-C637D1AEBA2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843964" y="1554480"/>
            <a:ext cx="2616200" cy="206121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Klicka på ikonen för att infoga bild</a:t>
            </a:r>
          </a:p>
        </p:txBody>
      </p:sp>
      <p:sp>
        <p:nvSpPr>
          <p:cNvPr id="16" name="Platshållare för bild 9">
            <a:extLst>
              <a:ext uri="{FF2B5EF4-FFF2-40B4-BE49-F238E27FC236}">
                <a16:creationId xmlns:a16="http://schemas.microsoft.com/office/drawing/2014/main" id="{5F97E123-216C-4649-9D8A-4EC0ADDE211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843964" y="3909870"/>
            <a:ext cx="2616200" cy="2061214"/>
          </a:xfrm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Klicka på ikonen för att infoga bild</a:t>
            </a:r>
          </a:p>
        </p:txBody>
      </p:sp>
      <p:sp>
        <p:nvSpPr>
          <p:cNvPr id="19" name="Platshållare för bild 9">
            <a:extLst>
              <a:ext uri="{FF2B5EF4-FFF2-40B4-BE49-F238E27FC236}">
                <a16:creationId xmlns:a16="http://schemas.microsoft.com/office/drawing/2014/main" id="{990A8E63-98B2-45B1-BFF7-A736FF8ADDF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962184" y="3909870"/>
            <a:ext cx="2616200" cy="2061214"/>
          </a:xfrm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Klicka på ikonen för att infoga bild</a:t>
            </a:r>
          </a:p>
        </p:txBody>
      </p:sp>
      <p:sp>
        <p:nvSpPr>
          <p:cNvPr id="20" name="Platshållare för bild 9">
            <a:extLst>
              <a:ext uri="{FF2B5EF4-FFF2-40B4-BE49-F238E27FC236}">
                <a16:creationId xmlns:a16="http://schemas.microsoft.com/office/drawing/2014/main" id="{E6569798-608F-4AD1-81E5-A128EF9E3D8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14375" y="3909870"/>
            <a:ext cx="4982230" cy="2061214"/>
          </a:xfrm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Klicka på ikonen för att infoga bild</a:t>
            </a:r>
          </a:p>
        </p:txBody>
      </p:sp>
      <p:sp>
        <p:nvSpPr>
          <p:cNvPr id="21" name="Platshållare för bild 9">
            <a:extLst>
              <a:ext uri="{FF2B5EF4-FFF2-40B4-BE49-F238E27FC236}">
                <a16:creationId xmlns:a16="http://schemas.microsoft.com/office/drawing/2014/main" id="{FBD1DA46-9854-49C8-AC48-095F3907F05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3596154" y="1554480"/>
            <a:ext cx="4982230" cy="2061214"/>
          </a:xfrm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Klicka på ikonen för att infoga bild</a:t>
            </a:r>
          </a:p>
        </p:txBody>
      </p:sp>
      <p:sp>
        <p:nvSpPr>
          <p:cNvPr id="13" name="Rubrik 12">
            <a:extLst>
              <a:ext uri="{FF2B5EF4-FFF2-40B4-BE49-F238E27FC236}">
                <a16:creationId xmlns:a16="http://schemas.microsoft.com/office/drawing/2014/main" id="{8C375DCE-17DE-45ED-AD5A-F0F2B7711D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7100" y="549275"/>
            <a:ext cx="10337800" cy="612775"/>
          </a:xfrm>
        </p:spPr>
        <p:txBody>
          <a:bodyPr/>
          <a:lstStyle>
            <a:lvl1pPr algn="ctr">
              <a:defRPr sz="5600" baseline="0"/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92C2D38-E3F3-48C8-9079-0BE5EB70AC3F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36A126D-C02C-47F7-9F0A-31D811AB3757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71EDEDD-29B7-4183-B9F7-1CCC6B39A1BE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57568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 och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17237" y="1685826"/>
            <a:ext cx="4594992" cy="3397514"/>
          </a:xfrm>
        </p:spPr>
        <p:txBody>
          <a:bodyPr anchor="t" anchorCtr="0"/>
          <a:lstStyle>
            <a:lvl1pPr algn="l">
              <a:lnSpc>
                <a:spcPct val="80000"/>
              </a:lnSpc>
              <a:defRPr sz="4800" cap="none" spc="5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Här skriver jag ett citat som passar min presentation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714375" y="5396564"/>
            <a:ext cx="4597854" cy="480362"/>
          </a:xfrm>
        </p:spPr>
        <p:txBody>
          <a:bodyPr>
            <a:noAutofit/>
          </a:bodyPr>
          <a:lstStyle>
            <a:lvl1pPr marL="0" indent="0" algn="l">
              <a:buNone/>
              <a:defRPr sz="20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Citat namn</a:t>
            </a:r>
          </a:p>
          <a:p>
            <a:pPr lvl="0"/>
            <a:endParaRPr lang="sv-SE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3C1C0121-60AC-47FA-9F3D-928FDDB6D815}"/>
              </a:ext>
            </a:extLst>
          </p:cNvPr>
          <p:cNvSpPr txBox="1"/>
          <p:nvPr userDrawn="1"/>
        </p:nvSpPr>
        <p:spPr>
          <a:xfrm>
            <a:off x="553640" y="-156542"/>
            <a:ext cx="1197769" cy="31547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sv-SE" sz="19900">
                <a:solidFill>
                  <a:schemeClr val="tx1"/>
                </a:solidFill>
                <a:latin typeface="+mj-lt"/>
              </a:rPr>
              <a:t>”</a:t>
            </a:r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E3B12A66-0332-4C76-A07F-F46BE0CF4C4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-4749"/>
            <a:ext cx="6096000" cy="6858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36EA41E-7D41-4667-A7A0-90604742235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A328711-C5AA-44BB-B264-57911D758B9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968909E-9148-4959-87F8-16BDC62C242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9095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29C740C-E70A-4A03-AFF1-618131A73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0746F8B-E22C-4AC3-814B-B661E91E2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9EDAA4-56F9-473E-9272-9645D2218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905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c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>
            <a:extLst>
              <a:ext uri="{FF2B5EF4-FFF2-40B4-BE49-F238E27FC236}">
                <a16:creationId xmlns:a16="http://schemas.microsoft.com/office/drawing/2014/main" id="{0FA480E9-7A1E-49E9-A38D-047FFB8E76EE}"/>
              </a:ext>
            </a:extLst>
          </p:cNvPr>
          <p:cNvSpPr txBox="1"/>
          <p:nvPr userDrawn="1"/>
        </p:nvSpPr>
        <p:spPr>
          <a:xfrm>
            <a:off x="2562997" y="1841969"/>
            <a:ext cx="70675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0" spc="50" baseline="0">
                <a:solidFill>
                  <a:schemeClr val="tx1"/>
                </a:solidFill>
                <a:latin typeface="+mj-lt"/>
              </a:rPr>
              <a:t>TACK</a:t>
            </a:r>
            <a:r>
              <a:rPr lang="sv-SE" sz="12000" spc="200" baseline="0">
                <a:solidFill>
                  <a:schemeClr val="tx1"/>
                </a:solidFill>
                <a:latin typeface="+mj-lt"/>
              </a:rPr>
              <a:t>!</a:t>
            </a:r>
          </a:p>
        </p:txBody>
      </p: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7C098F24-9A61-4B0B-9BF1-A4A7635F20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63079" y="4779579"/>
            <a:ext cx="3468956" cy="754024"/>
          </a:xfrm>
          <a:prstGeom prst="rect">
            <a:avLst/>
          </a:prstGeom>
        </p:spPr>
      </p:pic>
      <p:grpSp>
        <p:nvGrpSpPr>
          <p:cNvPr id="13" name="Grupp 12">
            <a:extLst>
              <a:ext uri="{FF2B5EF4-FFF2-40B4-BE49-F238E27FC236}">
                <a16:creationId xmlns:a16="http://schemas.microsoft.com/office/drawing/2014/main" id="{1A94FB4D-B36A-4974-97DA-B08C02C7AC09}"/>
              </a:ext>
            </a:extLst>
          </p:cNvPr>
          <p:cNvGrpSpPr/>
          <p:nvPr userDrawn="1"/>
        </p:nvGrpSpPr>
        <p:grpSpPr>
          <a:xfrm>
            <a:off x="3125148" y="5928705"/>
            <a:ext cx="5941704" cy="390895"/>
            <a:chOff x="2953940" y="5934146"/>
            <a:chExt cx="5941704" cy="390895"/>
          </a:xfrm>
        </p:grpSpPr>
        <p:sp>
          <p:nvSpPr>
            <p:cNvPr id="14" name="Shape 2944">
              <a:extLst>
                <a:ext uri="{FF2B5EF4-FFF2-40B4-BE49-F238E27FC236}">
                  <a16:creationId xmlns:a16="http://schemas.microsoft.com/office/drawing/2014/main" id="{F085A41D-4BBF-4E3B-88DC-324DE1954095}"/>
                </a:ext>
              </a:extLst>
            </p:cNvPr>
            <p:cNvSpPr/>
            <p:nvPr/>
          </p:nvSpPr>
          <p:spPr>
            <a:xfrm>
              <a:off x="2953940" y="5939588"/>
              <a:ext cx="385454" cy="385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50" y="17620"/>
                  </a:moveTo>
                  <a:cubicBezTo>
                    <a:pt x="17270" y="17122"/>
                    <a:pt x="16604" y="16682"/>
                    <a:pt x="15855" y="16324"/>
                  </a:cubicBezTo>
                  <a:cubicBezTo>
                    <a:pt x="15868" y="16284"/>
                    <a:pt x="15882" y="16244"/>
                    <a:pt x="15896" y="16203"/>
                  </a:cubicBezTo>
                  <a:cubicBezTo>
                    <a:pt x="16131" y="15456"/>
                    <a:pt x="16320" y="14656"/>
                    <a:pt x="16454" y="13811"/>
                  </a:cubicBezTo>
                  <a:cubicBezTo>
                    <a:pt x="16471" y="13704"/>
                    <a:pt x="16484" y="13596"/>
                    <a:pt x="16499" y="13488"/>
                  </a:cubicBezTo>
                  <a:cubicBezTo>
                    <a:pt x="16544" y="13166"/>
                    <a:pt x="16581" y="12839"/>
                    <a:pt x="16610" y="12507"/>
                  </a:cubicBezTo>
                  <a:cubicBezTo>
                    <a:pt x="16621" y="12383"/>
                    <a:pt x="16632" y="12260"/>
                    <a:pt x="16641" y="12135"/>
                  </a:cubicBezTo>
                  <a:cubicBezTo>
                    <a:pt x="16660" y="11858"/>
                    <a:pt x="16664" y="11574"/>
                    <a:pt x="16673" y="11291"/>
                  </a:cubicBezTo>
                  <a:lnTo>
                    <a:pt x="20598" y="11291"/>
                  </a:lnTo>
                  <a:cubicBezTo>
                    <a:pt x="20476" y="13747"/>
                    <a:pt x="19450" y="15962"/>
                    <a:pt x="17850" y="17620"/>
                  </a:cubicBezTo>
                  <a:moveTo>
                    <a:pt x="13714" y="20178"/>
                  </a:moveTo>
                  <a:cubicBezTo>
                    <a:pt x="13925" y="19957"/>
                    <a:pt x="14127" y="19710"/>
                    <a:pt x="14321" y="19444"/>
                  </a:cubicBezTo>
                  <a:cubicBezTo>
                    <a:pt x="14339" y="19419"/>
                    <a:pt x="14357" y="19394"/>
                    <a:pt x="14375" y="19369"/>
                  </a:cubicBezTo>
                  <a:cubicBezTo>
                    <a:pt x="14764" y="18822"/>
                    <a:pt x="15116" y="18192"/>
                    <a:pt x="15420" y="17488"/>
                  </a:cubicBezTo>
                  <a:cubicBezTo>
                    <a:pt x="15436" y="17450"/>
                    <a:pt x="15451" y="17410"/>
                    <a:pt x="15467" y="17372"/>
                  </a:cubicBezTo>
                  <a:cubicBezTo>
                    <a:pt x="15485" y="17329"/>
                    <a:pt x="15499" y="17282"/>
                    <a:pt x="15517" y="17239"/>
                  </a:cubicBezTo>
                  <a:cubicBezTo>
                    <a:pt x="16123" y="17535"/>
                    <a:pt x="16665" y="17890"/>
                    <a:pt x="17142" y="18285"/>
                  </a:cubicBezTo>
                  <a:cubicBezTo>
                    <a:pt x="16149" y="19129"/>
                    <a:pt x="14989" y="19782"/>
                    <a:pt x="13714" y="20178"/>
                  </a:cubicBezTo>
                  <a:moveTo>
                    <a:pt x="11291" y="20569"/>
                  </a:moveTo>
                  <a:lnTo>
                    <a:pt x="11291" y="16221"/>
                  </a:lnTo>
                  <a:cubicBezTo>
                    <a:pt x="12498" y="16271"/>
                    <a:pt x="13638" y="16493"/>
                    <a:pt x="14652" y="16869"/>
                  </a:cubicBezTo>
                  <a:cubicBezTo>
                    <a:pt x="13850" y="18909"/>
                    <a:pt x="12654" y="20298"/>
                    <a:pt x="11291" y="20569"/>
                  </a:cubicBezTo>
                  <a:moveTo>
                    <a:pt x="11291" y="11291"/>
                  </a:moveTo>
                  <a:lnTo>
                    <a:pt x="15697" y="11291"/>
                  </a:lnTo>
                  <a:cubicBezTo>
                    <a:pt x="15655" y="12995"/>
                    <a:pt x="15392" y="14581"/>
                    <a:pt x="14971" y="15948"/>
                  </a:cubicBezTo>
                  <a:cubicBezTo>
                    <a:pt x="13855" y="15534"/>
                    <a:pt x="12608" y="15291"/>
                    <a:pt x="11291" y="15240"/>
                  </a:cubicBezTo>
                  <a:cubicBezTo>
                    <a:pt x="11291" y="15240"/>
                    <a:pt x="11291" y="11291"/>
                    <a:pt x="11291" y="11291"/>
                  </a:cubicBezTo>
                  <a:close/>
                  <a:moveTo>
                    <a:pt x="11291" y="6360"/>
                  </a:moveTo>
                  <a:cubicBezTo>
                    <a:pt x="12608" y="6309"/>
                    <a:pt x="13855" y="6066"/>
                    <a:pt x="14971" y="5652"/>
                  </a:cubicBezTo>
                  <a:cubicBezTo>
                    <a:pt x="15392" y="7019"/>
                    <a:pt x="15655" y="8605"/>
                    <a:pt x="15697" y="10309"/>
                  </a:cubicBezTo>
                  <a:lnTo>
                    <a:pt x="11291" y="10309"/>
                  </a:lnTo>
                  <a:cubicBezTo>
                    <a:pt x="11291" y="10309"/>
                    <a:pt x="11291" y="6360"/>
                    <a:pt x="11291" y="6360"/>
                  </a:cubicBezTo>
                  <a:close/>
                  <a:moveTo>
                    <a:pt x="11291" y="1031"/>
                  </a:moveTo>
                  <a:cubicBezTo>
                    <a:pt x="12654" y="1302"/>
                    <a:pt x="13850" y="2691"/>
                    <a:pt x="14652" y="4731"/>
                  </a:cubicBezTo>
                  <a:cubicBezTo>
                    <a:pt x="13638" y="5107"/>
                    <a:pt x="12498" y="5329"/>
                    <a:pt x="11291" y="5379"/>
                  </a:cubicBezTo>
                  <a:cubicBezTo>
                    <a:pt x="11291" y="5379"/>
                    <a:pt x="11291" y="1031"/>
                    <a:pt x="11291" y="1031"/>
                  </a:cubicBezTo>
                  <a:close/>
                  <a:moveTo>
                    <a:pt x="17142" y="3315"/>
                  </a:moveTo>
                  <a:cubicBezTo>
                    <a:pt x="16665" y="3711"/>
                    <a:pt x="16123" y="4065"/>
                    <a:pt x="15517" y="4361"/>
                  </a:cubicBezTo>
                  <a:cubicBezTo>
                    <a:pt x="15499" y="4318"/>
                    <a:pt x="15485" y="4271"/>
                    <a:pt x="15467" y="4229"/>
                  </a:cubicBezTo>
                  <a:cubicBezTo>
                    <a:pt x="15451" y="4190"/>
                    <a:pt x="15436" y="4151"/>
                    <a:pt x="15420" y="4112"/>
                  </a:cubicBezTo>
                  <a:cubicBezTo>
                    <a:pt x="15116" y="3408"/>
                    <a:pt x="14764" y="2778"/>
                    <a:pt x="14375" y="2231"/>
                  </a:cubicBezTo>
                  <a:cubicBezTo>
                    <a:pt x="14357" y="2206"/>
                    <a:pt x="14339" y="2181"/>
                    <a:pt x="14321" y="2156"/>
                  </a:cubicBezTo>
                  <a:cubicBezTo>
                    <a:pt x="14127" y="1890"/>
                    <a:pt x="13925" y="1643"/>
                    <a:pt x="13714" y="1422"/>
                  </a:cubicBezTo>
                  <a:cubicBezTo>
                    <a:pt x="14989" y="1818"/>
                    <a:pt x="16149" y="2471"/>
                    <a:pt x="17142" y="3315"/>
                  </a:cubicBezTo>
                  <a:moveTo>
                    <a:pt x="20598" y="10309"/>
                  </a:moveTo>
                  <a:lnTo>
                    <a:pt x="16673" y="10309"/>
                  </a:lnTo>
                  <a:cubicBezTo>
                    <a:pt x="16664" y="10027"/>
                    <a:pt x="16660" y="9742"/>
                    <a:pt x="16641" y="9465"/>
                  </a:cubicBezTo>
                  <a:cubicBezTo>
                    <a:pt x="16632" y="9340"/>
                    <a:pt x="16621" y="9217"/>
                    <a:pt x="16610" y="9093"/>
                  </a:cubicBezTo>
                  <a:cubicBezTo>
                    <a:pt x="16581" y="8761"/>
                    <a:pt x="16544" y="8434"/>
                    <a:pt x="16499" y="8112"/>
                  </a:cubicBezTo>
                  <a:cubicBezTo>
                    <a:pt x="16484" y="8005"/>
                    <a:pt x="16471" y="7896"/>
                    <a:pt x="16454" y="7789"/>
                  </a:cubicBezTo>
                  <a:cubicBezTo>
                    <a:pt x="16320" y="6944"/>
                    <a:pt x="16131" y="6144"/>
                    <a:pt x="15896" y="5397"/>
                  </a:cubicBezTo>
                  <a:cubicBezTo>
                    <a:pt x="15882" y="5357"/>
                    <a:pt x="15868" y="5317"/>
                    <a:pt x="15855" y="5276"/>
                  </a:cubicBezTo>
                  <a:cubicBezTo>
                    <a:pt x="16604" y="4918"/>
                    <a:pt x="17270" y="4478"/>
                    <a:pt x="17850" y="3981"/>
                  </a:cubicBezTo>
                  <a:cubicBezTo>
                    <a:pt x="19450" y="5638"/>
                    <a:pt x="20476" y="7853"/>
                    <a:pt x="20598" y="10309"/>
                  </a:cubicBezTo>
                  <a:moveTo>
                    <a:pt x="10309" y="5379"/>
                  </a:moveTo>
                  <a:cubicBezTo>
                    <a:pt x="9101" y="5329"/>
                    <a:pt x="7961" y="5107"/>
                    <a:pt x="6947" y="4731"/>
                  </a:cubicBezTo>
                  <a:cubicBezTo>
                    <a:pt x="7749" y="2691"/>
                    <a:pt x="8945" y="1302"/>
                    <a:pt x="10309" y="1031"/>
                  </a:cubicBezTo>
                  <a:cubicBezTo>
                    <a:pt x="10309" y="1031"/>
                    <a:pt x="10309" y="5379"/>
                    <a:pt x="10309" y="5379"/>
                  </a:cubicBezTo>
                  <a:close/>
                  <a:moveTo>
                    <a:pt x="10309" y="10309"/>
                  </a:moveTo>
                  <a:lnTo>
                    <a:pt x="5903" y="10309"/>
                  </a:lnTo>
                  <a:cubicBezTo>
                    <a:pt x="5945" y="8605"/>
                    <a:pt x="6207" y="7019"/>
                    <a:pt x="6629" y="5652"/>
                  </a:cubicBezTo>
                  <a:cubicBezTo>
                    <a:pt x="7745" y="6066"/>
                    <a:pt x="8991" y="6309"/>
                    <a:pt x="10309" y="6360"/>
                  </a:cubicBezTo>
                  <a:cubicBezTo>
                    <a:pt x="10309" y="6360"/>
                    <a:pt x="10309" y="10309"/>
                    <a:pt x="10309" y="10309"/>
                  </a:cubicBezTo>
                  <a:close/>
                  <a:moveTo>
                    <a:pt x="10309" y="15240"/>
                  </a:moveTo>
                  <a:cubicBezTo>
                    <a:pt x="8991" y="15291"/>
                    <a:pt x="7745" y="15534"/>
                    <a:pt x="6629" y="15948"/>
                  </a:cubicBezTo>
                  <a:cubicBezTo>
                    <a:pt x="6207" y="14581"/>
                    <a:pt x="5945" y="12995"/>
                    <a:pt x="5903" y="11291"/>
                  </a:cubicBezTo>
                  <a:lnTo>
                    <a:pt x="10309" y="11291"/>
                  </a:lnTo>
                  <a:cubicBezTo>
                    <a:pt x="10309" y="11291"/>
                    <a:pt x="10309" y="15240"/>
                    <a:pt x="10309" y="15240"/>
                  </a:cubicBezTo>
                  <a:close/>
                  <a:moveTo>
                    <a:pt x="10309" y="20569"/>
                  </a:moveTo>
                  <a:cubicBezTo>
                    <a:pt x="8945" y="20298"/>
                    <a:pt x="7749" y="18909"/>
                    <a:pt x="6947" y="16869"/>
                  </a:cubicBezTo>
                  <a:cubicBezTo>
                    <a:pt x="7961" y="16493"/>
                    <a:pt x="9101" y="16271"/>
                    <a:pt x="10309" y="16221"/>
                  </a:cubicBezTo>
                  <a:cubicBezTo>
                    <a:pt x="10309" y="16221"/>
                    <a:pt x="10309" y="20569"/>
                    <a:pt x="10309" y="20569"/>
                  </a:cubicBezTo>
                  <a:close/>
                  <a:moveTo>
                    <a:pt x="4458" y="18285"/>
                  </a:moveTo>
                  <a:cubicBezTo>
                    <a:pt x="4934" y="17890"/>
                    <a:pt x="5476" y="17535"/>
                    <a:pt x="6083" y="17239"/>
                  </a:cubicBezTo>
                  <a:cubicBezTo>
                    <a:pt x="6100" y="17282"/>
                    <a:pt x="6115" y="17329"/>
                    <a:pt x="6132" y="17372"/>
                  </a:cubicBezTo>
                  <a:cubicBezTo>
                    <a:pt x="6149" y="17410"/>
                    <a:pt x="6163" y="17450"/>
                    <a:pt x="6180" y="17488"/>
                  </a:cubicBezTo>
                  <a:cubicBezTo>
                    <a:pt x="6484" y="18192"/>
                    <a:pt x="6835" y="18822"/>
                    <a:pt x="7224" y="19369"/>
                  </a:cubicBezTo>
                  <a:cubicBezTo>
                    <a:pt x="7242" y="19394"/>
                    <a:pt x="7261" y="19419"/>
                    <a:pt x="7279" y="19444"/>
                  </a:cubicBezTo>
                  <a:cubicBezTo>
                    <a:pt x="7472" y="19710"/>
                    <a:pt x="7674" y="19957"/>
                    <a:pt x="7886" y="20178"/>
                  </a:cubicBezTo>
                  <a:cubicBezTo>
                    <a:pt x="6610" y="19782"/>
                    <a:pt x="5451" y="19129"/>
                    <a:pt x="4458" y="18285"/>
                  </a:cubicBezTo>
                  <a:moveTo>
                    <a:pt x="1002" y="11291"/>
                  </a:moveTo>
                  <a:lnTo>
                    <a:pt x="4927" y="11291"/>
                  </a:lnTo>
                  <a:cubicBezTo>
                    <a:pt x="4935" y="11574"/>
                    <a:pt x="4940" y="11858"/>
                    <a:pt x="4958" y="12135"/>
                  </a:cubicBezTo>
                  <a:cubicBezTo>
                    <a:pt x="4967" y="12260"/>
                    <a:pt x="4979" y="12383"/>
                    <a:pt x="4989" y="12507"/>
                  </a:cubicBezTo>
                  <a:cubicBezTo>
                    <a:pt x="5018" y="12839"/>
                    <a:pt x="5055" y="13166"/>
                    <a:pt x="5100" y="13488"/>
                  </a:cubicBezTo>
                  <a:cubicBezTo>
                    <a:pt x="5116" y="13596"/>
                    <a:pt x="5129" y="13704"/>
                    <a:pt x="5146" y="13811"/>
                  </a:cubicBezTo>
                  <a:cubicBezTo>
                    <a:pt x="5280" y="14656"/>
                    <a:pt x="5468" y="15456"/>
                    <a:pt x="5704" y="16203"/>
                  </a:cubicBezTo>
                  <a:cubicBezTo>
                    <a:pt x="5718" y="16244"/>
                    <a:pt x="5731" y="16284"/>
                    <a:pt x="5744" y="16324"/>
                  </a:cubicBezTo>
                  <a:cubicBezTo>
                    <a:pt x="4996" y="16682"/>
                    <a:pt x="4330" y="17122"/>
                    <a:pt x="3749" y="17620"/>
                  </a:cubicBezTo>
                  <a:cubicBezTo>
                    <a:pt x="2150" y="15962"/>
                    <a:pt x="1123" y="13747"/>
                    <a:pt x="1002" y="11291"/>
                  </a:cubicBezTo>
                  <a:moveTo>
                    <a:pt x="3749" y="3981"/>
                  </a:moveTo>
                  <a:cubicBezTo>
                    <a:pt x="4330" y="4478"/>
                    <a:pt x="4996" y="4918"/>
                    <a:pt x="5744" y="5276"/>
                  </a:cubicBezTo>
                  <a:cubicBezTo>
                    <a:pt x="5731" y="5317"/>
                    <a:pt x="5718" y="5357"/>
                    <a:pt x="5704" y="5397"/>
                  </a:cubicBezTo>
                  <a:cubicBezTo>
                    <a:pt x="5469" y="6144"/>
                    <a:pt x="5280" y="6944"/>
                    <a:pt x="5146" y="7789"/>
                  </a:cubicBezTo>
                  <a:cubicBezTo>
                    <a:pt x="5129" y="7896"/>
                    <a:pt x="5116" y="8005"/>
                    <a:pt x="5100" y="8112"/>
                  </a:cubicBezTo>
                  <a:cubicBezTo>
                    <a:pt x="5055" y="8434"/>
                    <a:pt x="5018" y="8761"/>
                    <a:pt x="4989" y="9093"/>
                  </a:cubicBezTo>
                  <a:cubicBezTo>
                    <a:pt x="4979" y="9217"/>
                    <a:pt x="4967" y="9340"/>
                    <a:pt x="4958" y="9465"/>
                  </a:cubicBezTo>
                  <a:cubicBezTo>
                    <a:pt x="4940" y="9742"/>
                    <a:pt x="4935" y="10027"/>
                    <a:pt x="4927" y="10309"/>
                  </a:cubicBezTo>
                  <a:lnTo>
                    <a:pt x="1002" y="10309"/>
                  </a:lnTo>
                  <a:cubicBezTo>
                    <a:pt x="1123" y="7853"/>
                    <a:pt x="2150" y="5638"/>
                    <a:pt x="3749" y="3981"/>
                  </a:cubicBezTo>
                  <a:moveTo>
                    <a:pt x="7886" y="1422"/>
                  </a:moveTo>
                  <a:cubicBezTo>
                    <a:pt x="7674" y="1643"/>
                    <a:pt x="7472" y="1890"/>
                    <a:pt x="7279" y="2156"/>
                  </a:cubicBezTo>
                  <a:cubicBezTo>
                    <a:pt x="7261" y="2181"/>
                    <a:pt x="7242" y="2206"/>
                    <a:pt x="7224" y="2231"/>
                  </a:cubicBezTo>
                  <a:cubicBezTo>
                    <a:pt x="6835" y="2778"/>
                    <a:pt x="6484" y="3408"/>
                    <a:pt x="6180" y="4112"/>
                  </a:cubicBezTo>
                  <a:cubicBezTo>
                    <a:pt x="6163" y="4151"/>
                    <a:pt x="6149" y="4190"/>
                    <a:pt x="6132" y="4229"/>
                  </a:cubicBezTo>
                  <a:cubicBezTo>
                    <a:pt x="6115" y="4271"/>
                    <a:pt x="6100" y="4318"/>
                    <a:pt x="6083" y="4361"/>
                  </a:cubicBezTo>
                  <a:cubicBezTo>
                    <a:pt x="5476" y="4065"/>
                    <a:pt x="4934" y="3711"/>
                    <a:pt x="4458" y="3315"/>
                  </a:cubicBezTo>
                  <a:cubicBezTo>
                    <a:pt x="5451" y="2471"/>
                    <a:pt x="6610" y="1818"/>
                    <a:pt x="7886" y="1422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16" name="Shape 2865">
              <a:extLst>
                <a:ext uri="{FF2B5EF4-FFF2-40B4-BE49-F238E27FC236}">
                  <a16:creationId xmlns:a16="http://schemas.microsoft.com/office/drawing/2014/main" id="{9358D106-80F9-49F1-8121-3FD6FC988625}"/>
                </a:ext>
              </a:extLst>
            </p:cNvPr>
            <p:cNvSpPr/>
            <p:nvPr/>
          </p:nvSpPr>
          <p:spPr>
            <a:xfrm>
              <a:off x="4476213" y="5934146"/>
              <a:ext cx="381638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5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moveTo>
                    <a:pt x="13430" y="9320"/>
                  </a:moveTo>
                  <a:cubicBezTo>
                    <a:pt x="11975" y="9320"/>
                    <a:pt x="11780" y="10196"/>
                    <a:pt x="11780" y="10196"/>
                  </a:cubicBezTo>
                  <a:lnTo>
                    <a:pt x="11782" y="9327"/>
                  </a:lnTo>
                  <a:lnTo>
                    <a:pt x="9818" y="9327"/>
                  </a:lnTo>
                  <a:lnTo>
                    <a:pt x="9818" y="14727"/>
                  </a:lnTo>
                  <a:lnTo>
                    <a:pt x="11782" y="14727"/>
                  </a:lnTo>
                  <a:lnTo>
                    <a:pt x="11782" y="11782"/>
                  </a:lnTo>
                  <a:cubicBezTo>
                    <a:pt x="11782" y="11782"/>
                    <a:pt x="11782" y="10793"/>
                    <a:pt x="12616" y="10793"/>
                  </a:cubicBezTo>
                  <a:cubicBezTo>
                    <a:pt x="13086" y="10793"/>
                    <a:pt x="13255" y="11232"/>
                    <a:pt x="13255" y="11782"/>
                  </a:cubicBezTo>
                  <a:lnTo>
                    <a:pt x="13255" y="14727"/>
                  </a:lnTo>
                  <a:lnTo>
                    <a:pt x="15218" y="14727"/>
                  </a:lnTo>
                  <a:lnTo>
                    <a:pt x="15218" y="11782"/>
                  </a:lnTo>
                  <a:cubicBezTo>
                    <a:pt x="15218" y="10245"/>
                    <a:pt x="14550" y="9320"/>
                    <a:pt x="13430" y="9320"/>
                  </a:cubicBezTo>
                  <a:moveTo>
                    <a:pt x="6873" y="14727"/>
                  </a:moveTo>
                  <a:lnTo>
                    <a:pt x="8829" y="14727"/>
                  </a:lnTo>
                  <a:lnTo>
                    <a:pt x="8829" y="9320"/>
                  </a:lnTo>
                  <a:lnTo>
                    <a:pt x="6873" y="9320"/>
                  </a:lnTo>
                  <a:cubicBezTo>
                    <a:pt x="6873" y="9320"/>
                    <a:pt x="6873" y="14727"/>
                    <a:pt x="6873" y="14727"/>
                  </a:cubicBezTo>
                  <a:close/>
                  <a:moveTo>
                    <a:pt x="7851" y="6873"/>
                  </a:moveTo>
                  <a:cubicBezTo>
                    <a:pt x="7311" y="6873"/>
                    <a:pt x="6873" y="7313"/>
                    <a:pt x="6873" y="7856"/>
                  </a:cubicBezTo>
                  <a:cubicBezTo>
                    <a:pt x="6873" y="8399"/>
                    <a:pt x="7311" y="8839"/>
                    <a:pt x="7851" y="8839"/>
                  </a:cubicBezTo>
                  <a:cubicBezTo>
                    <a:pt x="8391" y="8839"/>
                    <a:pt x="8829" y="8399"/>
                    <a:pt x="8829" y="7856"/>
                  </a:cubicBezTo>
                  <a:cubicBezTo>
                    <a:pt x="8829" y="7313"/>
                    <a:pt x="8391" y="6873"/>
                    <a:pt x="7851" y="6873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17" name="Shape 2859">
              <a:extLst>
                <a:ext uri="{FF2B5EF4-FFF2-40B4-BE49-F238E27FC236}">
                  <a16:creationId xmlns:a16="http://schemas.microsoft.com/office/drawing/2014/main" id="{0BD55CB4-0EAF-4A45-BB02-6A715E787589}"/>
                </a:ext>
              </a:extLst>
            </p:cNvPr>
            <p:cNvSpPr/>
            <p:nvPr/>
          </p:nvSpPr>
          <p:spPr>
            <a:xfrm>
              <a:off x="5853448" y="5934146"/>
              <a:ext cx="385454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  <a:moveTo>
                    <a:pt x="15929" y="7018"/>
                  </a:moveTo>
                  <a:cubicBezTo>
                    <a:pt x="15539" y="7246"/>
                    <a:pt x="15108" y="7411"/>
                    <a:pt x="14650" y="7500"/>
                  </a:cubicBezTo>
                  <a:cubicBezTo>
                    <a:pt x="14282" y="7114"/>
                    <a:pt x="13759" y="6874"/>
                    <a:pt x="13179" y="6874"/>
                  </a:cubicBezTo>
                  <a:cubicBezTo>
                    <a:pt x="12067" y="6874"/>
                    <a:pt x="11165" y="7762"/>
                    <a:pt x="11165" y="8856"/>
                  </a:cubicBezTo>
                  <a:cubicBezTo>
                    <a:pt x="11165" y="9011"/>
                    <a:pt x="11183" y="9162"/>
                    <a:pt x="11217" y="9308"/>
                  </a:cubicBezTo>
                  <a:cubicBezTo>
                    <a:pt x="9543" y="9225"/>
                    <a:pt x="8059" y="8436"/>
                    <a:pt x="7065" y="7236"/>
                  </a:cubicBezTo>
                  <a:cubicBezTo>
                    <a:pt x="6892" y="7530"/>
                    <a:pt x="6793" y="7869"/>
                    <a:pt x="6793" y="8233"/>
                  </a:cubicBezTo>
                  <a:cubicBezTo>
                    <a:pt x="6793" y="8921"/>
                    <a:pt x="7148" y="9528"/>
                    <a:pt x="7689" y="9883"/>
                  </a:cubicBezTo>
                  <a:cubicBezTo>
                    <a:pt x="7359" y="9873"/>
                    <a:pt x="7048" y="9784"/>
                    <a:pt x="6776" y="9635"/>
                  </a:cubicBezTo>
                  <a:cubicBezTo>
                    <a:pt x="6776" y="9644"/>
                    <a:pt x="6776" y="9651"/>
                    <a:pt x="6776" y="9660"/>
                  </a:cubicBezTo>
                  <a:cubicBezTo>
                    <a:pt x="6776" y="10621"/>
                    <a:pt x="7471" y="11422"/>
                    <a:pt x="8392" y="11604"/>
                  </a:cubicBezTo>
                  <a:cubicBezTo>
                    <a:pt x="8223" y="11650"/>
                    <a:pt x="8045" y="11673"/>
                    <a:pt x="7861" y="11673"/>
                  </a:cubicBezTo>
                  <a:cubicBezTo>
                    <a:pt x="7732" y="11673"/>
                    <a:pt x="7605" y="11661"/>
                    <a:pt x="7483" y="11638"/>
                  </a:cubicBezTo>
                  <a:cubicBezTo>
                    <a:pt x="7739" y="12426"/>
                    <a:pt x="8483" y="12999"/>
                    <a:pt x="9364" y="13015"/>
                  </a:cubicBezTo>
                  <a:cubicBezTo>
                    <a:pt x="8674" y="13547"/>
                    <a:pt x="7806" y="13863"/>
                    <a:pt x="6862" y="13863"/>
                  </a:cubicBezTo>
                  <a:cubicBezTo>
                    <a:pt x="6699" y="13863"/>
                    <a:pt x="6540" y="13855"/>
                    <a:pt x="6382" y="13837"/>
                  </a:cubicBezTo>
                  <a:cubicBezTo>
                    <a:pt x="7274" y="14398"/>
                    <a:pt x="8332" y="14727"/>
                    <a:pt x="9470" y="14727"/>
                  </a:cubicBezTo>
                  <a:cubicBezTo>
                    <a:pt x="13175" y="14727"/>
                    <a:pt x="15201" y="11706"/>
                    <a:pt x="15201" y="9086"/>
                  </a:cubicBezTo>
                  <a:cubicBezTo>
                    <a:pt x="15201" y="9000"/>
                    <a:pt x="15199" y="8915"/>
                    <a:pt x="15195" y="8830"/>
                  </a:cubicBezTo>
                  <a:cubicBezTo>
                    <a:pt x="15588" y="8550"/>
                    <a:pt x="15930" y="8201"/>
                    <a:pt x="16200" y="7804"/>
                  </a:cubicBezTo>
                  <a:cubicBezTo>
                    <a:pt x="15839" y="7961"/>
                    <a:pt x="15451" y="8067"/>
                    <a:pt x="15043" y="8115"/>
                  </a:cubicBezTo>
                  <a:cubicBezTo>
                    <a:pt x="15459" y="7870"/>
                    <a:pt x="15778" y="7482"/>
                    <a:pt x="15929" y="7018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25" name="Shape 2860">
              <a:extLst>
                <a:ext uri="{FF2B5EF4-FFF2-40B4-BE49-F238E27FC236}">
                  <a16:creationId xmlns:a16="http://schemas.microsoft.com/office/drawing/2014/main" id="{F4C62317-65DA-4381-AFC6-C53FDEC26B79}"/>
                </a:ext>
              </a:extLst>
            </p:cNvPr>
            <p:cNvSpPr/>
            <p:nvPr/>
          </p:nvSpPr>
          <p:spPr>
            <a:xfrm>
              <a:off x="7528771" y="5934146"/>
              <a:ext cx="385454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76" y="8468"/>
                  </a:moveTo>
                  <a:cubicBezTo>
                    <a:pt x="11776" y="8071"/>
                    <a:pt x="11817" y="7858"/>
                    <a:pt x="12428" y="7858"/>
                  </a:cubicBezTo>
                  <a:lnTo>
                    <a:pt x="13244" y="7858"/>
                  </a:lnTo>
                  <a:lnTo>
                    <a:pt x="13244" y="6381"/>
                  </a:lnTo>
                  <a:lnTo>
                    <a:pt x="11938" y="6381"/>
                  </a:lnTo>
                  <a:cubicBezTo>
                    <a:pt x="10369" y="6381"/>
                    <a:pt x="9816" y="7120"/>
                    <a:pt x="9816" y="8363"/>
                  </a:cubicBezTo>
                  <a:lnTo>
                    <a:pt x="9816" y="9322"/>
                  </a:lnTo>
                  <a:lnTo>
                    <a:pt x="8837" y="9322"/>
                  </a:lnTo>
                  <a:lnTo>
                    <a:pt x="8837" y="10800"/>
                  </a:lnTo>
                  <a:lnTo>
                    <a:pt x="9816" y="10800"/>
                  </a:lnTo>
                  <a:lnTo>
                    <a:pt x="9816" y="15219"/>
                  </a:lnTo>
                  <a:lnTo>
                    <a:pt x="11774" y="15219"/>
                  </a:lnTo>
                  <a:lnTo>
                    <a:pt x="11774" y="10800"/>
                  </a:lnTo>
                  <a:lnTo>
                    <a:pt x="13081" y="10800"/>
                  </a:lnTo>
                  <a:lnTo>
                    <a:pt x="13254" y="9322"/>
                  </a:lnTo>
                  <a:lnTo>
                    <a:pt x="11774" y="9322"/>
                  </a:lnTo>
                  <a:cubicBezTo>
                    <a:pt x="11774" y="9322"/>
                    <a:pt x="11776" y="8468"/>
                    <a:pt x="11776" y="8468"/>
                  </a:cubicBezTo>
                  <a:close/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27" name="TextBox 66">
              <a:extLst>
                <a:ext uri="{FF2B5EF4-FFF2-40B4-BE49-F238E27FC236}">
                  <a16:creationId xmlns:a16="http://schemas.microsoft.com/office/drawing/2014/main" id="{1CA5878A-7717-4501-80FF-9AC7370F4CAE}"/>
                </a:ext>
              </a:extLst>
            </p:cNvPr>
            <p:cNvSpPr txBox="1"/>
            <p:nvPr/>
          </p:nvSpPr>
          <p:spPr>
            <a:xfrm>
              <a:off x="4850233" y="5992391"/>
              <a:ext cx="802903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/Vinnova</a:t>
              </a:r>
            </a:p>
          </p:txBody>
        </p:sp>
        <p:sp>
          <p:nvSpPr>
            <p:cNvPr id="28" name="TextBox 67">
              <a:extLst>
                <a:ext uri="{FF2B5EF4-FFF2-40B4-BE49-F238E27FC236}">
                  <a16:creationId xmlns:a16="http://schemas.microsoft.com/office/drawing/2014/main" id="{298783A6-A253-4A02-B209-8528A3956B3A}"/>
                </a:ext>
              </a:extLst>
            </p:cNvPr>
            <p:cNvSpPr txBox="1"/>
            <p:nvPr/>
          </p:nvSpPr>
          <p:spPr>
            <a:xfrm>
              <a:off x="7943211" y="5992392"/>
              <a:ext cx="952433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/</a:t>
              </a:r>
              <a:r>
                <a:rPr lang="sv-SE" sz="1200" err="1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Vinnovase</a:t>
              </a:r>
              <a:endParaRPr lang="sv-SE" sz="1200">
                <a:solidFill>
                  <a:schemeClr val="tx1"/>
                </a:solidFill>
                <a:latin typeface="Arial" panose="020B0604020202020204" pitchFamily="34" charset="0"/>
                <a:ea typeface="Montserrat" charset="0"/>
                <a:cs typeface="Montserrat" charset="0"/>
              </a:endParaRPr>
            </a:p>
          </p:txBody>
        </p:sp>
        <p:sp>
          <p:nvSpPr>
            <p:cNvPr id="29" name="TextBox 68">
              <a:extLst>
                <a:ext uri="{FF2B5EF4-FFF2-40B4-BE49-F238E27FC236}">
                  <a16:creationId xmlns:a16="http://schemas.microsoft.com/office/drawing/2014/main" id="{C129EA57-B3AB-4462-ABEE-7601279A50ED}"/>
                </a:ext>
              </a:extLst>
            </p:cNvPr>
            <p:cNvSpPr txBox="1"/>
            <p:nvPr/>
          </p:nvSpPr>
          <p:spPr>
            <a:xfrm>
              <a:off x="6263925" y="5996597"/>
              <a:ext cx="1092531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@</a:t>
              </a:r>
              <a:r>
                <a:rPr lang="sv-SE" sz="1200" err="1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Vinnovase</a:t>
              </a:r>
              <a:endParaRPr lang="sv-SE" sz="1200">
                <a:solidFill>
                  <a:schemeClr val="tx1"/>
                </a:solidFill>
                <a:latin typeface="Arial" panose="020B0604020202020204" pitchFamily="34" charset="0"/>
                <a:ea typeface="Montserrat" charset="0"/>
                <a:cs typeface="Montserrat" charset="0"/>
              </a:endParaRPr>
            </a:p>
          </p:txBody>
        </p:sp>
        <p:sp>
          <p:nvSpPr>
            <p:cNvPr id="30" name="TextBox 69">
              <a:extLst>
                <a:ext uri="{FF2B5EF4-FFF2-40B4-BE49-F238E27FC236}">
                  <a16:creationId xmlns:a16="http://schemas.microsoft.com/office/drawing/2014/main" id="{A79D43C9-317D-4428-B9FB-1B1CD36935E7}"/>
                </a:ext>
              </a:extLst>
            </p:cNvPr>
            <p:cNvSpPr txBox="1"/>
            <p:nvPr/>
          </p:nvSpPr>
          <p:spPr>
            <a:xfrm>
              <a:off x="3350730" y="5992392"/>
              <a:ext cx="1012538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Vinnova.se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9619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>
            <a:extLst>
              <a:ext uri="{FF2B5EF4-FFF2-40B4-BE49-F238E27FC236}">
                <a16:creationId xmlns:a16="http://schemas.microsoft.com/office/drawing/2014/main" id="{0FA480E9-7A1E-49E9-A38D-047FFB8E76EE}"/>
              </a:ext>
            </a:extLst>
          </p:cNvPr>
          <p:cNvSpPr txBox="1"/>
          <p:nvPr userDrawn="1"/>
        </p:nvSpPr>
        <p:spPr>
          <a:xfrm>
            <a:off x="2562997" y="1841969"/>
            <a:ext cx="70675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0" spc="50" baseline="0" err="1">
                <a:solidFill>
                  <a:schemeClr val="tx1"/>
                </a:solidFill>
                <a:latin typeface="+mj-lt"/>
              </a:rPr>
              <a:t>Thank</a:t>
            </a:r>
            <a:r>
              <a:rPr lang="sv-SE" sz="12000" spc="50" baseline="0">
                <a:solidFill>
                  <a:schemeClr val="tx1"/>
                </a:solidFill>
                <a:latin typeface="+mj-lt"/>
              </a:rPr>
              <a:t> </a:t>
            </a:r>
            <a:r>
              <a:rPr lang="sv-SE" sz="12000" spc="50" baseline="0" err="1">
                <a:solidFill>
                  <a:schemeClr val="tx1"/>
                </a:solidFill>
                <a:latin typeface="+mj-lt"/>
              </a:rPr>
              <a:t>you</a:t>
            </a:r>
            <a:r>
              <a:rPr lang="sv-SE" sz="12000" spc="50" baseline="0">
                <a:solidFill>
                  <a:schemeClr val="tx1"/>
                </a:solidFill>
                <a:latin typeface="+mj-lt"/>
              </a:rPr>
              <a:t>!</a:t>
            </a:r>
            <a:endParaRPr lang="sv-SE" sz="12000" spc="200" baseline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7A65F733-EDB0-41A1-94B7-13C94293EC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280452" y="4662075"/>
            <a:ext cx="3631096" cy="782823"/>
          </a:xfrm>
          <a:prstGeom prst="rect">
            <a:avLst/>
          </a:prstGeom>
        </p:spPr>
      </p:pic>
      <p:grpSp>
        <p:nvGrpSpPr>
          <p:cNvPr id="17" name="Grupp 16">
            <a:extLst>
              <a:ext uri="{FF2B5EF4-FFF2-40B4-BE49-F238E27FC236}">
                <a16:creationId xmlns:a16="http://schemas.microsoft.com/office/drawing/2014/main" id="{BBA9CE86-EF08-48FB-A607-25C4A150A915}"/>
              </a:ext>
            </a:extLst>
          </p:cNvPr>
          <p:cNvGrpSpPr/>
          <p:nvPr userDrawn="1"/>
        </p:nvGrpSpPr>
        <p:grpSpPr>
          <a:xfrm>
            <a:off x="3128116" y="5934146"/>
            <a:ext cx="5950570" cy="390895"/>
            <a:chOff x="2953940" y="5934146"/>
            <a:chExt cx="5950570" cy="390895"/>
          </a:xfrm>
        </p:grpSpPr>
        <p:sp>
          <p:nvSpPr>
            <p:cNvPr id="25" name="Shape 2944">
              <a:extLst>
                <a:ext uri="{FF2B5EF4-FFF2-40B4-BE49-F238E27FC236}">
                  <a16:creationId xmlns:a16="http://schemas.microsoft.com/office/drawing/2014/main" id="{1F52EA93-08A5-4C02-9B68-4F5AAC531835}"/>
                </a:ext>
              </a:extLst>
            </p:cNvPr>
            <p:cNvSpPr/>
            <p:nvPr/>
          </p:nvSpPr>
          <p:spPr>
            <a:xfrm>
              <a:off x="2953940" y="5939588"/>
              <a:ext cx="385454" cy="385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50" y="17620"/>
                  </a:moveTo>
                  <a:cubicBezTo>
                    <a:pt x="17270" y="17122"/>
                    <a:pt x="16604" y="16682"/>
                    <a:pt x="15855" y="16324"/>
                  </a:cubicBezTo>
                  <a:cubicBezTo>
                    <a:pt x="15868" y="16284"/>
                    <a:pt x="15882" y="16244"/>
                    <a:pt x="15896" y="16203"/>
                  </a:cubicBezTo>
                  <a:cubicBezTo>
                    <a:pt x="16131" y="15456"/>
                    <a:pt x="16320" y="14656"/>
                    <a:pt x="16454" y="13811"/>
                  </a:cubicBezTo>
                  <a:cubicBezTo>
                    <a:pt x="16471" y="13704"/>
                    <a:pt x="16484" y="13596"/>
                    <a:pt x="16499" y="13488"/>
                  </a:cubicBezTo>
                  <a:cubicBezTo>
                    <a:pt x="16544" y="13166"/>
                    <a:pt x="16581" y="12839"/>
                    <a:pt x="16610" y="12507"/>
                  </a:cubicBezTo>
                  <a:cubicBezTo>
                    <a:pt x="16621" y="12383"/>
                    <a:pt x="16632" y="12260"/>
                    <a:pt x="16641" y="12135"/>
                  </a:cubicBezTo>
                  <a:cubicBezTo>
                    <a:pt x="16660" y="11858"/>
                    <a:pt x="16664" y="11574"/>
                    <a:pt x="16673" y="11291"/>
                  </a:cubicBezTo>
                  <a:lnTo>
                    <a:pt x="20598" y="11291"/>
                  </a:lnTo>
                  <a:cubicBezTo>
                    <a:pt x="20476" y="13747"/>
                    <a:pt x="19450" y="15962"/>
                    <a:pt x="17850" y="17620"/>
                  </a:cubicBezTo>
                  <a:moveTo>
                    <a:pt x="13714" y="20178"/>
                  </a:moveTo>
                  <a:cubicBezTo>
                    <a:pt x="13925" y="19957"/>
                    <a:pt x="14127" y="19710"/>
                    <a:pt x="14321" y="19444"/>
                  </a:cubicBezTo>
                  <a:cubicBezTo>
                    <a:pt x="14339" y="19419"/>
                    <a:pt x="14357" y="19394"/>
                    <a:pt x="14375" y="19369"/>
                  </a:cubicBezTo>
                  <a:cubicBezTo>
                    <a:pt x="14764" y="18822"/>
                    <a:pt x="15116" y="18192"/>
                    <a:pt x="15420" y="17488"/>
                  </a:cubicBezTo>
                  <a:cubicBezTo>
                    <a:pt x="15436" y="17450"/>
                    <a:pt x="15451" y="17410"/>
                    <a:pt x="15467" y="17372"/>
                  </a:cubicBezTo>
                  <a:cubicBezTo>
                    <a:pt x="15485" y="17329"/>
                    <a:pt x="15499" y="17282"/>
                    <a:pt x="15517" y="17239"/>
                  </a:cubicBezTo>
                  <a:cubicBezTo>
                    <a:pt x="16123" y="17535"/>
                    <a:pt x="16665" y="17890"/>
                    <a:pt x="17142" y="18285"/>
                  </a:cubicBezTo>
                  <a:cubicBezTo>
                    <a:pt x="16149" y="19129"/>
                    <a:pt x="14989" y="19782"/>
                    <a:pt x="13714" y="20178"/>
                  </a:cubicBezTo>
                  <a:moveTo>
                    <a:pt x="11291" y="20569"/>
                  </a:moveTo>
                  <a:lnTo>
                    <a:pt x="11291" y="16221"/>
                  </a:lnTo>
                  <a:cubicBezTo>
                    <a:pt x="12498" y="16271"/>
                    <a:pt x="13638" y="16493"/>
                    <a:pt x="14652" y="16869"/>
                  </a:cubicBezTo>
                  <a:cubicBezTo>
                    <a:pt x="13850" y="18909"/>
                    <a:pt x="12654" y="20298"/>
                    <a:pt x="11291" y="20569"/>
                  </a:cubicBezTo>
                  <a:moveTo>
                    <a:pt x="11291" y="11291"/>
                  </a:moveTo>
                  <a:lnTo>
                    <a:pt x="15697" y="11291"/>
                  </a:lnTo>
                  <a:cubicBezTo>
                    <a:pt x="15655" y="12995"/>
                    <a:pt x="15392" y="14581"/>
                    <a:pt x="14971" y="15948"/>
                  </a:cubicBezTo>
                  <a:cubicBezTo>
                    <a:pt x="13855" y="15534"/>
                    <a:pt x="12608" y="15291"/>
                    <a:pt x="11291" y="15240"/>
                  </a:cubicBezTo>
                  <a:cubicBezTo>
                    <a:pt x="11291" y="15240"/>
                    <a:pt x="11291" y="11291"/>
                    <a:pt x="11291" y="11291"/>
                  </a:cubicBezTo>
                  <a:close/>
                  <a:moveTo>
                    <a:pt x="11291" y="6360"/>
                  </a:moveTo>
                  <a:cubicBezTo>
                    <a:pt x="12608" y="6309"/>
                    <a:pt x="13855" y="6066"/>
                    <a:pt x="14971" y="5652"/>
                  </a:cubicBezTo>
                  <a:cubicBezTo>
                    <a:pt x="15392" y="7019"/>
                    <a:pt x="15655" y="8605"/>
                    <a:pt x="15697" y="10309"/>
                  </a:cubicBezTo>
                  <a:lnTo>
                    <a:pt x="11291" y="10309"/>
                  </a:lnTo>
                  <a:cubicBezTo>
                    <a:pt x="11291" y="10309"/>
                    <a:pt x="11291" y="6360"/>
                    <a:pt x="11291" y="6360"/>
                  </a:cubicBezTo>
                  <a:close/>
                  <a:moveTo>
                    <a:pt x="11291" y="1031"/>
                  </a:moveTo>
                  <a:cubicBezTo>
                    <a:pt x="12654" y="1302"/>
                    <a:pt x="13850" y="2691"/>
                    <a:pt x="14652" y="4731"/>
                  </a:cubicBezTo>
                  <a:cubicBezTo>
                    <a:pt x="13638" y="5107"/>
                    <a:pt x="12498" y="5329"/>
                    <a:pt x="11291" y="5379"/>
                  </a:cubicBezTo>
                  <a:cubicBezTo>
                    <a:pt x="11291" y="5379"/>
                    <a:pt x="11291" y="1031"/>
                    <a:pt x="11291" y="1031"/>
                  </a:cubicBezTo>
                  <a:close/>
                  <a:moveTo>
                    <a:pt x="17142" y="3315"/>
                  </a:moveTo>
                  <a:cubicBezTo>
                    <a:pt x="16665" y="3711"/>
                    <a:pt x="16123" y="4065"/>
                    <a:pt x="15517" y="4361"/>
                  </a:cubicBezTo>
                  <a:cubicBezTo>
                    <a:pt x="15499" y="4318"/>
                    <a:pt x="15485" y="4271"/>
                    <a:pt x="15467" y="4229"/>
                  </a:cubicBezTo>
                  <a:cubicBezTo>
                    <a:pt x="15451" y="4190"/>
                    <a:pt x="15436" y="4151"/>
                    <a:pt x="15420" y="4112"/>
                  </a:cubicBezTo>
                  <a:cubicBezTo>
                    <a:pt x="15116" y="3408"/>
                    <a:pt x="14764" y="2778"/>
                    <a:pt x="14375" y="2231"/>
                  </a:cubicBezTo>
                  <a:cubicBezTo>
                    <a:pt x="14357" y="2206"/>
                    <a:pt x="14339" y="2181"/>
                    <a:pt x="14321" y="2156"/>
                  </a:cubicBezTo>
                  <a:cubicBezTo>
                    <a:pt x="14127" y="1890"/>
                    <a:pt x="13925" y="1643"/>
                    <a:pt x="13714" y="1422"/>
                  </a:cubicBezTo>
                  <a:cubicBezTo>
                    <a:pt x="14989" y="1818"/>
                    <a:pt x="16149" y="2471"/>
                    <a:pt x="17142" y="3315"/>
                  </a:cubicBezTo>
                  <a:moveTo>
                    <a:pt x="20598" y="10309"/>
                  </a:moveTo>
                  <a:lnTo>
                    <a:pt x="16673" y="10309"/>
                  </a:lnTo>
                  <a:cubicBezTo>
                    <a:pt x="16664" y="10027"/>
                    <a:pt x="16660" y="9742"/>
                    <a:pt x="16641" y="9465"/>
                  </a:cubicBezTo>
                  <a:cubicBezTo>
                    <a:pt x="16632" y="9340"/>
                    <a:pt x="16621" y="9217"/>
                    <a:pt x="16610" y="9093"/>
                  </a:cubicBezTo>
                  <a:cubicBezTo>
                    <a:pt x="16581" y="8761"/>
                    <a:pt x="16544" y="8434"/>
                    <a:pt x="16499" y="8112"/>
                  </a:cubicBezTo>
                  <a:cubicBezTo>
                    <a:pt x="16484" y="8005"/>
                    <a:pt x="16471" y="7896"/>
                    <a:pt x="16454" y="7789"/>
                  </a:cubicBezTo>
                  <a:cubicBezTo>
                    <a:pt x="16320" y="6944"/>
                    <a:pt x="16131" y="6144"/>
                    <a:pt x="15896" y="5397"/>
                  </a:cubicBezTo>
                  <a:cubicBezTo>
                    <a:pt x="15882" y="5357"/>
                    <a:pt x="15868" y="5317"/>
                    <a:pt x="15855" y="5276"/>
                  </a:cubicBezTo>
                  <a:cubicBezTo>
                    <a:pt x="16604" y="4918"/>
                    <a:pt x="17270" y="4478"/>
                    <a:pt x="17850" y="3981"/>
                  </a:cubicBezTo>
                  <a:cubicBezTo>
                    <a:pt x="19450" y="5638"/>
                    <a:pt x="20476" y="7853"/>
                    <a:pt x="20598" y="10309"/>
                  </a:cubicBezTo>
                  <a:moveTo>
                    <a:pt x="10309" y="5379"/>
                  </a:moveTo>
                  <a:cubicBezTo>
                    <a:pt x="9101" y="5329"/>
                    <a:pt x="7961" y="5107"/>
                    <a:pt x="6947" y="4731"/>
                  </a:cubicBezTo>
                  <a:cubicBezTo>
                    <a:pt x="7749" y="2691"/>
                    <a:pt x="8945" y="1302"/>
                    <a:pt x="10309" y="1031"/>
                  </a:cubicBezTo>
                  <a:cubicBezTo>
                    <a:pt x="10309" y="1031"/>
                    <a:pt x="10309" y="5379"/>
                    <a:pt x="10309" y="5379"/>
                  </a:cubicBezTo>
                  <a:close/>
                  <a:moveTo>
                    <a:pt x="10309" y="10309"/>
                  </a:moveTo>
                  <a:lnTo>
                    <a:pt x="5903" y="10309"/>
                  </a:lnTo>
                  <a:cubicBezTo>
                    <a:pt x="5945" y="8605"/>
                    <a:pt x="6207" y="7019"/>
                    <a:pt x="6629" y="5652"/>
                  </a:cubicBezTo>
                  <a:cubicBezTo>
                    <a:pt x="7745" y="6066"/>
                    <a:pt x="8991" y="6309"/>
                    <a:pt x="10309" y="6360"/>
                  </a:cubicBezTo>
                  <a:cubicBezTo>
                    <a:pt x="10309" y="6360"/>
                    <a:pt x="10309" y="10309"/>
                    <a:pt x="10309" y="10309"/>
                  </a:cubicBezTo>
                  <a:close/>
                  <a:moveTo>
                    <a:pt x="10309" y="15240"/>
                  </a:moveTo>
                  <a:cubicBezTo>
                    <a:pt x="8991" y="15291"/>
                    <a:pt x="7745" y="15534"/>
                    <a:pt x="6629" y="15948"/>
                  </a:cubicBezTo>
                  <a:cubicBezTo>
                    <a:pt x="6207" y="14581"/>
                    <a:pt x="5945" y="12995"/>
                    <a:pt x="5903" y="11291"/>
                  </a:cubicBezTo>
                  <a:lnTo>
                    <a:pt x="10309" y="11291"/>
                  </a:lnTo>
                  <a:cubicBezTo>
                    <a:pt x="10309" y="11291"/>
                    <a:pt x="10309" y="15240"/>
                    <a:pt x="10309" y="15240"/>
                  </a:cubicBezTo>
                  <a:close/>
                  <a:moveTo>
                    <a:pt x="10309" y="20569"/>
                  </a:moveTo>
                  <a:cubicBezTo>
                    <a:pt x="8945" y="20298"/>
                    <a:pt x="7749" y="18909"/>
                    <a:pt x="6947" y="16869"/>
                  </a:cubicBezTo>
                  <a:cubicBezTo>
                    <a:pt x="7961" y="16493"/>
                    <a:pt x="9101" y="16271"/>
                    <a:pt x="10309" y="16221"/>
                  </a:cubicBezTo>
                  <a:cubicBezTo>
                    <a:pt x="10309" y="16221"/>
                    <a:pt x="10309" y="20569"/>
                    <a:pt x="10309" y="20569"/>
                  </a:cubicBezTo>
                  <a:close/>
                  <a:moveTo>
                    <a:pt x="4458" y="18285"/>
                  </a:moveTo>
                  <a:cubicBezTo>
                    <a:pt x="4934" y="17890"/>
                    <a:pt x="5476" y="17535"/>
                    <a:pt x="6083" y="17239"/>
                  </a:cubicBezTo>
                  <a:cubicBezTo>
                    <a:pt x="6100" y="17282"/>
                    <a:pt x="6115" y="17329"/>
                    <a:pt x="6132" y="17372"/>
                  </a:cubicBezTo>
                  <a:cubicBezTo>
                    <a:pt x="6149" y="17410"/>
                    <a:pt x="6163" y="17450"/>
                    <a:pt x="6180" y="17488"/>
                  </a:cubicBezTo>
                  <a:cubicBezTo>
                    <a:pt x="6484" y="18192"/>
                    <a:pt x="6835" y="18822"/>
                    <a:pt x="7224" y="19369"/>
                  </a:cubicBezTo>
                  <a:cubicBezTo>
                    <a:pt x="7242" y="19394"/>
                    <a:pt x="7261" y="19419"/>
                    <a:pt x="7279" y="19444"/>
                  </a:cubicBezTo>
                  <a:cubicBezTo>
                    <a:pt x="7472" y="19710"/>
                    <a:pt x="7674" y="19957"/>
                    <a:pt x="7886" y="20178"/>
                  </a:cubicBezTo>
                  <a:cubicBezTo>
                    <a:pt x="6610" y="19782"/>
                    <a:pt x="5451" y="19129"/>
                    <a:pt x="4458" y="18285"/>
                  </a:cubicBezTo>
                  <a:moveTo>
                    <a:pt x="1002" y="11291"/>
                  </a:moveTo>
                  <a:lnTo>
                    <a:pt x="4927" y="11291"/>
                  </a:lnTo>
                  <a:cubicBezTo>
                    <a:pt x="4935" y="11574"/>
                    <a:pt x="4940" y="11858"/>
                    <a:pt x="4958" y="12135"/>
                  </a:cubicBezTo>
                  <a:cubicBezTo>
                    <a:pt x="4967" y="12260"/>
                    <a:pt x="4979" y="12383"/>
                    <a:pt x="4989" y="12507"/>
                  </a:cubicBezTo>
                  <a:cubicBezTo>
                    <a:pt x="5018" y="12839"/>
                    <a:pt x="5055" y="13166"/>
                    <a:pt x="5100" y="13488"/>
                  </a:cubicBezTo>
                  <a:cubicBezTo>
                    <a:pt x="5116" y="13596"/>
                    <a:pt x="5129" y="13704"/>
                    <a:pt x="5146" y="13811"/>
                  </a:cubicBezTo>
                  <a:cubicBezTo>
                    <a:pt x="5280" y="14656"/>
                    <a:pt x="5468" y="15456"/>
                    <a:pt x="5704" y="16203"/>
                  </a:cubicBezTo>
                  <a:cubicBezTo>
                    <a:pt x="5718" y="16244"/>
                    <a:pt x="5731" y="16284"/>
                    <a:pt x="5744" y="16324"/>
                  </a:cubicBezTo>
                  <a:cubicBezTo>
                    <a:pt x="4996" y="16682"/>
                    <a:pt x="4330" y="17122"/>
                    <a:pt x="3749" y="17620"/>
                  </a:cubicBezTo>
                  <a:cubicBezTo>
                    <a:pt x="2150" y="15962"/>
                    <a:pt x="1123" y="13747"/>
                    <a:pt x="1002" y="11291"/>
                  </a:cubicBezTo>
                  <a:moveTo>
                    <a:pt x="3749" y="3981"/>
                  </a:moveTo>
                  <a:cubicBezTo>
                    <a:pt x="4330" y="4478"/>
                    <a:pt x="4996" y="4918"/>
                    <a:pt x="5744" y="5276"/>
                  </a:cubicBezTo>
                  <a:cubicBezTo>
                    <a:pt x="5731" y="5317"/>
                    <a:pt x="5718" y="5357"/>
                    <a:pt x="5704" y="5397"/>
                  </a:cubicBezTo>
                  <a:cubicBezTo>
                    <a:pt x="5469" y="6144"/>
                    <a:pt x="5280" y="6944"/>
                    <a:pt x="5146" y="7789"/>
                  </a:cubicBezTo>
                  <a:cubicBezTo>
                    <a:pt x="5129" y="7896"/>
                    <a:pt x="5116" y="8005"/>
                    <a:pt x="5100" y="8112"/>
                  </a:cubicBezTo>
                  <a:cubicBezTo>
                    <a:pt x="5055" y="8434"/>
                    <a:pt x="5018" y="8761"/>
                    <a:pt x="4989" y="9093"/>
                  </a:cubicBezTo>
                  <a:cubicBezTo>
                    <a:pt x="4979" y="9217"/>
                    <a:pt x="4967" y="9340"/>
                    <a:pt x="4958" y="9465"/>
                  </a:cubicBezTo>
                  <a:cubicBezTo>
                    <a:pt x="4940" y="9742"/>
                    <a:pt x="4935" y="10027"/>
                    <a:pt x="4927" y="10309"/>
                  </a:cubicBezTo>
                  <a:lnTo>
                    <a:pt x="1002" y="10309"/>
                  </a:lnTo>
                  <a:cubicBezTo>
                    <a:pt x="1123" y="7853"/>
                    <a:pt x="2150" y="5638"/>
                    <a:pt x="3749" y="3981"/>
                  </a:cubicBezTo>
                  <a:moveTo>
                    <a:pt x="7886" y="1422"/>
                  </a:moveTo>
                  <a:cubicBezTo>
                    <a:pt x="7674" y="1643"/>
                    <a:pt x="7472" y="1890"/>
                    <a:pt x="7279" y="2156"/>
                  </a:cubicBezTo>
                  <a:cubicBezTo>
                    <a:pt x="7261" y="2181"/>
                    <a:pt x="7242" y="2206"/>
                    <a:pt x="7224" y="2231"/>
                  </a:cubicBezTo>
                  <a:cubicBezTo>
                    <a:pt x="6835" y="2778"/>
                    <a:pt x="6484" y="3408"/>
                    <a:pt x="6180" y="4112"/>
                  </a:cubicBezTo>
                  <a:cubicBezTo>
                    <a:pt x="6163" y="4151"/>
                    <a:pt x="6149" y="4190"/>
                    <a:pt x="6132" y="4229"/>
                  </a:cubicBezTo>
                  <a:cubicBezTo>
                    <a:pt x="6115" y="4271"/>
                    <a:pt x="6100" y="4318"/>
                    <a:pt x="6083" y="4361"/>
                  </a:cubicBezTo>
                  <a:cubicBezTo>
                    <a:pt x="5476" y="4065"/>
                    <a:pt x="4934" y="3711"/>
                    <a:pt x="4458" y="3315"/>
                  </a:cubicBezTo>
                  <a:cubicBezTo>
                    <a:pt x="5451" y="2471"/>
                    <a:pt x="6610" y="1818"/>
                    <a:pt x="7886" y="1422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27" name="Shape 2865">
              <a:extLst>
                <a:ext uri="{FF2B5EF4-FFF2-40B4-BE49-F238E27FC236}">
                  <a16:creationId xmlns:a16="http://schemas.microsoft.com/office/drawing/2014/main" id="{E2654528-EB8C-41CA-B35D-76A2E6B8D6D0}"/>
                </a:ext>
              </a:extLst>
            </p:cNvPr>
            <p:cNvSpPr/>
            <p:nvPr/>
          </p:nvSpPr>
          <p:spPr>
            <a:xfrm>
              <a:off x="4476213" y="5934146"/>
              <a:ext cx="381638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5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moveTo>
                    <a:pt x="13430" y="9320"/>
                  </a:moveTo>
                  <a:cubicBezTo>
                    <a:pt x="11975" y="9320"/>
                    <a:pt x="11780" y="10196"/>
                    <a:pt x="11780" y="10196"/>
                  </a:cubicBezTo>
                  <a:lnTo>
                    <a:pt x="11782" y="9327"/>
                  </a:lnTo>
                  <a:lnTo>
                    <a:pt x="9818" y="9327"/>
                  </a:lnTo>
                  <a:lnTo>
                    <a:pt x="9818" y="14727"/>
                  </a:lnTo>
                  <a:lnTo>
                    <a:pt x="11782" y="14727"/>
                  </a:lnTo>
                  <a:lnTo>
                    <a:pt x="11782" y="11782"/>
                  </a:lnTo>
                  <a:cubicBezTo>
                    <a:pt x="11782" y="11782"/>
                    <a:pt x="11782" y="10793"/>
                    <a:pt x="12616" y="10793"/>
                  </a:cubicBezTo>
                  <a:cubicBezTo>
                    <a:pt x="13086" y="10793"/>
                    <a:pt x="13255" y="11232"/>
                    <a:pt x="13255" y="11782"/>
                  </a:cubicBezTo>
                  <a:lnTo>
                    <a:pt x="13255" y="14727"/>
                  </a:lnTo>
                  <a:lnTo>
                    <a:pt x="15218" y="14727"/>
                  </a:lnTo>
                  <a:lnTo>
                    <a:pt x="15218" y="11782"/>
                  </a:lnTo>
                  <a:cubicBezTo>
                    <a:pt x="15218" y="10245"/>
                    <a:pt x="14550" y="9320"/>
                    <a:pt x="13430" y="9320"/>
                  </a:cubicBezTo>
                  <a:moveTo>
                    <a:pt x="6873" y="14727"/>
                  </a:moveTo>
                  <a:lnTo>
                    <a:pt x="8829" y="14727"/>
                  </a:lnTo>
                  <a:lnTo>
                    <a:pt x="8829" y="9320"/>
                  </a:lnTo>
                  <a:lnTo>
                    <a:pt x="6873" y="9320"/>
                  </a:lnTo>
                  <a:cubicBezTo>
                    <a:pt x="6873" y="9320"/>
                    <a:pt x="6873" y="14727"/>
                    <a:pt x="6873" y="14727"/>
                  </a:cubicBezTo>
                  <a:close/>
                  <a:moveTo>
                    <a:pt x="7851" y="6873"/>
                  </a:moveTo>
                  <a:cubicBezTo>
                    <a:pt x="7311" y="6873"/>
                    <a:pt x="6873" y="7313"/>
                    <a:pt x="6873" y="7856"/>
                  </a:cubicBezTo>
                  <a:cubicBezTo>
                    <a:pt x="6873" y="8399"/>
                    <a:pt x="7311" y="8839"/>
                    <a:pt x="7851" y="8839"/>
                  </a:cubicBezTo>
                  <a:cubicBezTo>
                    <a:pt x="8391" y="8839"/>
                    <a:pt x="8829" y="8399"/>
                    <a:pt x="8829" y="7856"/>
                  </a:cubicBezTo>
                  <a:cubicBezTo>
                    <a:pt x="8829" y="7313"/>
                    <a:pt x="8391" y="6873"/>
                    <a:pt x="7851" y="6873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30" name="Shape 2859">
              <a:extLst>
                <a:ext uri="{FF2B5EF4-FFF2-40B4-BE49-F238E27FC236}">
                  <a16:creationId xmlns:a16="http://schemas.microsoft.com/office/drawing/2014/main" id="{F2A3F0B9-6C12-4C7A-BCF1-B0F1755FE737}"/>
                </a:ext>
              </a:extLst>
            </p:cNvPr>
            <p:cNvSpPr/>
            <p:nvPr/>
          </p:nvSpPr>
          <p:spPr>
            <a:xfrm>
              <a:off x="5853448" y="5934146"/>
              <a:ext cx="385454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  <a:moveTo>
                    <a:pt x="15929" y="7018"/>
                  </a:moveTo>
                  <a:cubicBezTo>
                    <a:pt x="15539" y="7246"/>
                    <a:pt x="15108" y="7411"/>
                    <a:pt x="14650" y="7500"/>
                  </a:cubicBezTo>
                  <a:cubicBezTo>
                    <a:pt x="14282" y="7114"/>
                    <a:pt x="13759" y="6874"/>
                    <a:pt x="13179" y="6874"/>
                  </a:cubicBezTo>
                  <a:cubicBezTo>
                    <a:pt x="12067" y="6874"/>
                    <a:pt x="11165" y="7762"/>
                    <a:pt x="11165" y="8856"/>
                  </a:cubicBezTo>
                  <a:cubicBezTo>
                    <a:pt x="11165" y="9011"/>
                    <a:pt x="11183" y="9162"/>
                    <a:pt x="11217" y="9308"/>
                  </a:cubicBezTo>
                  <a:cubicBezTo>
                    <a:pt x="9543" y="9225"/>
                    <a:pt x="8059" y="8436"/>
                    <a:pt x="7065" y="7236"/>
                  </a:cubicBezTo>
                  <a:cubicBezTo>
                    <a:pt x="6892" y="7530"/>
                    <a:pt x="6793" y="7869"/>
                    <a:pt x="6793" y="8233"/>
                  </a:cubicBezTo>
                  <a:cubicBezTo>
                    <a:pt x="6793" y="8921"/>
                    <a:pt x="7148" y="9528"/>
                    <a:pt x="7689" y="9883"/>
                  </a:cubicBezTo>
                  <a:cubicBezTo>
                    <a:pt x="7359" y="9873"/>
                    <a:pt x="7048" y="9784"/>
                    <a:pt x="6776" y="9635"/>
                  </a:cubicBezTo>
                  <a:cubicBezTo>
                    <a:pt x="6776" y="9644"/>
                    <a:pt x="6776" y="9651"/>
                    <a:pt x="6776" y="9660"/>
                  </a:cubicBezTo>
                  <a:cubicBezTo>
                    <a:pt x="6776" y="10621"/>
                    <a:pt x="7471" y="11422"/>
                    <a:pt x="8392" y="11604"/>
                  </a:cubicBezTo>
                  <a:cubicBezTo>
                    <a:pt x="8223" y="11650"/>
                    <a:pt x="8045" y="11673"/>
                    <a:pt x="7861" y="11673"/>
                  </a:cubicBezTo>
                  <a:cubicBezTo>
                    <a:pt x="7732" y="11673"/>
                    <a:pt x="7605" y="11661"/>
                    <a:pt x="7483" y="11638"/>
                  </a:cubicBezTo>
                  <a:cubicBezTo>
                    <a:pt x="7739" y="12426"/>
                    <a:pt x="8483" y="12999"/>
                    <a:pt x="9364" y="13015"/>
                  </a:cubicBezTo>
                  <a:cubicBezTo>
                    <a:pt x="8674" y="13547"/>
                    <a:pt x="7806" y="13863"/>
                    <a:pt x="6862" y="13863"/>
                  </a:cubicBezTo>
                  <a:cubicBezTo>
                    <a:pt x="6699" y="13863"/>
                    <a:pt x="6540" y="13855"/>
                    <a:pt x="6382" y="13837"/>
                  </a:cubicBezTo>
                  <a:cubicBezTo>
                    <a:pt x="7274" y="14398"/>
                    <a:pt x="8332" y="14727"/>
                    <a:pt x="9470" y="14727"/>
                  </a:cubicBezTo>
                  <a:cubicBezTo>
                    <a:pt x="13175" y="14727"/>
                    <a:pt x="15201" y="11706"/>
                    <a:pt x="15201" y="9086"/>
                  </a:cubicBezTo>
                  <a:cubicBezTo>
                    <a:pt x="15201" y="9000"/>
                    <a:pt x="15199" y="8915"/>
                    <a:pt x="15195" y="8830"/>
                  </a:cubicBezTo>
                  <a:cubicBezTo>
                    <a:pt x="15588" y="8550"/>
                    <a:pt x="15930" y="8201"/>
                    <a:pt x="16200" y="7804"/>
                  </a:cubicBezTo>
                  <a:cubicBezTo>
                    <a:pt x="15839" y="7961"/>
                    <a:pt x="15451" y="8067"/>
                    <a:pt x="15043" y="8115"/>
                  </a:cubicBezTo>
                  <a:cubicBezTo>
                    <a:pt x="15459" y="7870"/>
                    <a:pt x="15778" y="7482"/>
                    <a:pt x="15929" y="7018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31" name="Shape 2860">
              <a:extLst>
                <a:ext uri="{FF2B5EF4-FFF2-40B4-BE49-F238E27FC236}">
                  <a16:creationId xmlns:a16="http://schemas.microsoft.com/office/drawing/2014/main" id="{CCB3150D-3386-4AA8-99F8-0C1BB9B6E143}"/>
                </a:ext>
              </a:extLst>
            </p:cNvPr>
            <p:cNvSpPr/>
            <p:nvPr/>
          </p:nvSpPr>
          <p:spPr>
            <a:xfrm>
              <a:off x="7528771" y="5934146"/>
              <a:ext cx="385454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76" y="8468"/>
                  </a:moveTo>
                  <a:cubicBezTo>
                    <a:pt x="11776" y="8071"/>
                    <a:pt x="11817" y="7858"/>
                    <a:pt x="12428" y="7858"/>
                  </a:cubicBezTo>
                  <a:lnTo>
                    <a:pt x="13244" y="7858"/>
                  </a:lnTo>
                  <a:lnTo>
                    <a:pt x="13244" y="6381"/>
                  </a:lnTo>
                  <a:lnTo>
                    <a:pt x="11938" y="6381"/>
                  </a:lnTo>
                  <a:cubicBezTo>
                    <a:pt x="10369" y="6381"/>
                    <a:pt x="9816" y="7120"/>
                    <a:pt x="9816" y="8363"/>
                  </a:cubicBezTo>
                  <a:lnTo>
                    <a:pt x="9816" y="9322"/>
                  </a:lnTo>
                  <a:lnTo>
                    <a:pt x="8837" y="9322"/>
                  </a:lnTo>
                  <a:lnTo>
                    <a:pt x="8837" y="10800"/>
                  </a:lnTo>
                  <a:lnTo>
                    <a:pt x="9816" y="10800"/>
                  </a:lnTo>
                  <a:lnTo>
                    <a:pt x="9816" y="15219"/>
                  </a:lnTo>
                  <a:lnTo>
                    <a:pt x="11774" y="15219"/>
                  </a:lnTo>
                  <a:lnTo>
                    <a:pt x="11774" y="10800"/>
                  </a:lnTo>
                  <a:lnTo>
                    <a:pt x="13081" y="10800"/>
                  </a:lnTo>
                  <a:lnTo>
                    <a:pt x="13254" y="9322"/>
                  </a:lnTo>
                  <a:lnTo>
                    <a:pt x="11774" y="9322"/>
                  </a:lnTo>
                  <a:cubicBezTo>
                    <a:pt x="11774" y="9322"/>
                    <a:pt x="11776" y="8468"/>
                    <a:pt x="11776" y="8468"/>
                  </a:cubicBezTo>
                  <a:close/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32" name="TextBox 66">
              <a:extLst>
                <a:ext uri="{FF2B5EF4-FFF2-40B4-BE49-F238E27FC236}">
                  <a16:creationId xmlns:a16="http://schemas.microsoft.com/office/drawing/2014/main" id="{A86E3DF7-FE01-450B-BEFE-7689538F4E85}"/>
                </a:ext>
              </a:extLst>
            </p:cNvPr>
            <p:cNvSpPr txBox="1"/>
            <p:nvPr/>
          </p:nvSpPr>
          <p:spPr>
            <a:xfrm>
              <a:off x="4850234" y="5992391"/>
              <a:ext cx="974228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/Vinnova</a:t>
              </a:r>
            </a:p>
          </p:txBody>
        </p:sp>
        <p:sp>
          <p:nvSpPr>
            <p:cNvPr id="33" name="TextBox 67">
              <a:extLst>
                <a:ext uri="{FF2B5EF4-FFF2-40B4-BE49-F238E27FC236}">
                  <a16:creationId xmlns:a16="http://schemas.microsoft.com/office/drawing/2014/main" id="{531EE1E4-659B-4A5E-9FDA-D42B9D6ACCEC}"/>
                </a:ext>
              </a:extLst>
            </p:cNvPr>
            <p:cNvSpPr txBox="1"/>
            <p:nvPr/>
          </p:nvSpPr>
          <p:spPr>
            <a:xfrm>
              <a:off x="7943212" y="5992392"/>
              <a:ext cx="961298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/</a:t>
              </a:r>
              <a:r>
                <a:rPr lang="sv-SE" sz="1200" err="1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Vinnovase</a:t>
              </a:r>
              <a:endParaRPr lang="sv-SE" sz="1200">
                <a:solidFill>
                  <a:schemeClr val="tx1"/>
                </a:solidFill>
                <a:latin typeface="Arial" panose="020B0604020202020204" pitchFamily="34" charset="0"/>
                <a:ea typeface="Montserrat" charset="0"/>
                <a:cs typeface="Montserrat" charset="0"/>
              </a:endParaRPr>
            </a:p>
          </p:txBody>
        </p:sp>
        <p:sp>
          <p:nvSpPr>
            <p:cNvPr id="34" name="TextBox 68">
              <a:extLst>
                <a:ext uri="{FF2B5EF4-FFF2-40B4-BE49-F238E27FC236}">
                  <a16:creationId xmlns:a16="http://schemas.microsoft.com/office/drawing/2014/main" id="{715AABB9-0490-48C0-B8DF-976CF973698A}"/>
                </a:ext>
              </a:extLst>
            </p:cNvPr>
            <p:cNvSpPr txBox="1"/>
            <p:nvPr/>
          </p:nvSpPr>
          <p:spPr>
            <a:xfrm>
              <a:off x="6263925" y="5996597"/>
              <a:ext cx="1092531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@</a:t>
              </a:r>
              <a:r>
                <a:rPr lang="sv-SE" sz="1200" err="1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Vinnovase</a:t>
              </a:r>
              <a:endParaRPr lang="sv-SE" sz="1200">
                <a:solidFill>
                  <a:schemeClr val="tx1"/>
                </a:solidFill>
                <a:latin typeface="Arial" panose="020B0604020202020204" pitchFamily="34" charset="0"/>
                <a:ea typeface="Montserrat" charset="0"/>
                <a:cs typeface="Montserrat" charset="0"/>
              </a:endParaRPr>
            </a:p>
          </p:txBody>
        </p:sp>
        <p:sp>
          <p:nvSpPr>
            <p:cNvPr id="35" name="TextBox 69">
              <a:extLst>
                <a:ext uri="{FF2B5EF4-FFF2-40B4-BE49-F238E27FC236}">
                  <a16:creationId xmlns:a16="http://schemas.microsoft.com/office/drawing/2014/main" id="{0BEE6E40-3F15-4A2F-B79E-9B703D6E2693}"/>
                </a:ext>
              </a:extLst>
            </p:cNvPr>
            <p:cNvSpPr txBox="1"/>
            <p:nvPr/>
          </p:nvSpPr>
          <p:spPr>
            <a:xfrm>
              <a:off x="3350730" y="5992392"/>
              <a:ext cx="1012538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Vinnova.se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9547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objekt 14">
            <a:extLst>
              <a:ext uri="{FF2B5EF4-FFF2-40B4-BE49-F238E27FC236}">
                <a16:creationId xmlns:a16="http://schemas.microsoft.com/office/drawing/2014/main" id="{7C098F24-9A61-4B0B-9BF1-A4A7635F20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22960" y="2934586"/>
            <a:ext cx="4549195" cy="988828"/>
          </a:xfrm>
          <a:prstGeom prst="rect">
            <a:avLst/>
          </a:prstGeom>
        </p:spPr>
      </p:pic>
      <p:grpSp>
        <p:nvGrpSpPr>
          <p:cNvPr id="12" name="Grupp 11">
            <a:extLst>
              <a:ext uri="{FF2B5EF4-FFF2-40B4-BE49-F238E27FC236}">
                <a16:creationId xmlns:a16="http://schemas.microsoft.com/office/drawing/2014/main" id="{6FE92AEF-B99F-42ED-B49C-592A4D4C7C6A}"/>
              </a:ext>
            </a:extLst>
          </p:cNvPr>
          <p:cNvGrpSpPr/>
          <p:nvPr userDrawn="1"/>
        </p:nvGrpSpPr>
        <p:grpSpPr>
          <a:xfrm>
            <a:off x="3125148" y="4815923"/>
            <a:ext cx="5941704" cy="390895"/>
            <a:chOff x="2953940" y="5934146"/>
            <a:chExt cx="5941704" cy="390895"/>
          </a:xfrm>
        </p:grpSpPr>
        <p:sp>
          <p:nvSpPr>
            <p:cNvPr id="18" name="Shape 2944">
              <a:extLst>
                <a:ext uri="{FF2B5EF4-FFF2-40B4-BE49-F238E27FC236}">
                  <a16:creationId xmlns:a16="http://schemas.microsoft.com/office/drawing/2014/main" id="{CF095696-4842-486D-A9E6-E99B163D29D7}"/>
                </a:ext>
              </a:extLst>
            </p:cNvPr>
            <p:cNvSpPr/>
            <p:nvPr/>
          </p:nvSpPr>
          <p:spPr>
            <a:xfrm>
              <a:off x="2953940" y="5939588"/>
              <a:ext cx="385454" cy="385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50" y="17620"/>
                  </a:moveTo>
                  <a:cubicBezTo>
                    <a:pt x="17270" y="17122"/>
                    <a:pt x="16604" y="16682"/>
                    <a:pt x="15855" y="16324"/>
                  </a:cubicBezTo>
                  <a:cubicBezTo>
                    <a:pt x="15868" y="16284"/>
                    <a:pt x="15882" y="16244"/>
                    <a:pt x="15896" y="16203"/>
                  </a:cubicBezTo>
                  <a:cubicBezTo>
                    <a:pt x="16131" y="15456"/>
                    <a:pt x="16320" y="14656"/>
                    <a:pt x="16454" y="13811"/>
                  </a:cubicBezTo>
                  <a:cubicBezTo>
                    <a:pt x="16471" y="13704"/>
                    <a:pt x="16484" y="13596"/>
                    <a:pt x="16499" y="13488"/>
                  </a:cubicBezTo>
                  <a:cubicBezTo>
                    <a:pt x="16544" y="13166"/>
                    <a:pt x="16581" y="12839"/>
                    <a:pt x="16610" y="12507"/>
                  </a:cubicBezTo>
                  <a:cubicBezTo>
                    <a:pt x="16621" y="12383"/>
                    <a:pt x="16632" y="12260"/>
                    <a:pt x="16641" y="12135"/>
                  </a:cubicBezTo>
                  <a:cubicBezTo>
                    <a:pt x="16660" y="11858"/>
                    <a:pt x="16664" y="11574"/>
                    <a:pt x="16673" y="11291"/>
                  </a:cubicBezTo>
                  <a:lnTo>
                    <a:pt x="20598" y="11291"/>
                  </a:lnTo>
                  <a:cubicBezTo>
                    <a:pt x="20476" y="13747"/>
                    <a:pt x="19450" y="15962"/>
                    <a:pt x="17850" y="17620"/>
                  </a:cubicBezTo>
                  <a:moveTo>
                    <a:pt x="13714" y="20178"/>
                  </a:moveTo>
                  <a:cubicBezTo>
                    <a:pt x="13925" y="19957"/>
                    <a:pt x="14127" y="19710"/>
                    <a:pt x="14321" y="19444"/>
                  </a:cubicBezTo>
                  <a:cubicBezTo>
                    <a:pt x="14339" y="19419"/>
                    <a:pt x="14357" y="19394"/>
                    <a:pt x="14375" y="19369"/>
                  </a:cubicBezTo>
                  <a:cubicBezTo>
                    <a:pt x="14764" y="18822"/>
                    <a:pt x="15116" y="18192"/>
                    <a:pt x="15420" y="17488"/>
                  </a:cubicBezTo>
                  <a:cubicBezTo>
                    <a:pt x="15436" y="17450"/>
                    <a:pt x="15451" y="17410"/>
                    <a:pt x="15467" y="17372"/>
                  </a:cubicBezTo>
                  <a:cubicBezTo>
                    <a:pt x="15485" y="17329"/>
                    <a:pt x="15499" y="17282"/>
                    <a:pt x="15517" y="17239"/>
                  </a:cubicBezTo>
                  <a:cubicBezTo>
                    <a:pt x="16123" y="17535"/>
                    <a:pt x="16665" y="17890"/>
                    <a:pt x="17142" y="18285"/>
                  </a:cubicBezTo>
                  <a:cubicBezTo>
                    <a:pt x="16149" y="19129"/>
                    <a:pt x="14989" y="19782"/>
                    <a:pt x="13714" y="20178"/>
                  </a:cubicBezTo>
                  <a:moveTo>
                    <a:pt x="11291" y="20569"/>
                  </a:moveTo>
                  <a:lnTo>
                    <a:pt x="11291" y="16221"/>
                  </a:lnTo>
                  <a:cubicBezTo>
                    <a:pt x="12498" y="16271"/>
                    <a:pt x="13638" y="16493"/>
                    <a:pt x="14652" y="16869"/>
                  </a:cubicBezTo>
                  <a:cubicBezTo>
                    <a:pt x="13850" y="18909"/>
                    <a:pt x="12654" y="20298"/>
                    <a:pt x="11291" y="20569"/>
                  </a:cubicBezTo>
                  <a:moveTo>
                    <a:pt x="11291" y="11291"/>
                  </a:moveTo>
                  <a:lnTo>
                    <a:pt x="15697" y="11291"/>
                  </a:lnTo>
                  <a:cubicBezTo>
                    <a:pt x="15655" y="12995"/>
                    <a:pt x="15392" y="14581"/>
                    <a:pt x="14971" y="15948"/>
                  </a:cubicBezTo>
                  <a:cubicBezTo>
                    <a:pt x="13855" y="15534"/>
                    <a:pt x="12608" y="15291"/>
                    <a:pt x="11291" y="15240"/>
                  </a:cubicBezTo>
                  <a:cubicBezTo>
                    <a:pt x="11291" y="15240"/>
                    <a:pt x="11291" y="11291"/>
                    <a:pt x="11291" y="11291"/>
                  </a:cubicBezTo>
                  <a:close/>
                  <a:moveTo>
                    <a:pt x="11291" y="6360"/>
                  </a:moveTo>
                  <a:cubicBezTo>
                    <a:pt x="12608" y="6309"/>
                    <a:pt x="13855" y="6066"/>
                    <a:pt x="14971" y="5652"/>
                  </a:cubicBezTo>
                  <a:cubicBezTo>
                    <a:pt x="15392" y="7019"/>
                    <a:pt x="15655" y="8605"/>
                    <a:pt x="15697" y="10309"/>
                  </a:cubicBezTo>
                  <a:lnTo>
                    <a:pt x="11291" y="10309"/>
                  </a:lnTo>
                  <a:cubicBezTo>
                    <a:pt x="11291" y="10309"/>
                    <a:pt x="11291" y="6360"/>
                    <a:pt x="11291" y="6360"/>
                  </a:cubicBezTo>
                  <a:close/>
                  <a:moveTo>
                    <a:pt x="11291" y="1031"/>
                  </a:moveTo>
                  <a:cubicBezTo>
                    <a:pt x="12654" y="1302"/>
                    <a:pt x="13850" y="2691"/>
                    <a:pt x="14652" y="4731"/>
                  </a:cubicBezTo>
                  <a:cubicBezTo>
                    <a:pt x="13638" y="5107"/>
                    <a:pt x="12498" y="5329"/>
                    <a:pt x="11291" y="5379"/>
                  </a:cubicBezTo>
                  <a:cubicBezTo>
                    <a:pt x="11291" y="5379"/>
                    <a:pt x="11291" y="1031"/>
                    <a:pt x="11291" y="1031"/>
                  </a:cubicBezTo>
                  <a:close/>
                  <a:moveTo>
                    <a:pt x="17142" y="3315"/>
                  </a:moveTo>
                  <a:cubicBezTo>
                    <a:pt x="16665" y="3711"/>
                    <a:pt x="16123" y="4065"/>
                    <a:pt x="15517" y="4361"/>
                  </a:cubicBezTo>
                  <a:cubicBezTo>
                    <a:pt x="15499" y="4318"/>
                    <a:pt x="15485" y="4271"/>
                    <a:pt x="15467" y="4229"/>
                  </a:cubicBezTo>
                  <a:cubicBezTo>
                    <a:pt x="15451" y="4190"/>
                    <a:pt x="15436" y="4151"/>
                    <a:pt x="15420" y="4112"/>
                  </a:cubicBezTo>
                  <a:cubicBezTo>
                    <a:pt x="15116" y="3408"/>
                    <a:pt x="14764" y="2778"/>
                    <a:pt x="14375" y="2231"/>
                  </a:cubicBezTo>
                  <a:cubicBezTo>
                    <a:pt x="14357" y="2206"/>
                    <a:pt x="14339" y="2181"/>
                    <a:pt x="14321" y="2156"/>
                  </a:cubicBezTo>
                  <a:cubicBezTo>
                    <a:pt x="14127" y="1890"/>
                    <a:pt x="13925" y="1643"/>
                    <a:pt x="13714" y="1422"/>
                  </a:cubicBezTo>
                  <a:cubicBezTo>
                    <a:pt x="14989" y="1818"/>
                    <a:pt x="16149" y="2471"/>
                    <a:pt x="17142" y="3315"/>
                  </a:cubicBezTo>
                  <a:moveTo>
                    <a:pt x="20598" y="10309"/>
                  </a:moveTo>
                  <a:lnTo>
                    <a:pt x="16673" y="10309"/>
                  </a:lnTo>
                  <a:cubicBezTo>
                    <a:pt x="16664" y="10027"/>
                    <a:pt x="16660" y="9742"/>
                    <a:pt x="16641" y="9465"/>
                  </a:cubicBezTo>
                  <a:cubicBezTo>
                    <a:pt x="16632" y="9340"/>
                    <a:pt x="16621" y="9217"/>
                    <a:pt x="16610" y="9093"/>
                  </a:cubicBezTo>
                  <a:cubicBezTo>
                    <a:pt x="16581" y="8761"/>
                    <a:pt x="16544" y="8434"/>
                    <a:pt x="16499" y="8112"/>
                  </a:cubicBezTo>
                  <a:cubicBezTo>
                    <a:pt x="16484" y="8005"/>
                    <a:pt x="16471" y="7896"/>
                    <a:pt x="16454" y="7789"/>
                  </a:cubicBezTo>
                  <a:cubicBezTo>
                    <a:pt x="16320" y="6944"/>
                    <a:pt x="16131" y="6144"/>
                    <a:pt x="15896" y="5397"/>
                  </a:cubicBezTo>
                  <a:cubicBezTo>
                    <a:pt x="15882" y="5357"/>
                    <a:pt x="15868" y="5317"/>
                    <a:pt x="15855" y="5276"/>
                  </a:cubicBezTo>
                  <a:cubicBezTo>
                    <a:pt x="16604" y="4918"/>
                    <a:pt x="17270" y="4478"/>
                    <a:pt x="17850" y="3981"/>
                  </a:cubicBezTo>
                  <a:cubicBezTo>
                    <a:pt x="19450" y="5638"/>
                    <a:pt x="20476" y="7853"/>
                    <a:pt x="20598" y="10309"/>
                  </a:cubicBezTo>
                  <a:moveTo>
                    <a:pt x="10309" y="5379"/>
                  </a:moveTo>
                  <a:cubicBezTo>
                    <a:pt x="9101" y="5329"/>
                    <a:pt x="7961" y="5107"/>
                    <a:pt x="6947" y="4731"/>
                  </a:cubicBezTo>
                  <a:cubicBezTo>
                    <a:pt x="7749" y="2691"/>
                    <a:pt x="8945" y="1302"/>
                    <a:pt x="10309" y="1031"/>
                  </a:cubicBezTo>
                  <a:cubicBezTo>
                    <a:pt x="10309" y="1031"/>
                    <a:pt x="10309" y="5379"/>
                    <a:pt x="10309" y="5379"/>
                  </a:cubicBezTo>
                  <a:close/>
                  <a:moveTo>
                    <a:pt x="10309" y="10309"/>
                  </a:moveTo>
                  <a:lnTo>
                    <a:pt x="5903" y="10309"/>
                  </a:lnTo>
                  <a:cubicBezTo>
                    <a:pt x="5945" y="8605"/>
                    <a:pt x="6207" y="7019"/>
                    <a:pt x="6629" y="5652"/>
                  </a:cubicBezTo>
                  <a:cubicBezTo>
                    <a:pt x="7745" y="6066"/>
                    <a:pt x="8991" y="6309"/>
                    <a:pt x="10309" y="6360"/>
                  </a:cubicBezTo>
                  <a:cubicBezTo>
                    <a:pt x="10309" y="6360"/>
                    <a:pt x="10309" y="10309"/>
                    <a:pt x="10309" y="10309"/>
                  </a:cubicBezTo>
                  <a:close/>
                  <a:moveTo>
                    <a:pt x="10309" y="15240"/>
                  </a:moveTo>
                  <a:cubicBezTo>
                    <a:pt x="8991" y="15291"/>
                    <a:pt x="7745" y="15534"/>
                    <a:pt x="6629" y="15948"/>
                  </a:cubicBezTo>
                  <a:cubicBezTo>
                    <a:pt x="6207" y="14581"/>
                    <a:pt x="5945" y="12995"/>
                    <a:pt x="5903" y="11291"/>
                  </a:cubicBezTo>
                  <a:lnTo>
                    <a:pt x="10309" y="11291"/>
                  </a:lnTo>
                  <a:cubicBezTo>
                    <a:pt x="10309" y="11291"/>
                    <a:pt x="10309" y="15240"/>
                    <a:pt x="10309" y="15240"/>
                  </a:cubicBezTo>
                  <a:close/>
                  <a:moveTo>
                    <a:pt x="10309" y="20569"/>
                  </a:moveTo>
                  <a:cubicBezTo>
                    <a:pt x="8945" y="20298"/>
                    <a:pt x="7749" y="18909"/>
                    <a:pt x="6947" y="16869"/>
                  </a:cubicBezTo>
                  <a:cubicBezTo>
                    <a:pt x="7961" y="16493"/>
                    <a:pt x="9101" y="16271"/>
                    <a:pt x="10309" y="16221"/>
                  </a:cubicBezTo>
                  <a:cubicBezTo>
                    <a:pt x="10309" y="16221"/>
                    <a:pt x="10309" y="20569"/>
                    <a:pt x="10309" y="20569"/>
                  </a:cubicBezTo>
                  <a:close/>
                  <a:moveTo>
                    <a:pt x="4458" y="18285"/>
                  </a:moveTo>
                  <a:cubicBezTo>
                    <a:pt x="4934" y="17890"/>
                    <a:pt x="5476" y="17535"/>
                    <a:pt x="6083" y="17239"/>
                  </a:cubicBezTo>
                  <a:cubicBezTo>
                    <a:pt x="6100" y="17282"/>
                    <a:pt x="6115" y="17329"/>
                    <a:pt x="6132" y="17372"/>
                  </a:cubicBezTo>
                  <a:cubicBezTo>
                    <a:pt x="6149" y="17410"/>
                    <a:pt x="6163" y="17450"/>
                    <a:pt x="6180" y="17488"/>
                  </a:cubicBezTo>
                  <a:cubicBezTo>
                    <a:pt x="6484" y="18192"/>
                    <a:pt x="6835" y="18822"/>
                    <a:pt x="7224" y="19369"/>
                  </a:cubicBezTo>
                  <a:cubicBezTo>
                    <a:pt x="7242" y="19394"/>
                    <a:pt x="7261" y="19419"/>
                    <a:pt x="7279" y="19444"/>
                  </a:cubicBezTo>
                  <a:cubicBezTo>
                    <a:pt x="7472" y="19710"/>
                    <a:pt x="7674" y="19957"/>
                    <a:pt x="7886" y="20178"/>
                  </a:cubicBezTo>
                  <a:cubicBezTo>
                    <a:pt x="6610" y="19782"/>
                    <a:pt x="5451" y="19129"/>
                    <a:pt x="4458" y="18285"/>
                  </a:cubicBezTo>
                  <a:moveTo>
                    <a:pt x="1002" y="11291"/>
                  </a:moveTo>
                  <a:lnTo>
                    <a:pt x="4927" y="11291"/>
                  </a:lnTo>
                  <a:cubicBezTo>
                    <a:pt x="4935" y="11574"/>
                    <a:pt x="4940" y="11858"/>
                    <a:pt x="4958" y="12135"/>
                  </a:cubicBezTo>
                  <a:cubicBezTo>
                    <a:pt x="4967" y="12260"/>
                    <a:pt x="4979" y="12383"/>
                    <a:pt x="4989" y="12507"/>
                  </a:cubicBezTo>
                  <a:cubicBezTo>
                    <a:pt x="5018" y="12839"/>
                    <a:pt x="5055" y="13166"/>
                    <a:pt x="5100" y="13488"/>
                  </a:cubicBezTo>
                  <a:cubicBezTo>
                    <a:pt x="5116" y="13596"/>
                    <a:pt x="5129" y="13704"/>
                    <a:pt x="5146" y="13811"/>
                  </a:cubicBezTo>
                  <a:cubicBezTo>
                    <a:pt x="5280" y="14656"/>
                    <a:pt x="5468" y="15456"/>
                    <a:pt x="5704" y="16203"/>
                  </a:cubicBezTo>
                  <a:cubicBezTo>
                    <a:pt x="5718" y="16244"/>
                    <a:pt x="5731" y="16284"/>
                    <a:pt x="5744" y="16324"/>
                  </a:cubicBezTo>
                  <a:cubicBezTo>
                    <a:pt x="4996" y="16682"/>
                    <a:pt x="4330" y="17122"/>
                    <a:pt x="3749" y="17620"/>
                  </a:cubicBezTo>
                  <a:cubicBezTo>
                    <a:pt x="2150" y="15962"/>
                    <a:pt x="1123" y="13747"/>
                    <a:pt x="1002" y="11291"/>
                  </a:cubicBezTo>
                  <a:moveTo>
                    <a:pt x="3749" y="3981"/>
                  </a:moveTo>
                  <a:cubicBezTo>
                    <a:pt x="4330" y="4478"/>
                    <a:pt x="4996" y="4918"/>
                    <a:pt x="5744" y="5276"/>
                  </a:cubicBezTo>
                  <a:cubicBezTo>
                    <a:pt x="5731" y="5317"/>
                    <a:pt x="5718" y="5357"/>
                    <a:pt x="5704" y="5397"/>
                  </a:cubicBezTo>
                  <a:cubicBezTo>
                    <a:pt x="5469" y="6144"/>
                    <a:pt x="5280" y="6944"/>
                    <a:pt x="5146" y="7789"/>
                  </a:cubicBezTo>
                  <a:cubicBezTo>
                    <a:pt x="5129" y="7896"/>
                    <a:pt x="5116" y="8005"/>
                    <a:pt x="5100" y="8112"/>
                  </a:cubicBezTo>
                  <a:cubicBezTo>
                    <a:pt x="5055" y="8434"/>
                    <a:pt x="5018" y="8761"/>
                    <a:pt x="4989" y="9093"/>
                  </a:cubicBezTo>
                  <a:cubicBezTo>
                    <a:pt x="4979" y="9217"/>
                    <a:pt x="4967" y="9340"/>
                    <a:pt x="4958" y="9465"/>
                  </a:cubicBezTo>
                  <a:cubicBezTo>
                    <a:pt x="4940" y="9742"/>
                    <a:pt x="4935" y="10027"/>
                    <a:pt x="4927" y="10309"/>
                  </a:cubicBezTo>
                  <a:lnTo>
                    <a:pt x="1002" y="10309"/>
                  </a:lnTo>
                  <a:cubicBezTo>
                    <a:pt x="1123" y="7853"/>
                    <a:pt x="2150" y="5638"/>
                    <a:pt x="3749" y="3981"/>
                  </a:cubicBezTo>
                  <a:moveTo>
                    <a:pt x="7886" y="1422"/>
                  </a:moveTo>
                  <a:cubicBezTo>
                    <a:pt x="7674" y="1643"/>
                    <a:pt x="7472" y="1890"/>
                    <a:pt x="7279" y="2156"/>
                  </a:cubicBezTo>
                  <a:cubicBezTo>
                    <a:pt x="7261" y="2181"/>
                    <a:pt x="7242" y="2206"/>
                    <a:pt x="7224" y="2231"/>
                  </a:cubicBezTo>
                  <a:cubicBezTo>
                    <a:pt x="6835" y="2778"/>
                    <a:pt x="6484" y="3408"/>
                    <a:pt x="6180" y="4112"/>
                  </a:cubicBezTo>
                  <a:cubicBezTo>
                    <a:pt x="6163" y="4151"/>
                    <a:pt x="6149" y="4190"/>
                    <a:pt x="6132" y="4229"/>
                  </a:cubicBezTo>
                  <a:cubicBezTo>
                    <a:pt x="6115" y="4271"/>
                    <a:pt x="6100" y="4318"/>
                    <a:pt x="6083" y="4361"/>
                  </a:cubicBezTo>
                  <a:cubicBezTo>
                    <a:pt x="5476" y="4065"/>
                    <a:pt x="4934" y="3711"/>
                    <a:pt x="4458" y="3315"/>
                  </a:cubicBezTo>
                  <a:cubicBezTo>
                    <a:pt x="5451" y="2471"/>
                    <a:pt x="6610" y="1818"/>
                    <a:pt x="7886" y="1422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19" name="Shape 2865">
              <a:extLst>
                <a:ext uri="{FF2B5EF4-FFF2-40B4-BE49-F238E27FC236}">
                  <a16:creationId xmlns:a16="http://schemas.microsoft.com/office/drawing/2014/main" id="{4DFE9CE8-F2EE-43CE-B609-B773717A3595}"/>
                </a:ext>
              </a:extLst>
            </p:cNvPr>
            <p:cNvSpPr/>
            <p:nvPr/>
          </p:nvSpPr>
          <p:spPr>
            <a:xfrm>
              <a:off x="4476213" y="5934146"/>
              <a:ext cx="381638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5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moveTo>
                    <a:pt x="13430" y="9320"/>
                  </a:moveTo>
                  <a:cubicBezTo>
                    <a:pt x="11975" y="9320"/>
                    <a:pt x="11780" y="10196"/>
                    <a:pt x="11780" y="10196"/>
                  </a:cubicBezTo>
                  <a:lnTo>
                    <a:pt x="11782" y="9327"/>
                  </a:lnTo>
                  <a:lnTo>
                    <a:pt x="9818" y="9327"/>
                  </a:lnTo>
                  <a:lnTo>
                    <a:pt x="9818" y="14727"/>
                  </a:lnTo>
                  <a:lnTo>
                    <a:pt x="11782" y="14727"/>
                  </a:lnTo>
                  <a:lnTo>
                    <a:pt x="11782" y="11782"/>
                  </a:lnTo>
                  <a:cubicBezTo>
                    <a:pt x="11782" y="11782"/>
                    <a:pt x="11782" y="10793"/>
                    <a:pt x="12616" y="10793"/>
                  </a:cubicBezTo>
                  <a:cubicBezTo>
                    <a:pt x="13086" y="10793"/>
                    <a:pt x="13255" y="11232"/>
                    <a:pt x="13255" y="11782"/>
                  </a:cubicBezTo>
                  <a:lnTo>
                    <a:pt x="13255" y="14727"/>
                  </a:lnTo>
                  <a:lnTo>
                    <a:pt x="15218" y="14727"/>
                  </a:lnTo>
                  <a:lnTo>
                    <a:pt x="15218" y="11782"/>
                  </a:lnTo>
                  <a:cubicBezTo>
                    <a:pt x="15218" y="10245"/>
                    <a:pt x="14550" y="9320"/>
                    <a:pt x="13430" y="9320"/>
                  </a:cubicBezTo>
                  <a:moveTo>
                    <a:pt x="6873" y="14727"/>
                  </a:moveTo>
                  <a:lnTo>
                    <a:pt x="8829" y="14727"/>
                  </a:lnTo>
                  <a:lnTo>
                    <a:pt x="8829" y="9320"/>
                  </a:lnTo>
                  <a:lnTo>
                    <a:pt x="6873" y="9320"/>
                  </a:lnTo>
                  <a:cubicBezTo>
                    <a:pt x="6873" y="9320"/>
                    <a:pt x="6873" y="14727"/>
                    <a:pt x="6873" y="14727"/>
                  </a:cubicBezTo>
                  <a:close/>
                  <a:moveTo>
                    <a:pt x="7851" y="6873"/>
                  </a:moveTo>
                  <a:cubicBezTo>
                    <a:pt x="7311" y="6873"/>
                    <a:pt x="6873" y="7313"/>
                    <a:pt x="6873" y="7856"/>
                  </a:cubicBezTo>
                  <a:cubicBezTo>
                    <a:pt x="6873" y="8399"/>
                    <a:pt x="7311" y="8839"/>
                    <a:pt x="7851" y="8839"/>
                  </a:cubicBezTo>
                  <a:cubicBezTo>
                    <a:pt x="8391" y="8839"/>
                    <a:pt x="8829" y="8399"/>
                    <a:pt x="8829" y="7856"/>
                  </a:cubicBezTo>
                  <a:cubicBezTo>
                    <a:pt x="8829" y="7313"/>
                    <a:pt x="8391" y="6873"/>
                    <a:pt x="7851" y="6873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20" name="Shape 2859">
              <a:extLst>
                <a:ext uri="{FF2B5EF4-FFF2-40B4-BE49-F238E27FC236}">
                  <a16:creationId xmlns:a16="http://schemas.microsoft.com/office/drawing/2014/main" id="{9A30A80B-E55E-45BE-82AA-9E1B127CD2ED}"/>
                </a:ext>
              </a:extLst>
            </p:cNvPr>
            <p:cNvSpPr/>
            <p:nvPr/>
          </p:nvSpPr>
          <p:spPr>
            <a:xfrm>
              <a:off x="5853448" y="5934146"/>
              <a:ext cx="385454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  <a:moveTo>
                    <a:pt x="15929" y="7018"/>
                  </a:moveTo>
                  <a:cubicBezTo>
                    <a:pt x="15539" y="7246"/>
                    <a:pt x="15108" y="7411"/>
                    <a:pt x="14650" y="7500"/>
                  </a:cubicBezTo>
                  <a:cubicBezTo>
                    <a:pt x="14282" y="7114"/>
                    <a:pt x="13759" y="6874"/>
                    <a:pt x="13179" y="6874"/>
                  </a:cubicBezTo>
                  <a:cubicBezTo>
                    <a:pt x="12067" y="6874"/>
                    <a:pt x="11165" y="7762"/>
                    <a:pt x="11165" y="8856"/>
                  </a:cubicBezTo>
                  <a:cubicBezTo>
                    <a:pt x="11165" y="9011"/>
                    <a:pt x="11183" y="9162"/>
                    <a:pt x="11217" y="9308"/>
                  </a:cubicBezTo>
                  <a:cubicBezTo>
                    <a:pt x="9543" y="9225"/>
                    <a:pt x="8059" y="8436"/>
                    <a:pt x="7065" y="7236"/>
                  </a:cubicBezTo>
                  <a:cubicBezTo>
                    <a:pt x="6892" y="7530"/>
                    <a:pt x="6793" y="7869"/>
                    <a:pt x="6793" y="8233"/>
                  </a:cubicBezTo>
                  <a:cubicBezTo>
                    <a:pt x="6793" y="8921"/>
                    <a:pt x="7148" y="9528"/>
                    <a:pt x="7689" y="9883"/>
                  </a:cubicBezTo>
                  <a:cubicBezTo>
                    <a:pt x="7359" y="9873"/>
                    <a:pt x="7048" y="9784"/>
                    <a:pt x="6776" y="9635"/>
                  </a:cubicBezTo>
                  <a:cubicBezTo>
                    <a:pt x="6776" y="9644"/>
                    <a:pt x="6776" y="9651"/>
                    <a:pt x="6776" y="9660"/>
                  </a:cubicBezTo>
                  <a:cubicBezTo>
                    <a:pt x="6776" y="10621"/>
                    <a:pt x="7471" y="11422"/>
                    <a:pt x="8392" y="11604"/>
                  </a:cubicBezTo>
                  <a:cubicBezTo>
                    <a:pt x="8223" y="11650"/>
                    <a:pt x="8045" y="11673"/>
                    <a:pt x="7861" y="11673"/>
                  </a:cubicBezTo>
                  <a:cubicBezTo>
                    <a:pt x="7732" y="11673"/>
                    <a:pt x="7605" y="11661"/>
                    <a:pt x="7483" y="11638"/>
                  </a:cubicBezTo>
                  <a:cubicBezTo>
                    <a:pt x="7739" y="12426"/>
                    <a:pt x="8483" y="12999"/>
                    <a:pt x="9364" y="13015"/>
                  </a:cubicBezTo>
                  <a:cubicBezTo>
                    <a:pt x="8674" y="13547"/>
                    <a:pt x="7806" y="13863"/>
                    <a:pt x="6862" y="13863"/>
                  </a:cubicBezTo>
                  <a:cubicBezTo>
                    <a:pt x="6699" y="13863"/>
                    <a:pt x="6540" y="13855"/>
                    <a:pt x="6382" y="13837"/>
                  </a:cubicBezTo>
                  <a:cubicBezTo>
                    <a:pt x="7274" y="14398"/>
                    <a:pt x="8332" y="14727"/>
                    <a:pt x="9470" y="14727"/>
                  </a:cubicBezTo>
                  <a:cubicBezTo>
                    <a:pt x="13175" y="14727"/>
                    <a:pt x="15201" y="11706"/>
                    <a:pt x="15201" y="9086"/>
                  </a:cubicBezTo>
                  <a:cubicBezTo>
                    <a:pt x="15201" y="9000"/>
                    <a:pt x="15199" y="8915"/>
                    <a:pt x="15195" y="8830"/>
                  </a:cubicBezTo>
                  <a:cubicBezTo>
                    <a:pt x="15588" y="8550"/>
                    <a:pt x="15930" y="8201"/>
                    <a:pt x="16200" y="7804"/>
                  </a:cubicBezTo>
                  <a:cubicBezTo>
                    <a:pt x="15839" y="7961"/>
                    <a:pt x="15451" y="8067"/>
                    <a:pt x="15043" y="8115"/>
                  </a:cubicBezTo>
                  <a:cubicBezTo>
                    <a:pt x="15459" y="7870"/>
                    <a:pt x="15778" y="7482"/>
                    <a:pt x="15929" y="7018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21" name="Shape 2860">
              <a:extLst>
                <a:ext uri="{FF2B5EF4-FFF2-40B4-BE49-F238E27FC236}">
                  <a16:creationId xmlns:a16="http://schemas.microsoft.com/office/drawing/2014/main" id="{AFEC9E8A-929A-43FA-B83B-C10322DC2D5B}"/>
                </a:ext>
              </a:extLst>
            </p:cNvPr>
            <p:cNvSpPr/>
            <p:nvPr/>
          </p:nvSpPr>
          <p:spPr>
            <a:xfrm>
              <a:off x="7528771" y="5934146"/>
              <a:ext cx="385454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76" y="8468"/>
                  </a:moveTo>
                  <a:cubicBezTo>
                    <a:pt x="11776" y="8071"/>
                    <a:pt x="11817" y="7858"/>
                    <a:pt x="12428" y="7858"/>
                  </a:cubicBezTo>
                  <a:lnTo>
                    <a:pt x="13244" y="7858"/>
                  </a:lnTo>
                  <a:lnTo>
                    <a:pt x="13244" y="6381"/>
                  </a:lnTo>
                  <a:lnTo>
                    <a:pt x="11938" y="6381"/>
                  </a:lnTo>
                  <a:cubicBezTo>
                    <a:pt x="10369" y="6381"/>
                    <a:pt x="9816" y="7120"/>
                    <a:pt x="9816" y="8363"/>
                  </a:cubicBezTo>
                  <a:lnTo>
                    <a:pt x="9816" y="9322"/>
                  </a:lnTo>
                  <a:lnTo>
                    <a:pt x="8837" y="9322"/>
                  </a:lnTo>
                  <a:lnTo>
                    <a:pt x="8837" y="10800"/>
                  </a:lnTo>
                  <a:lnTo>
                    <a:pt x="9816" y="10800"/>
                  </a:lnTo>
                  <a:lnTo>
                    <a:pt x="9816" y="15219"/>
                  </a:lnTo>
                  <a:lnTo>
                    <a:pt x="11774" y="15219"/>
                  </a:lnTo>
                  <a:lnTo>
                    <a:pt x="11774" y="10800"/>
                  </a:lnTo>
                  <a:lnTo>
                    <a:pt x="13081" y="10800"/>
                  </a:lnTo>
                  <a:lnTo>
                    <a:pt x="13254" y="9322"/>
                  </a:lnTo>
                  <a:lnTo>
                    <a:pt x="11774" y="9322"/>
                  </a:lnTo>
                  <a:cubicBezTo>
                    <a:pt x="11774" y="9322"/>
                    <a:pt x="11776" y="8468"/>
                    <a:pt x="11776" y="8468"/>
                  </a:cubicBezTo>
                  <a:close/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22" name="TextBox 66">
              <a:extLst>
                <a:ext uri="{FF2B5EF4-FFF2-40B4-BE49-F238E27FC236}">
                  <a16:creationId xmlns:a16="http://schemas.microsoft.com/office/drawing/2014/main" id="{E1359A34-D8D1-4CB8-A795-F1413EF7B894}"/>
                </a:ext>
              </a:extLst>
            </p:cNvPr>
            <p:cNvSpPr txBox="1"/>
            <p:nvPr/>
          </p:nvSpPr>
          <p:spPr>
            <a:xfrm>
              <a:off x="4850233" y="5992391"/>
              <a:ext cx="802903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/Vinnova</a:t>
              </a:r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20E4F729-546E-4976-A7BC-2575E44D5E4F}"/>
                </a:ext>
              </a:extLst>
            </p:cNvPr>
            <p:cNvSpPr txBox="1"/>
            <p:nvPr/>
          </p:nvSpPr>
          <p:spPr>
            <a:xfrm>
              <a:off x="7943211" y="5992392"/>
              <a:ext cx="952433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/</a:t>
              </a:r>
              <a:r>
                <a:rPr lang="sv-SE" sz="1200" err="1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Vinnovase</a:t>
              </a:r>
              <a:endParaRPr lang="sv-SE" sz="1200">
                <a:solidFill>
                  <a:schemeClr val="tx1"/>
                </a:solidFill>
                <a:latin typeface="Arial" panose="020B0604020202020204" pitchFamily="34" charset="0"/>
                <a:ea typeface="Montserrat" charset="0"/>
                <a:cs typeface="Montserrat" charset="0"/>
              </a:endParaRPr>
            </a:p>
          </p:txBody>
        </p:sp>
        <p:sp>
          <p:nvSpPr>
            <p:cNvPr id="24" name="TextBox 68">
              <a:extLst>
                <a:ext uri="{FF2B5EF4-FFF2-40B4-BE49-F238E27FC236}">
                  <a16:creationId xmlns:a16="http://schemas.microsoft.com/office/drawing/2014/main" id="{5522CB07-1959-4E55-B2E1-2029190D4279}"/>
                </a:ext>
              </a:extLst>
            </p:cNvPr>
            <p:cNvSpPr txBox="1"/>
            <p:nvPr/>
          </p:nvSpPr>
          <p:spPr>
            <a:xfrm>
              <a:off x="6263925" y="5996597"/>
              <a:ext cx="1092531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@</a:t>
              </a:r>
              <a:r>
                <a:rPr lang="sv-SE" sz="1200" err="1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Vinnovase</a:t>
              </a:r>
              <a:endParaRPr lang="sv-SE" sz="1200">
                <a:solidFill>
                  <a:schemeClr val="tx1"/>
                </a:solidFill>
                <a:latin typeface="Arial" panose="020B0604020202020204" pitchFamily="34" charset="0"/>
                <a:ea typeface="Montserrat" charset="0"/>
                <a:cs typeface="Montserrat" charset="0"/>
              </a:endParaRPr>
            </a:p>
          </p:txBody>
        </p:sp>
        <p:sp>
          <p:nvSpPr>
            <p:cNvPr id="26" name="TextBox 69">
              <a:extLst>
                <a:ext uri="{FF2B5EF4-FFF2-40B4-BE49-F238E27FC236}">
                  <a16:creationId xmlns:a16="http://schemas.microsoft.com/office/drawing/2014/main" id="{7A2F68B5-543A-4A9F-B5AF-874092BE03CB}"/>
                </a:ext>
              </a:extLst>
            </p:cNvPr>
            <p:cNvSpPr txBox="1"/>
            <p:nvPr/>
          </p:nvSpPr>
          <p:spPr>
            <a:xfrm>
              <a:off x="3350730" y="5992392"/>
              <a:ext cx="1012538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Vinnova.se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1551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 E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 12">
            <a:extLst>
              <a:ext uri="{FF2B5EF4-FFF2-40B4-BE49-F238E27FC236}">
                <a16:creationId xmlns:a16="http://schemas.microsoft.com/office/drawing/2014/main" id="{E84C4FD0-0CC1-4741-B8CD-83CCEB9128FA}"/>
              </a:ext>
            </a:extLst>
          </p:cNvPr>
          <p:cNvGrpSpPr/>
          <p:nvPr userDrawn="1"/>
        </p:nvGrpSpPr>
        <p:grpSpPr>
          <a:xfrm>
            <a:off x="2953940" y="4848581"/>
            <a:ext cx="6411036" cy="390895"/>
            <a:chOff x="2953940" y="5934146"/>
            <a:chExt cx="6411036" cy="390895"/>
          </a:xfrm>
        </p:grpSpPr>
        <p:sp>
          <p:nvSpPr>
            <p:cNvPr id="14" name="Shape 2944">
              <a:extLst>
                <a:ext uri="{FF2B5EF4-FFF2-40B4-BE49-F238E27FC236}">
                  <a16:creationId xmlns:a16="http://schemas.microsoft.com/office/drawing/2014/main" id="{35A9D3FF-5D48-41D7-B586-397F7BFC1AAB}"/>
                </a:ext>
              </a:extLst>
            </p:cNvPr>
            <p:cNvSpPr/>
            <p:nvPr/>
          </p:nvSpPr>
          <p:spPr>
            <a:xfrm>
              <a:off x="2953940" y="5939588"/>
              <a:ext cx="385454" cy="385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50" y="17620"/>
                  </a:moveTo>
                  <a:cubicBezTo>
                    <a:pt x="17270" y="17122"/>
                    <a:pt x="16604" y="16682"/>
                    <a:pt x="15855" y="16324"/>
                  </a:cubicBezTo>
                  <a:cubicBezTo>
                    <a:pt x="15868" y="16284"/>
                    <a:pt x="15882" y="16244"/>
                    <a:pt x="15896" y="16203"/>
                  </a:cubicBezTo>
                  <a:cubicBezTo>
                    <a:pt x="16131" y="15456"/>
                    <a:pt x="16320" y="14656"/>
                    <a:pt x="16454" y="13811"/>
                  </a:cubicBezTo>
                  <a:cubicBezTo>
                    <a:pt x="16471" y="13704"/>
                    <a:pt x="16484" y="13596"/>
                    <a:pt x="16499" y="13488"/>
                  </a:cubicBezTo>
                  <a:cubicBezTo>
                    <a:pt x="16544" y="13166"/>
                    <a:pt x="16581" y="12839"/>
                    <a:pt x="16610" y="12507"/>
                  </a:cubicBezTo>
                  <a:cubicBezTo>
                    <a:pt x="16621" y="12383"/>
                    <a:pt x="16632" y="12260"/>
                    <a:pt x="16641" y="12135"/>
                  </a:cubicBezTo>
                  <a:cubicBezTo>
                    <a:pt x="16660" y="11858"/>
                    <a:pt x="16664" y="11574"/>
                    <a:pt x="16673" y="11291"/>
                  </a:cubicBezTo>
                  <a:lnTo>
                    <a:pt x="20598" y="11291"/>
                  </a:lnTo>
                  <a:cubicBezTo>
                    <a:pt x="20476" y="13747"/>
                    <a:pt x="19450" y="15962"/>
                    <a:pt x="17850" y="17620"/>
                  </a:cubicBezTo>
                  <a:moveTo>
                    <a:pt x="13714" y="20178"/>
                  </a:moveTo>
                  <a:cubicBezTo>
                    <a:pt x="13925" y="19957"/>
                    <a:pt x="14127" y="19710"/>
                    <a:pt x="14321" y="19444"/>
                  </a:cubicBezTo>
                  <a:cubicBezTo>
                    <a:pt x="14339" y="19419"/>
                    <a:pt x="14357" y="19394"/>
                    <a:pt x="14375" y="19369"/>
                  </a:cubicBezTo>
                  <a:cubicBezTo>
                    <a:pt x="14764" y="18822"/>
                    <a:pt x="15116" y="18192"/>
                    <a:pt x="15420" y="17488"/>
                  </a:cubicBezTo>
                  <a:cubicBezTo>
                    <a:pt x="15436" y="17450"/>
                    <a:pt x="15451" y="17410"/>
                    <a:pt x="15467" y="17372"/>
                  </a:cubicBezTo>
                  <a:cubicBezTo>
                    <a:pt x="15485" y="17329"/>
                    <a:pt x="15499" y="17282"/>
                    <a:pt x="15517" y="17239"/>
                  </a:cubicBezTo>
                  <a:cubicBezTo>
                    <a:pt x="16123" y="17535"/>
                    <a:pt x="16665" y="17890"/>
                    <a:pt x="17142" y="18285"/>
                  </a:cubicBezTo>
                  <a:cubicBezTo>
                    <a:pt x="16149" y="19129"/>
                    <a:pt x="14989" y="19782"/>
                    <a:pt x="13714" y="20178"/>
                  </a:cubicBezTo>
                  <a:moveTo>
                    <a:pt x="11291" y="20569"/>
                  </a:moveTo>
                  <a:lnTo>
                    <a:pt x="11291" y="16221"/>
                  </a:lnTo>
                  <a:cubicBezTo>
                    <a:pt x="12498" y="16271"/>
                    <a:pt x="13638" y="16493"/>
                    <a:pt x="14652" y="16869"/>
                  </a:cubicBezTo>
                  <a:cubicBezTo>
                    <a:pt x="13850" y="18909"/>
                    <a:pt x="12654" y="20298"/>
                    <a:pt x="11291" y="20569"/>
                  </a:cubicBezTo>
                  <a:moveTo>
                    <a:pt x="11291" y="11291"/>
                  </a:moveTo>
                  <a:lnTo>
                    <a:pt x="15697" y="11291"/>
                  </a:lnTo>
                  <a:cubicBezTo>
                    <a:pt x="15655" y="12995"/>
                    <a:pt x="15392" y="14581"/>
                    <a:pt x="14971" y="15948"/>
                  </a:cubicBezTo>
                  <a:cubicBezTo>
                    <a:pt x="13855" y="15534"/>
                    <a:pt x="12608" y="15291"/>
                    <a:pt x="11291" y="15240"/>
                  </a:cubicBezTo>
                  <a:cubicBezTo>
                    <a:pt x="11291" y="15240"/>
                    <a:pt x="11291" y="11291"/>
                    <a:pt x="11291" y="11291"/>
                  </a:cubicBezTo>
                  <a:close/>
                  <a:moveTo>
                    <a:pt x="11291" y="6360"/>
                  </a:moveTo>
                  <a:cubicBezTo>
                    <a:pt x="12608" y="6309"/>
                    <a:pt x="13855" y="6066"/>
                    <a:pt x="14971" y="5652"/>
                  </a:cubicBezTo>
                  <a:cubicBezTo>
                    <a:pt x="15392" y="7019"/>
                    <a:pt x="15655" y="8605"/>
                    <a:pt x="15697" y="10309"/>
                  </a:cubicBezTo>
                  <a:lnTo>
                    <a:pt x="11291" y="10309"/>
                  </a:lnTo>
                  <a:cubicBezTo>
                    <a:pt x="11291" y="10309"/>
                    <a:pt x="11291" y="6360"/>
                    <a:pt x="11291" y="6360"/>
                  </a:cubicBezTo>
                  <a:close/>
                  <a:moveTo>
                    <a:pt x="11291" y="1031"/>
                  </a:moveTo>
                  <a:cubicBezTo>
                    <a:pt x="12654" y="1302"/>
                    <a:pt x="13850" y="2691"/>
                    <a:pt x="14652" y="4731"/>
                  </a:cubicBezTo>
                  <a:cubicBezTo>
                    <a:pt x="13638" y="5107"/>
                    <a:pt x="12498" y="5329"/>
                    <a:pt x="11291" y="5379"/>
                  </a:cubicBezTo>
                  <a:cubicBezTo>
                    <a:pt x="11291" y="5379"/>
                    <a:pt x="11291" y="1031"/>
                    <a:pt x="11291" y="1031"/>
                  </a:cubicBezTo>
                  <a:close/>
                  <a:moveTo>
                    <a:pt x="17142" y="3315"/>
                  </a:moveTo>
                  <a:cubicBezTo>
                    <a:pt x="16665" y="3711"/>
                    <a:pt x="16123" y="4065"/>
                    <a:pt x="15517" y="4361"/>
                  </a:cubicBezTo>
                  <a:cubicBezTo>
                    <a:pt x="15499" y="4318"/>
                    <a:pt x="15485" y="4271"/>
                    <a:pt x="15467" y="4229"/>
                  </a:cubicBezTo>
                  <a:cubicBezTo>
                    <a:pt x="15451" y="4190"/>
                    <a:pt x="15436" y="4151"/>
                    <a:pt x="15420" y="4112"/>
                  </a:cubicBezTo>
                  <a:cubicBezTo>
                    <a:pt x="15116" y="3408"/>
                    <a:pt x="14764" y="2778"/>
                    <a:pt x="14375" y="2231"/>
                  </a:cubicBezTo>
                  <a:cubicBezTo>
                    <a:pt x="14357" y="2206"/>
                    <a:pt x="14339" y="2181"/>
                    <a:pt x="14321" y="2156"/>
                  </a:cubicBezTo>
                  <a:cubicBezTo>
                    <a:pt x="14127" y="1890"/>
                    <a:pt x="13925" y="1643"/>
                    <a:pt x="13714" y="1422"/>
                  </a:cubicBezTo>
                  <a:cubicBezTo>
                    <a:pt x="14989" y="1818"/>
                    <a:pt x="16149" y="2471"/>
                    <a:pt x="17142" y="3315"/>
                  </a:cubicBezTo>
                  <a:moveTo>
                    <a:pt x="20598" y="10309"/>
                  </a:moveTo>
                  <a:lnTo>
                    <a:pt x="16673" y="10309"/>
                  </a:lnTo>
                  <a:cubicBezTo>
                    <a:pt x="16664" y="10027"/>
                    <a:pt x="16660" y="9742"/>
                    <a:pt x="16641" y="9465"/>
                  </a:cubicBezTo>
                  <a:cubicBezTo>
                    <a:pt x="16632" y="9340"/>
                    <a:pt x="16621" y="9217"/>
                    <a:pt x="16610" y="9093"/>
                  </a:cubicBezTo>
                  <a:cubicBezTo>
                    <a:pt x="16581" y="8761"/>
                    <a:pt x="16544" y="8434"/>
                    <a:pt x="16499" y="8112"/>
                  </a:cubicBezTo>
                  <a:cubicBezTo>
                    <a:pt x="16484" y="8005"/>
                    <a:pt x="16471" y="7896"/>
                    <a:pt x="16454" y="7789"/>
                  </a:cubicBezTo>
                  <a:cubicBezTo>
                    <a:pt x="16320" y="6944"/>
                    <a:pt x="16131" y="6144"/>
                    <a:pt x="15896" y="5397"/>
                  </a:cubicBezTo>
                  <a:cubicBezTo>
                    <a:pt x="15882" y="5357"/>
                    <a:pt x="15868" y="5317"/>
                    <a:pt x="15855" y="5276"/>
                  </a:cubicBezTo>
                  <a:cubicBezTo>
                    <a:pt x="16604" y="4918"/>
                    <a:pt x="17270" y="4478"/>
                    <a:pt x="17850" y="3981"/>
                  </a:cubicBezTo>
                  <a:cubicBezTo>
                    <a:pt x="19450" y="5638"/>
                    <a:pt x="20476" y="7853"/>
                    <a:pt x="20598" y="10309"/>
                  </a:cubicBezTo>
                  <a:moveTo>
                    <a:pt x="10309" y="5379"/>
                  </a:moveTo>
                  <a:cubicBezTo>
                    <a:pt x="9101" y="5329"/>
                    <a:pt x="7961" y="5107"/>
                    <a:pt x="6947" y="4731"/>
                  </a:cubicBezTo>
                  <a:cubicBezTo>
                    <a:pt x="7749" y="2691"/>
                    <a:pt x="8945" y="1302"/>
                    <a:pt x="10309" y="1031"/>
                  </a:cubicBezTo>
                  <a:cubicBezTo>
                    <a:pt x="10309" y="1031"/>
                    <a:pt x="10309" y="5379"/>
                    <a:pt x="10309" y="5379"/>
                  </a:cubicBezTo>
                  <a:close/>
                  <a:moveTo>
                    <a:pt x="10309" y="10309"/>
                  </a:moveTo>
                  <a:lnTo>
                    <a:pt x="5903" y="10309"/>
                  </a:lnTo>
                  <a:cubicBezTo>
                    <a:pt x="5945" y="8605"/>
                    <a:pt x="6207" y="7019"/>
                    <a:pt x="6629" y="5652"/>
                  </a:cubicBezTo>
                  <a:cubicBezTo>
                    <a:pt x="7745" y="6066"/>
                    <a:pt x="8991" y="6309"/>
                    <a:pt x="10309" y="6360"/>
                  </a:cubicBezTo>
                  <a:cubicBezTo>
                    <a:pt x="10309" y="6360"/>
                    <a:pt x="10309" y="10309"/>
                    <a:pt x="10309" y="10309"/>
                  </a:cubicBezTo>
                  <a:close/>
                  <a:moveTo>
                    <a:pt x="10309" y="15240"/>
                  </a:moveTo>
                  <a:cubicBezTo>
                    <a:pt x="8991" y="15291"/>
                    <a:pt x="7745" y="15534"/>
                    <a:pt x="6629" y="15948"/>
                  </a:cubicBezTo>
                  <a:cubicBezTo>
                    <a:pt x="6207" y="14581"/>
                    <a:pt x="5945" y="12995"/>
                    <a:pt x="5903" y="11291"/>
                  </a:cubicBezTo>
                  <a:lnTo>
                    <a:pt x="10309" y="11291"/>
                  </a:lnTo>
                  <a:cubicBezTo>
                    <a:pt x="10309" y="11291"/>
                    <a:pt x="10309" y="15240"/>
                    <a:pt x="10309" y="15240"/>
                  </a:cubicBezTo>
                  <a:close/>
                  <a:moveTo>
                    <a:pt x="10309" y="20569"/>
                  </a:moveTo>
                  <a:cubicBezTo>
                    <a:pt x="8945" y="20298"/>
                    <a:pt x="7749" y="18909"/>
                    <a:pt x="6947" y="16869"/>
                  </a:cubicBezTo>
                  <a:cubicBezTo>
                    <a:pt x="7961" y="16493"/>
                    <a:pt x="9101" y="16271"/>
                    <a:pt x="10309" y="16221"/>
                  </a:cubicBezTo>
                  <a:cubicBezTo>
                    <a:pt x="10309" y="16221"/>
                    <a:pt x="10309" y="20569"/>
                    <a:pt x="10309" y="20569"/>
                  </a:cubicBezTo>
                  <a:close/>
                  <a:moveTo>
                    <a:pt x="4458" y="18285"/>
                  </a:moveTo>
                  <a:cubicBezTo>
                    <a:pt x="4934" y="17890"/>
                    <a:pt x="5476" y="17535"/>
                    <a:pt x="6083" y="17239"/>
                  </a:cubicBezTo>
                  <a:cubicBezTo>
                    <a:pt x="6100" y="17282"/>
                    <a:pt x="6115" y="17329"/>
                    <a:pt x="6132" y="17372"/>
                  </a:cubicBezTo>
                  <a:cubicBezTo>
                    <a:pt x="6149" y="17410"/>
                    <a:pt x="6163" y="17450"/>
                    <a:pt x="6180" y="17488"/>
                  </a:cubicBezTo>
                  <a:cubicBezTo>
                    <a:pt x="6484" y="18192"/>
                    <a:pt x="6835" y="18822"/>
                    <a:pt x="7224" y="19369"/>
                  </a:cubicBezTo>
                  <a:cubicBezTo>
                    <a:pt x="7242" y="19394"/>
                    <a:pt x="7261" y="19419"/>
                    <a:pt x="7279" y="19444"/>
                  </a:cubicBezTo>
                  <a:cubicBezTo>
                    <a:pt x="7472" y="19710"/>
                    <a:pt x="7674" y="19957"/>
                    <a:pt x="7886" y="20178"/>
                  </a:cubicBezTo>
                  <a:cubicBezTo>
                    <a:pt x="6610" y="19782"/>
                    <a:pt x="5451" y="19129"/>
                    <a:pt x="4458" y="18285"/>
                  </a:cubicBezTo>
                  <a:moveTo>
                    <a:pt x="1002" y="11291"/>
                  </a:moveTo>
                  <a:lnTo>
                    <a:pt x="4927" y="11291"/>
                  </a:lnTo>
                  <a:cubicBezTo>
                    <a:pt x="4935" y="11574"/>
                    <a:pt x="4940" y="11858"/>
                    <a:pt x="4958" y="12135"/>
                  </a:cubicBezTo>
                  <a:cubicBezTo>
                    <a:pt x="4967" y="12260"/>
                    <a:pt x="4979" y="12383"/>
                    <a:pt x="4989" y="12507"/>
                  </a:cubicBezTo>
                  <a:cubicBezTo>
                    <a:pt x="5018" y="12839"/>
                    <a:pt x="5055" y="13166"/>
                    <a:pt x="5100" y="13488"/>
                  </a:cubicBezTo>
                  <a:cubicBezTo>
                    <a:pt x="5116" y="13596"/>
                    <a:pt x="5129" y="13704"/>
                    <a:pt x="5146" y="13811"/>
                  </a:cubicBezTo>
                  <a:cubicBezTo>
                    <a:pt x="5280" y="14656"/>
                    <a:pt x="5468" y="15456"/>
                    <a:pt x="5704" y="16203"/>
                  </a:cubicBezTo>
                  <a:cubicBezTo>
                    <a:pt x="5718" y="16244"/>
                    <a:pt x="5731" y="16284"/>
                    <a:pt x="5744" y="16324"/>
                  </a:cubicBezTo>
                  <a:cubicBezTo>
                    <a:pt x="4996" y="16682"/>
                    <a:pt x="4330" y="17122"/>
                    <a:pt x="3749" y="17620"/>
                  </a:cubicBezTo>
                  <a:cubicBezTo>
                    <a:pt x="2150" y="15962"/>
                    <a:pt x="1123" y="13747"/>
                    <a:pt x="1002" y="11291"/>
                  </a:cubicBezTo>
                  <a:moveTo>
                    <a:pt x="3749" y="3981"/>
                  </a:moveTo>
                  <a:cubicBezTo>
                    <a:pt x="4330" y="4478"/>
                    <a:pt x="4996" y="4918"/>
                    <a:pt x="5744" y="5276"/>
                  </a:cubicBezTo>
                  <a:cubicBezTo>
                    <a:pt x="5731" y="5317"/>
                    <a:pt x="5718" y="5357"/>
                    <a:pt x="5704" y="5397"/>
                  </a:cubicBezTo>
                  <a:cubicBezTo>
                    <a:pt x="5469" y="6144"/>
                    <a:pt x="5280" y="6944"/>
                    <a:pt x="5146" y="7789"/>
                  </a:cubicBezTo>
                  <a:cubicBezTo>
                    <a:pt x="5129" y="7896"/>
                    <a:pt x="5116" y="8005"/>
                    <a:pt x="5100" y="8112"/>
                  </a:cubicBezTo>
                  <a:cubicBezTo>
                    <a:pt x="5055" y="8434"/>
                    <a:pt x="5018" y="8761"/>
                    <a:pt x="4989" y="9093"/>
                  </a:cubicBezTo>
                  <a:cubicBezTo>
                    <a:pt x="4979" y="9217"/>
                    <a:pt x="4967" y="9340"/>
                    <a:pt x="4958" y="9465"/>
                  </a:cubicBezTo>
                  <a:cubicBezTo>
                    <a:pt x="4940" y="9742"/>
                    <a:pt x="4935" y="10027"/>
                    <a:pt x="4927" y="10309"/>
                  </a:cubicBezTo>
                  <a:lnTo>
                    <a:pt x="1002" y="10309"/>
                  </a:lnTo>
                  <a:cubicBezTo>
                    <a:pt x="1123" y="7853"/>
                    <a:pt x="2150" y="5638"/>
                    <a:pt x="3749" y="3981"/>
                  </a:cubicBezTo>
                  <a:moveTo>
                    <a:pt x="7886" y="1422"/>
                  </a:moveTo>
                  <a:cubicBezTo>
                    <a:pt x="7674" y="1643"/>
                    <a:pt x="7472" y="1890"/>
                    <a:pt x="7279" y="2156"/>
                  </a:cubicBezTo>
                  <a:cubicBezTo>
                    <a:pt x="7261" y="2181"/>
                    <a:pt x="7242" y="2206"/>
                    <a:pt x="7224" y="2231"/>
                  </a:cubicBezTo>
                  <a:cubicBezTo>
                    <a:pt x="6835" y="2778"/>
                    <a:pt x="6484" y="3408"/>
                    <a:pt x="6180" y="4112"/>
                  </a:cubicBezTo>
                  <a:cubicBezTo>
                    <a:pt x="6163" y="4151"/>
                    <a:pt x="6149" y="4190"/>
                    <a:pt x="6132" y="4229"/>
                  </a:cubicBezTo>
                  <a:cubicBezTo>
                    <a:pt x="6115" y="4271"/>
                    <a:pt x="6100" y="4318"/>
                    <a:pt x="6083" y="4361"/>
                  </a:cubicBezTo>
                  <a:cubicBezTo>
                    <a:pt x="5476" y="4065"/>
                    <a:pt x="4934" y="3711"/>
                    <a:pt x="4458" y="3315"/>
                  </a:cubicBezTo>
                  <a:cubicBezTo>
                    <a:pt x="5451" y="2471"/>
                    <a:pt x="6610" y="1818"/>
                    <a:pt x="7886" y="1422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16" name="Shape 2865">
              <a:extLst>
                <a:ext uri="{FF2B5EF4-FFF2-40B4-BE49-F238E27FC236}">
                  <a16:creationId xmlns:a16="http://schemas.microsoft.com/office/drawing/2014/main" id="{0953A1D3-6C23-4748-BCE6-49FD5E7639F2}"/>
                </a:ext>
              </a:extLst>
            </p:cNvPr>
            <p:cNvSpPr/>
            <p:nvPr/>
          </p:nvSpPr>
          <p:spPr>
            <a:xfrm>
              <a:off x="4476213" y="5934146"/>
              <a:ext cx="381638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5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moveTo>
                    <a:pt x="13430" y="9320"/>
                  </a:moveTo>
                  <a:cubicBezTo>
                    <a:pt x="11975" y="9320"/>
                    <a:pt x="11780" y="10196"/>
                    <a:pt x="11780" y="10196"/>
                  </a:cubicBezTo>
                  <a:lnTo>
                    <a:pt x="11782" y="9327"/>
                  </a:lnTo>
                  <a:lnTo>
                    <a:pt x="9818" y="9327"/>
                  </a:lnTo>
                  <a:lnTo>
                    <a:pt x="9818" y="14727"/>
                  </a:lnTo>
                  <a:lnTo>
                    <a:pt x="11782" y="14727"/>
                  </a:lnTo>
                  <a:lnTo>
                    <a:pt x="11782" y="11782"/>
                  </a:lnTo>
                  <a:cubicBezTo>
                    <a:pt x="11782" y="11782"/>
                    <a:pt x="11782" y="10793"/>
                    <a:pt x="12616" y="10793"/>
                  </a:cubicBezTo>
                  <a:cubicBezTo>
                    <a:pt x="13086" y="10793"/>
                    <a:pt x="13255" y="11232"/>
                    <a:pt x="13255" y="11782"/>
                  </a:cubicBezTo>
                  <a:lnTo>
                    <a:pt x="13255" y="14727"/>
                  </a:lnTo>
                  <a:lnTo>
                    <a:pt x="15218" y="14727"/>
                  </a:lnTo>
                  <a:lnTo>
                    <a:pt x="15218" y="11782"/>
                  </a:lnTo>
                  <a:cubicBezTo>
                    <a:pt x="15218" y="10245"/>
                    <a:pt x="14550" y="9320"/>
                    <a:pt x="13430" y="9320"/>
                  </a:cubicBezTo>
                  <a:moveTo>
                    <a:pt x="6873" y="14727"/>
                  </a:moveTo>
                  <a:lnTo>
                    <a:pt x="8829" y="14727"/>
                  </a:lnTo>
                  <a:lnTo>
                    <a:pt x="8829" y="9320"/>
                  </a:lnTo>
                  <a:lnTo>
                    <a:pt x="6873" y="9320"/>
                  </a:lnTo>
                  <a:cubicBezTo>
                    <a:pt x="6873" y="9320"/>
                    <a:pt x="6873" y="14727"/>
                    <a:pt x="6873" y="14727"/>
                  </a:cubicBezTo>
                  <a:close/>
                  <a:moveTo>
                    <a:pt x="7851" y="6873"/>
                  </a:moveTo>
                  <a:cubicBezTo>
                    <a:pt x="7311" y="6873"/>
                    <a:pt x="6873" y="7313"/>
                    <a:pt x="6873" y="7856"/>
                  </a:cubicBezTo>
                  <a:cubicBezTo>
                    <a:pt x="6873" y="8399"/>
                    <a:pt x="7311" y="8839"/>
                    <a:pt x="7851" y="8839"/>
                  </a:cubicBezTo>
                  <a:cubicBezTo>
                    <a:pt x="8391" y="8839"/>
                    <a:pt x="8829" y="8399"/>
                    <a:pt x="8829" y="7856"/>
                  </a:cubicBezTo>
                  <a:cubicBezTo>
                    <a:pt x="8829" y="7313"/>
                    <a:pt x="8391" y="6873"/>
                    <a:pt x="7851" y="6873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17" name="Shape 2859">
              <a:extLst>
                <a:ext uri="{FF2B5EF4-FFF2-40B4-BE49-F238E27FC236}">
                  <a16:creationId xmlns:a16="http://schemas.microsoft.com/office/drawing/2014/main" id="{3389CAC5-E929-4294-86A6-50BD5DE1E927}"/>
                </a:ext>
              </a:extLst>
            </p:cNvPr>
            <p:cNvSpPr/>
            <p:nvPr/>
          </p:nvSpPr>
          <p:spPr>
            <a:xfrm>
              <a:off x="5853448" y="5934146"/>
              <a:ext cx="385454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  <a:moveTo>
                    <a:pt x="15929" y="7018"/>
                  </a:moveTo>
                  <a:cubicBezTo>
                    <a:pt x="15539" y="7246"/>
                    <a:pt x="15108" y="7411"/>
                    <a:pt x="14650" y="7500"/>
                  </a:cubicBezTo>
                  <a:cubicBezTo>
                    <a:pt x="14282" y="7114"/>
                    <a:pt x="13759" y="6874"/>
                    <a:pt x="13179" y="6874"/>
                  </a:cubicBezTo>
                  <a:cubicBezTo>
                    <a:pt x="12067" y="6874"/>
                    <a:pt x="11165" y="7762"/>
                    <a:pt x="11165" y="8856"/>
                  </a:cubicBezTo>
                  <a:cubicBezTo>
                    <a:pt x="11165" y="9011"/>
                    <a:pt x="11183" y="9162"/>
                    <a:pt x="11217" y="9308"/>
                  </a:cubicBezTo>
                  <a:cubicBezTo>
                    <a:pt x="9543" y="9225"/>
                    <a:pt x="8059" y="8436"/>
                    <a:pt x="7065" y="7236"/>
                  </a:cubicBezTo>
                  <a:cubicBezTo>
                    <a:pt x="6892" y="7530"/>
                    <a:pt x="6793" y="7869"/>
                    <a:pt x="6793" y="8233"/>
                  </a:cubicBezTo>
                  <a:cubicBezTo>
                    <a:pt x="6793" y="8921"/>
                    <a:pt x="7148" y="9528"/>
                    <a:pt x="7689" y="9883"/>
                  </a:cubicBezTo>
                  <a:cubicBezTo>
                    <a:pt x="7359" y="9873"/>
                    <a:pt x="7048" y="9784"/>
                    <a:pt x="6776" y="9635"/>
                  </a:cubicBezTo>
                  <a:cubicBezTo>
                    <a:pt x="6776" y="9644"/>
                    <a:pt x="6776" y="9651"/>
                    <a:pt x="6776" y="9660"/>
                  </a:cubicBezTo>
                  <a:cubicBezTo>
                    <a:pt x="6776" y="10621"/>
                    <a:pt x="7471" y="11422"/>
                    <a:pt x="8392" y="11604"/>
                  </a:cubicBezTo>
                  <a:cubicBezTo>
                    <a:pt x="8223" y="11650"/>
                    <a:pt x="8045" y="11673"/>
                    <a:pt x="7861" y="11673"/>
                  </a:cubicBezTo>
                  <a:cubicBezTo>
                    <a:pt x="7732" y="11673"/>
                    <a:pt x="7605" y="11661"/>
                    <a:pt x="7483" y="11638"/>
                  </a:cubicBezTo>
                  <a:cubicBezTo>
                    <a:pt x="7739" y="12426"/>
                    <a:pt x="8483" y="12999"/>
                    <a:pt x="9364" y="13015"/>
                  </a:cubicBezTo>
                  <a:cubicBezTo>
                    <a:pt x="8674" y="13547"/>
                    <a:pt x="7806" y="13863"/>
                    <a:pt x="6862" y="13863"/>
                  </a:cubicBezTo>
                  <a:cubicBezTo>
                    <a:pt x="6699" y="13863"/>
                    <a:pt x="6540" y="13855"/>
                    <a:pt x="6382" y="13837"/>
                  </a:cubicBezTo>
                  <a:cubicBezTo>
                    <a:pt x="7274" y="14398"/>
                    <a:pt x="8332" y="14727"/>
                    <a:pt x="9470" y="14727"/>
                  </a:cubicBezTo>
                  <a:cubicBezTo>
                    <a:pt x="13175" y="14727"/>
                    <a:pt x="15201" y="11706"/>
                    <a:pt x="15201" y="9086"/>
                  </a:cubicBezTo>
                  <a:cubicBezTo>
                    <a:pt x="15201" y="9000"/>
                    <a:pt x="15199" y="8915"/>
                    <a:pt x="15195" y="8830"/>
                  </a:cubicBezTo>
                  <a:cubicBezTo>
                    <a:pt x="15588" y="8550"/>
                    <a:pt x="15930" y="8201"/>
                    <a:pt x="16200" y="7804"/>
                  </a:cubicBezTo>
                  <a:cubicBezTo>
                    <a:pt x="15839" y="7961"/>
                    <a:pt x="15451" y="8067"/>
                    <a:pt x="15043" y="8115"/>
                  </a:cubicBezTo>
                  <a:cubicBezTo>
                    <a:pt x="15459" y="7870"/>
                    <a:pt x="15778" y="7482"/>
                    <a:pt x="15929" y="7018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25" name="Shape 2860">
              <a:extLst>
                <a:ext uri="{FF2B5EF4-FFF2-40B4-BE49-F238E27FC236}">
                  <a16:creationId xmlns:a16="http://schemas.microsoft.com/office/drawing/2014/main" id="{1360480D-C438-4643-B53C-45022FA90D86}"/>
                </a:ext>
              </a:extLst>
            </p:cNvPr>
            <p:cNvSpPr/>
            <p:nvPr/>
          </p:nvSpPr>
          <p:spPr>
            <a:xfrm>
              <a:off x="7528771" y="5934146"/>
              <a:ext cx="385454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76" y="8468"/>
                  </a:moveTo>
                  <a:cubicBezTo>
                    <a:pt x="11776" y="8071"/>
                    <a:pt x="11817" y="7858"/>
                    <a:pt x="12428" y="7858"/>
                  </a:cubicBezTo>
                  <a:lnTo>
                    <a:pt x="13244" y="7858"/>
                  </a:lnTo>
                  <a:lnTo>
                    <a:pt x="13244" y="6381"/>
                  </a:lnTo>
                  <a:lnTo>
                    <a:pt x="11938" y="6381"/>
                  </a:lnTo>
                  <a:cubicBezTo>
                    <a:pt x="10369" y="6381"/>
                    <a:pt x="9816" y="7120"/>
                    <a:pt x="9816" y="8363"/>
                  </a:cubicBezTo>
                  <a:lnTo>
                    <a:pt x="9816" y="9322"/>
                  </a:lnTo>
                  <a:lnTo>
                    <a:pt x="8837" y="9322"/>
                  </a:lnTo>
                  <a:lnTo>
                    <a:pt x="8837" y="10800"/>
                  </a:lnTo>
                  <a:lnTo>
                    <a:pt x="9816" y="10800"/>
                  </a:lnTo>
                  <a:lnTo>
                    <a:pt x="9816" y="15219"/>
                  </a:lnTo>
                  <a:lnTo>
                    <a:pt x="11774" y="15219"/>
                  </a:lnTo>
                  <a:lnTo>
                    <a:pt x="11774" y="10800"/>
                  </a:lnTo>
                  <a:lnTo>
                    <a:pt x="13081" y="10800"/>
                  </a:lnTo>
                  <a:lnTo>
                    <a:pt x="13254" y="9322"/>
                  </a:lnTo>
                  <a:lnTo>
                    <a:pt x="11774" y="9322"/>
                  </a:lnTo>
                  <a:cubicBezTo>
                    <a:pt x="11774" y="9322"/>
                    <a:pt x="11776" y="8468"/>
                    <a:pt x="11776" y="8468"/>
                  </a:cubicBezTo>
                  <a:close/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27" name="TextBox 66">
              <a:extLst>
                <a:ext uri="{FF2B5EF4-FFF2-40B4-BE49-F238E27FC236}">
                  <a16:creationId xmlns:a16="http://schemas.microsoft.com/office/drawing/2014/main" id="{A640FB6B-1013-429C-9C9A-77EC528FF22C}"/>
                </a:ext>
              </a:extLst>
            </p:cNvPr>
            <p:cNvSpPr txBox="1"/>
            <p:nvPr/>
          </p:nvSpPr>
          <p:spPr>
            <a:xfrm>
              <a:off x="4850234" y="5992391"/>
              <a:ext cx="763788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 err="1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</a:t>
              </a:r>
              <a:endParaRPr lang="sv-SE" sz="1200">
                <a:solidFill>
                  <a:schemeClr val="tx1"/>
                </a:solidFill>
                <a:latin typeface="Arial" panose="020B0604020202020204" pitchFamily="34" charset="0"/>
                <a:ea typeface="Montserrat" charset="0"/>
                <a:cs typeface="Montserrat" charset="0"/>
              </a:endParaRPr>
            </a:p>
          </p:txBody>
        </p:sp>
        <p:sp>
          <p:nvSpPr>
            <p:cNvPr id="30" name="TextBox 67">
              <a:extLst>
                <a:ext uri="{FF2B5EF4-FFF2-40B4-BE49-F238E27FC236}">
                  <a16:creationId xmlns:a16="http://schemas.microsoft.com/office/drawing/2014/main" id="{007540F1-1675-4528-9163-D33E552772C9}"/>
                </a:ext>
              </a:extLst>
            </p:cNvPr>
            <p:cNvSpPr txBox="1"/>
            <p:nvPr/>
          </p:nvSpPr>
          <p:spPr>
            <a:xfrm>
              <a:off x="7943211" y="5992392"/>
              <a:ext cx="1421765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fb.com/</a:t>
              </a:r>
              <a:r>
                <a:rPr lang="sv-SE" sz="1200" err="1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Vinnovase</a:t>
              </a:r>
              <a:endParaRPr lang="sv-SE" sz="1200">
                <a:solidFill>
                  <a:schemeClr val="tx1"/>
                </a:solidFill>
                <a:latin typeface="Arial" panose="020B0604020202020204" pitchFamily="34" charset="0"/>
                <a:ea typeface="Montserrat" charset="0"/>
                <a:cs typeface="Montserrat" charset="0"/>
              </a:endParaRPr>
            </a:p>
          </p:txBody>
        </p:sp>
        <p:sp>
          <p:nvSpPr>
            <p:cNvPr id="31" name="TextBox 68">
              <a:extLst>
                <a:ext uri="{FF2B5EF4-FFF2-40B4-BE49-F238E27FC236}">
                  <a16:creationId xmlns:a16="http://schemas.microsoft.com/office/drawing/2014/main" id="{36B39E78-B05D-48F2-9906-F8C3C105077E}"/>
                </a:ext>
              </a:extLst>
            </p:cNvPr>
            <p:cNvSpPr txBox="1"/>
            <p:nvPr/>
          </p:nvSpPr>
          <p:spPr>
            <a:xfrm>
              <a:off x="6263925" y="5996597"/>
              <a:ext cx="1092531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@</a:t>
              </a:r>
              <a:r>
                <a:rPr lang="sv-SE" sz="1200" err="1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Vinnovase</a:t>
              </a:r>
              <a:endParaRPr lang="sv-SE" sz="1200">
                <a:solidFill>
                  <a:schemeClr val="tx1"/>
                </a:solidFill>
                <a:latin typeface="Arial" panose="020B0604020202020204" pitchFamily="34" charset="0"/>
                <a:ea typeface="Montserrat" charset="0"/>
                <a:cs typeface="Montserrat" charset="0"/>
              </a:endParaRPr>
            </a:p>
          </p:txBody>
        </p:sp>
        <p:sp>
          <p:nvSpPr>
            <p:cNvPr id="32" name="TextBox 69">
              <a:extLst>
                <a:ext uri="{FF2B5EF4-FFF2-40B4-BE49-F238E27FC236}">
                  <a16:creationId xmlns:a16="http://schemas.microsoft.com/office/drawing/2014/main" id="{220FAC32-0C07-427B-9D82-6C4801399BDF}"/>
                </a:ext>
              </a:extLst>
            </p:cNvPr>
            <p:cNvSpPr txBox="1"/>
            <p:nvPr/>
          </p:nvSpPr>
          <p:spPr>
            <a:xfrm>
              <a:off x="3350730" y="5992392"/>
              <a:ext cx="1012538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Vinnova.se</a:t>
              </a:r>
            </a:p>
          </p:txBody>
        </p:sp>
      </p:grpSp>
      <p:pic>
        <p:nvPicPr>
          <p:cNvPr id="33" name="Bildobjekt 32">
            <a:extLst>
              <a:ext uri="{FF2B5EF4-FFF2-40B4-BE49-F238E27FC236}">
                <a16:creationId xmlns:a16="http://schemas.microsoft.com/office/drawing/2014/main" id="{6B56C237-AFC4-43E7-884B-2490679246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3802676" y="2934586"/>
            <a:ext cx="4586648" cy="988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343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E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31838" y="1250949"/>
            <a:ext cx="10728327" cy="1822153"/>
          </a:xfrm>
        </p:spPr>
        <p:txBody>
          <a:bodyPr anchor="b" anchorCtr="0"/>
          <a:lstStyle>
            <a:lvl1pPr algn="ctr">
              <a:defRPr sz="6400" spc="0" baseline="0">
                <a:solidFill>
                  <a:schemeClr val="tx1"/>
                </a:solidFill>
              </a:defRPr>
            </a:lvl1pPr>
          </a:lstStyle>
          <a:p>
            <a:r>
              <a:rPr lang="sv-SE" err="1"/>
              <a:t>Name</a:t>
            </a:r>
            <a:r>
              <a:rPr lang="sv-SE"/>
              <a:t> </a:t>
            </a:r>
            <a:r>
              <a:rPr lang="sv-SE" err="1"/>
              <a:t>of</a:t>
            </a:r>
            <a:r>
              <a:rPr lang="sv-SE"/>
              <a:t> my presentation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1720200" y="3082007"/>
            <a:ext cx="8751600" cy="706018"/>
          </a:xfrm>
        </p:spPr>
        <p:txBody>
          <a:bodyPr>
            <a:noAutofit/>
          </a:bodyPr>
          <a:lstStyle>
            <a:lvl1pPr marL="0" indent="0" algn="ctr">
              <a:buNone/>
              <a:defRPr sz="2600" cap="all" spc="100" baseline="0">
                <a:solidFill>
                  <a:schemeClr val="tx1"/>
                </a:solidFill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Namn på presentatör eller underrubrik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DB92622-4171-4776-9DBD-E06289A36BD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99F7449-210D-4138-9070-A85A449EFFC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9C5660C-D0FE-434C-B2E8-AC0ACF05863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E0CEAA0B-676E-45C5-A71A-37B5C5DEE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280452" y="4551273"/>
            <a:ext cx="3631096" cy="782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4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714375" y="549275"/>
            <a:ext cx="10742400" cy="612775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89DB86B-45C8-4E72-814D-D8DA79193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9EC3D7-B46A-4A5D-8E27-9F44416DC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B82ADB25-9D56-4621-A84C-01F6D2B15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4603A9E-F8C6-42FB-802F-FF216FFB463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14374" y="1578819"/>
            <a:ext cx="10742400" cy="4447455"/>
          </a:xfrm>
        </p:spPr>
        <p:txBody>
          <a:bodyPr numCol="1" spcCol="331200">
            <a:norm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77193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14375" y="549275"/>
            <a:ext cx="10742400" cy="612775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1903178"/>
            <a:ext cx="5205410" cy="410227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391E7B50-F211-4773-9434-6D905677063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51529" y="1919111"/>
            <a:ext cx="5205410" cy="410227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369448CC-24A7-4660-9B4B-7705F87B87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4375" y="1304926"/>
            <a:ext cx="10742400" cy="35454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 cap="all" spc="100" baseline="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8252C26-61BE-450F-814F-966047CAD7B7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8477B16-9149-42C6-A6BA-DF0BB573FE8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57F56A5-10F6-48AB-A670-85982F82DE9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6388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tt avsnitt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721016" y="1735138"/>
            <a:ext cx="8749968" cy="1693863"/>
          </a:xfrm>
        </p:spPr>
        <p:txBody>
          <a:bodyPr anchor="b" anchorCtr="0"/>
          <a:lstStyle>
            <a:lvl1pPr algn="ctr">
              <a:defRPr sz="5400" spc="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Här skriver jag en rubrik som kan vara två rader hög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1720200" y="3609772"/>
            <a:ext cx="8751601" cy="706018"/>
          </a:xfrm>
        </p:spPr>
        <p:txBody>
          <a:bodyPr>
            <a:noAutofit/>
          </a:bodyPr>
          <a:lstStyle>
            <a:lvl1pPr marL="0" indent="0" algn="ctr">
              <a:buNone/>
              <a:defRPr sz="2400" cap="all" spc="1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HÄR STÅR EN CENTRERAD LITE MINDRE RUBRIK</a:t>
            </a:r>
          </a:p>
          <a:p>
            <a:pPr lvl="0"/>
            <a:r>
              <a:rPr lang="sv-SE"/>
              <a:t> 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4268064-4419-4741-9F64-81B5B158F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84B6E31-2847-47DE-A382-B2E77442A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6C051C9-BF67-4F90-BEC4-E2347296B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3796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tbubblo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 12">
            <a:extLst>
              <a:ext uri="{FF2B5EF4-FFF2-40B4-BE49-F238E27FC236}">
                <a16:creationId xmlns:a16="http://schemas.microsoft.com/office/drawing/2014/main" id="{AC8B0205-60DB-43ED-B7DE-F2260AF8D1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70564" y="2150172"/>
            <a:ext cx="3289599" cy="2345627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14376" y="549275"/>
            <a:ext cx="10735084" cy="61277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79B50CD-FECB-42B2-9ECD-B197E51CC63B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1E46EB-0937-47E7-94EB-1FBF3A8D3DE2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1ED1D89-58BF-4543-89BB-659C53D79C9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text 21">
            <a:extLst>
              <a:ext uri="{FF2B5EF4-FFF2-40B4-BE49-F238E27FC236}">
                <a16:creationId xmlns:a16="http://schemas.microsoft.com/office/drawing/2014/main" id="{045E744A-FD2A-4F65-9A21-46408FF6FA4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328252" y="2724627"/>
            <a:ext cx="2998381" cy="10548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None/>
              <a:defRPr sz="20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5" name="Bild 14">
            <a:extLst>
              <a:ext uri="{FF2B5EF4-FFF2-40B4-BE49-F238E27FC236}">
                <a16:creationId xmlns:a16="http://schemas.microsoft.com/office/drawing/2014/main" id="{1E69C77B-2FE0-40DB-9539-1D80F7A061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51200" y="3005019"/>
            <a:ext cx="3289599" cy="2345627"/>
          </a:xfrm>
          <a:prstGeom prst="rect">
            <a:avLst/>
          </a:prstGeom>
        </p:spPr>
      </p:pic>
      <p:sp>
        <p:nvSpPr>
          <p:cNvPr id="17" name="Platshållare för text 21">
            <a:extLst>
              <a:ext uri="{FF2B5EF4-FFF2-40B4-BE49-F238E27FC236}">
                <a16:creationId xmlns:a16="http://schemas.microsoft.com/office/drawing/2014/main" id="{AAE1AE24-C243-4EBD-8584-7D9901D9147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608888" y="3579474"/>
            <a:ext cx="2998381" cy="10548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None/>
              <a:defRPr sz="20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9" name="Bild 18">
            <a:extLst>
              <a:ext uri="{FF2B5EF4-FFF2-40B4-BE49-F238E27FC236}">
                <a16:creationId xmlns:a16="http://schemas.microsoft.com/office/drawing/2014/main" id="{9ED4E856-38A1-4F35-8E07-941F9609CB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4376" y="2150172"/>
            <a:ext cx="3289599" cy="2345627"/>
          </a:xfrm>
          <a:prstGeom prst="rect">
            <a:avLst/>
          </a:prstGeom>
        </p:spPr>
      </p:pic>
      <p:sp>
        <p:nvSpPr>
          <p:cNvPr id="20" name="Platshållare för text 21">
            <a:extLst>
              <a:ext uri="{FF2B5EF4-FFF2-40B4-BE49-F238E27FC236}">
                <a16:creationId xmlns:a16="http://schemas.microsoft.com/office/drawing/2014/main" id="{8CFA581F-8CB9-4246-B58C-A935821904A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872064" y="2724627"/>
            <a:ext cx="2998381" cy="10548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None/>
              <a:defRPr sz="20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628420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ida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ktangel 25">
            <a:extLst>
              <a:ext uri="{FF2B5EF4-FFF2-40B4-BE49-F238E27FC236}">
                <a16:creationId xmlns:a16="http://schemas.microsoft.com/office/drawing/2014/main" id="{FD41ADFE-EA24-46C6-89B6-F00EDB40762D}"/>
              </a:ext>
            </a:extLst>
          </p:cNvPr>
          <p:cNvSpPr/>
          <p:nvPr userDrawn="1"/>
        </p:nvSpPr>
        <p:spPr bwMode="white">
          <a:xfrm>
            <a:off x="-1200" y="0"/>
            <a:ext cx="12193200" cy="6858000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7196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AB32E5E4-DB07-442F-BAD5-04166685E07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0476" cy="6858000"/>
          </a:xfrm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 Klicka på ikonen för att infoga bild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97E1451C-01AC-4AA4-93FA-9857E2A520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505130" y="6351156"/>
            <a:ext cx="1332607" cy="15595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0527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ill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ktangel 25">
            <a:extLst>
              <a:ext uri="{FF2B5EF4-FFF2-40B4-BE49-F238E27FC236}">
                <a16:creationId xmlns:a16="http://schemas.microsoft.com/office/drawing/2014/main" id="{FD41ADFE-EA24-46C6-89B6-F00EDB40762D}"/>
              </a:ext>
            </a:extLst>
          </p:cNvPr>
          <p:cNvSpPr/>
          <p:nvPr userDrawn="1"/>
        </p:nvSpPr>
        <p:spPr bwMode="white">
          <a:xfrm>
            <a:off x="-1200" y="0"/>
            <a:ext cx="12193200" cy="6858000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7196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14375" y="544513"/>
            <a:ext cx="4708525" cy="429617"/>
          </a:xfrm>
        </p:spPr>
        <p:txBody>
          <a:bodyPr/>
          <a:lstStyle>
            <a:lvl1pPr>
              <a:defRPr sz="3600" spc="0" baseline="0"/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1158235"/>
            <a:ext cx="4708525" cy="486315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AB32E5E4-DB07-442F-BAD5-04166685E07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0"/>
            <a:ext cx="6094476" cy="6858000"/>
          </a:xfrm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 Klicka på ikonen för att infoga bild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97E1451C-01AC-4AA4-93FA-9857E2A520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505130" y="6351156"/>
            <a:ext cx="1332607" cy="15595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8BDBE17-FA5E-4C7C-86E8-91DBD45E951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77CBAB6-130E-41B3-900D-6B5D8C4F58E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9925C14-23DD-4781-BB62-010FC7C1F73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0397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ill hög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ktangel 25">
            <a:extLst>
              <a:ext uri="{FF2B5EF4-FFF2-40B4-BE49-F238E27FC236}">
                <a16:creationId xmlns:a16="http://schemas.microsoft.com/office/drawing/2014/main" id="{FD41ADFE-EA24-46C6-89B6-F00EDB40762D}"/>
              </a:ext>
            </a:extLst>
          </p:cNvPr>
          <p:cNvSpPr/>
          <p:nvPr userDrawn="1"/>
        </p:nvSpPr>
        <p:spPr bwMode="white">
          <a:xfrm>
            <a:off x="-1200" y="0"/>
            <a:ext cx="12193200" cy="6858000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7196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751639" y="544513"/>
            <a:ext cx="4708525" cy="428400"/>
          </a:xfrm>
        </p:spPr>
        <p:txBody>
          <a:bodyPr/>
          <a:lstStyle>
            <a:lvl1pPr>
              <a:defRPr sz="3600" spc="0" baseline="0"/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1934" y="1158235"/>
            <a:ext cx="4708525" cy="486315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AB32E5E4-DB07-442F-BAD5-04166685E07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24" y="0"/>
            <a:ext cx="6094476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 Klicka på ikonen för att infoga bild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97E1451C-01AC-4AA4-93FA-9857E2A520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505130" y="6351156"/>
            <a:ext cx="1332607" cy="15595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8BDBE17-FA5E-4C7C-86E8-91DBD45E951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77CBAB6-130E-41B3-900D-6B5D8C4F58E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9925C14-23DD-4781-BB62-010FC7C1F73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5713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17549" y="549275"/>
            <a:ext cx="10742613" cy="6127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/>
              <a:t>Klicka för att skriva rubrik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14374" y="1304925"/>
            <a:ext cx="10742613" cy="4721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50491" y="6540664"/>
            <a:ext cx="657225" cy="154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50493" y="6205493"/>
            <a:ext cx="5267325" cy="15595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350492" y="6371054"/>
            <a:ext cx="556009" cy="154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8B6ABCF0-737E-4FCA-B8D0-50A3193D9DE0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505130" y="6351156"/>
            <a:ext cx="1332607" cy="155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835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1" r:id="rId10"/>
    <p:sldLayoutId id="2147483803" r:id="rId11"/>
    <p:sldLayoutId id="2147483807" r:id="rId12"/>
    <p:sldLayoutId id="2147483808" r:id="rId13"/>
    <p:sldLayoutId id="2147483809" r:id="rId14"/>
    <p:sldLayoutId id="2147483810" r:id="rId15"/>
    <p:sldLayoutId id="2147483811" r:id="rId16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4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60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450">
          <p15:clr>
            <a:srgbClr val="F26B43"/>
          </p15:clr>
        </p15:guide>
        <p15:guide id="4" pos="7219">
          <p15:clr>
            <a:srgbClr val="F26B43"/>
          </p15:clr>
        </p15:guide>
        <p15:guide id="5" orient="horz" pos="4094">
          <p15:clr>
            <a:srgbClr val="F26B43"/>
          </p15:clr>
        </p15:guide>
        <p15:guide id="6" orient="horz" pos="3793">
          <p15:clr>
            <a:srgbClr val="F26B43"/>
          </p15:clr>
        </p15:guide>
        <p15:guide id="8" orient="horz" pos="735">
          <p15:clr>
            <a:srgbClr val="F26B43"/>
          </p15:clr>
        </p15:guide>
        <p15:guide id="9" orient="horz" pos="343">
          <p15:clr>
            <a:srgbClr val="F26B43"/>
          </p15:clr>
        </p15:guide>
        <p15:guide id="11" orient="horz" pos="82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D9CE77-05E8-65AC-C127-F9AF2BB51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[Skriv din rubrik här]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3CD6D31-A1B4-1465-2174-81B6A47B6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[skriv ditt korta pressmeddelande här]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A7C420E-5702-1E21-F795-9C001C0BC3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/>
              <a:t>[skriv din underrubrik här]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E3F94AF7-8F97-85B5-0470-FBF1156FA6E1}"/>
              </a:ext>
            </a:extLst>
          </p:cNvPr>
          <p:cNvSpPr/>
          <p:nvPr/>
        </p:nvSpPr>
        <p:spPr>
          <a:xfrm>
            <a:off x="7122695" y="1382741"/>
            <a:ext cx="3107585" cy="47980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[klistra in en bild på löpsedeln här]</a:t>
            </a:r>
          </a:p>
        </p:txBody>
      </p:sp>
    </p:spTree>
    <p:extLst>
      <p:ext uri="{BB962C8B-B14F-4D97-AF65-F5344CB8AC3E}">
        <p14:creationId xmlns:p14="http://schemas.microsoft.com/office/powerpoint/2010/main" val="2720207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5B4E86-EF0D-B8B2-61E2-BBC871F2A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Instruktion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272302-5B91-F63C-389D-482514A11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2072203"/>
            <a:ext cx="5205410" cy="4102277"/>
          </a:xfrm>
        </p:spPr>
        <p:txBody>
          <a:bodyPr>
            <a:normAutofit fontScale="92500"/>
          </a:bodyPr>
          <a:lstStyle/>
          <a:p>
            <a:pPr marL="460375" lvl="1">
              <a:buFont typeface="+mj-lt"/>
              <a:buAutoNum type="arabicPeriod"/>
            </a:pPr>
            <a:r>
              <a:rPr lang="sv-SE" sz="1500" dirty="0"/>
              <a:t>Ett pressmeddelande enligt nedan </a:t>
            </a:r>
          </a:p>
          <a:p>
            <a:pPr marL="690775" lvl="2"/>
            <a:r>
              <a:rPr lang="sv-SE" sz="1200" dirty="0">
                <a:cs typeface="Arial"/>
              </a:rPr>
              <a:t>Rubrik: en mening som läsarna kommer förstå </a:t>
            </a:r>
          </a:p>
          <a:p>
            <a:pPr marL="690775" lvl="2"/>
            <a:r>
              <a:rPr lang="sv-SE" sz="1200" dirty="0">
                <a:cs typeface="Arial"/>
              </a:rPr>
              <a:t>Underrubrik: en mening som beskriver den djärva, framgångsrika förändringen som inträffade</a:t>
            </a:r>
          </a:p>
          <a:p>
            <a:pPr marL="690775" lvl="2"/>
            <a:r>
              <a:rPr lang="sv-SE" sz="1200" dirty="0">
                <a:cs typeface="Arial"/>
              </a:rPr>
              <a:t>Sammanfattning: en mening som summerar fördelarna och eller resultaten</a:t>
            </a:r>
          </a:p>
          <a:p>
            <a:pPr marL="690775" lvl="2"/>
            <a:r>
              <a:rPr lang="sv-SE" sz="1200" dirty="0">
                <a:cs typeface="Arial"/>
              </a:rPr>
              <a:t>Ledarcitat: En ledare inom organisationen citeras om de övergripande målen som vi syftade till – och har – uppnått</a:t>
            </a:r>
          </a:p>
          <a:p>
            <a:pPr marL="690775" lvl="2"/>
            <a:r>
              <a:rPr lang="sv-SE" sz="1200" dirty="0">
                <a:cs typeface="Arial"/>
              </a:rPr>
              <a:t>Fantastisk förändring: en till två meningar som beskriver vår nya, bättre värld med exempel på den förändring vi möjliggör genom vårt arbete; nämna faktiska mål som prestationer</a:t>
            </a:r>
          </a:p>
          <a:p>
            <a:pPr marL="690775" lvl="2"/>
            <a:r>
              <a:rPr lang="sv-SE" sz="1200" dirty="0">
                <a:cs typeface="Arial"/>
              </a:rPr>
              <a:t>Internt projektmedlemscitat: En av våra projektmedlemmar citeras om ett hinder som vi övervann när vi byggde denna fantastiska nya värld</a:t>
            </a:r>
          </a:p>
          <a:p>
            <a:pPr marL="690775" lvl="2"/>
            <a:r>
              <a:rPr lang="sv-SE" sz="1200" dirty="0">
                <a:cs typeface="Arial"/>
              </a:rPr>
              <a:t>Hur det används: en till två meningar som beskriver hur våra kunder, samhället, världen tillämpar/använder de ändringar du skapade</a:t>
            </a:r>
          </a:p>
          <a:p>
            <a:pPr marL="690775" lvl="2"/>
            <a:r>
              <a:rPr lang="sv-SE" sz="1200" dirty="0">
                <a:cs typeface="Arial"/>
              </a:rPr>
              <a:t>Kundcitat: skapa en hypotetisk "normal, vardaglig person" som säger vad han eller hon gillar om den bättre framtid vi skapade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6B5B7C5-DE0C-3D9E-69DE-BEED57593DA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72217" y="2092646"/>
            <a:ext cx="5205410" cy="4102277"/>
          </a:xfrm>
        </p:spPr>
        <p:txBody>
          <a:bodyPr/>
          <a:lstStyle/>
          <a:p>
            <a:r>
              <a:rPr lang="sv-SE" sz="1400" dirty="0"/>
              <a:t>2. Ta fram en löpsedel i form av en förstasida som väcker reaktioner</a:t>
            </a:r>
            <a:endParaRPr lang="en-US" sz="1400" dirty="0">
              <a:cs typeface="Arial"/>
            </a:endParaRPr>
          </a:p>
          <a:p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0843560-F475-819B-488E-DBE578108B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4375" y="1285430"/>
            <a:ext cx="10742400" cy="354541"/>
          </a:xfrm>
        </p:spPr>
        <p:txBody>
          <a:bodyPr/>
          <a:lstStyle/>
          <a:p>
            <a:r>
              <a:rPr lang="sv-SE" sz="1800" dirty="0"/>
              <a:t>Radera denna sida innan ni lämnar in bilagan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E2A4EEF1-6A0A-5E31-9D9B-BF3D5F34C2B6}"/>
              </a:ext>
            </a:extLst>
          </p:cNvPr>
          <p:cNvSpPr txBox="1">
            <a:spLocks/>
          </p:cNvSpPr>
          <p:nvPr/>
        </p:nvSpPr>
        <p:spPr>
          <a:xfrm>
            <a:off x="714375" y="1763351"/>
            <a:ext cx="5205410" cy="65859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16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dirty="0">
                <a:cs typeface="Arial"/>
              </a:rPr>
              <a:t>Bilagan ska bestå av: </a:t>
            </a:r>
            <a:endParaRPr lang="en-US" sz="1400" dirty="0">
              <a:cs typeface="Arial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1534408"/>
      </p:ext>
    </p:extLst>
  </p:cSld>
  <p:clrMapOvr>
    <a:masterClrMapping/>
  </p:clrMapOvr>
</p:sld>
</file>

<file path=ppt/theme/theme1.xml><?xml version="1.0" encoding="utf-8"?>
<a:theme xmlns:a="http://schemas.openxmlformats.org/drawingml/2006/main" name="Vinnova mörk">
  <a:themeElements>
    <a:clrScheme name="Vinnova mörk">
      <a:dk1>
        <a:srgbClr val="FFFFFF"/>
      </a:dk1>
      <a:lt1>
        <a:srgbClr val="404040"/>
      </a:lt1>
      <a:dk2>
        <a:srgbClr val="008782"/>
      </a:dk2>
      <a:lt2>
        <a:srgbClr val="FFFCE9"/>
      </a:lt2>
      <a:accent1>
        <a:srgbClr val="CBEEF0"/>
      </a:accent1>
      <a:accent2>
        <a:srgbClr val="184EA3"/>
      </a:accent2>
      <a:accent3>
        <a:srgbClr val="33849B"/>
      </a:accent3>
      <a:accent4>
        <a:srgbClr val="81BD27"/>
      </a:accent4>
      <a:accent5>
        <a:srgbClr val="FFFFFF"/>
      </a:accent5>
      <a:accent6>
        <a:srgbClr val="008782"/>
      </a:accent6>
      <a:hlink>
        <a:srgbClr val="CBEEF0"/>
      </a:hlink>
      <a:folHlink>
        <a:srgbClr val="CBEEF0"/>
      </a:folHlink>
    </a:clrScheme>
    <a:fontScheme name="Vinnova">
      <a:majorFont>
        <a:latin typeface="Franklin Gothic Demi C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1D93B7BA-96D7-40F9-AEC7-79EC1D6658C2}" vid="{3F96F155-B383-445C-BC77-5D92C03C6092}"/>
    </a:ext>
  </a:extLst>
</a:theme>
</file>

<file path=ppt/theme/theme2.xml><?xml version="1.0" encoding="utf-8"?>
<a:theme xmlns:a="http://schemas.openxmlformats.org/drawingml/2006/main" name="Office-tema">
  <a:themeElements>
    <a:clrScheme name="Vinnova grön">
      <a:dk1>
        <a:srgbClr val="FFFFFF"/>
      </a:dk1>
      <a:lt1>
        <a:srgbClr val="000000"/>
      </a:lt1>
      <a:dk2>
        <a:srgbClr val="008782"/>
      </a:dk2>
      <a:lt2>
        <a:srgbClr val="F8F8F8"/>
      </a:lt2>
      <a:accent1>
        <a:srgbClr val="FFD700"/>
      </a:accent1>
      <a:accent2>
        <a:srgbClr val="81BD27"/>
      </a:accent2>
      <a:accent3>
        <a:srgbClr val="FFFCE9"/>
      </a:accent3>
      <a:accent4>
        <a:srgbClr val="404040"/>
      </a:accent4>
      <a:accent5>
        <a:srgbClr val="871B5C"/>
      </a:accent5>
      <a:accent6>
        <a:srgbClr val="867871"/>
      </a:accent6>
      <a:hlink>
        <a:srgbClr val="404040"/>
      </a:hlink>
      <a:folHlink>
        <a:srgbClr val="404040"/>
      </a:folHlink>
    </a:clrScheme>
    <a:fontScheme name="Vinnova">
      <a:majorFont>
        <a:latin typeface="Franklin Gothic Demi C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Vinnova grön">
      <a:dk1>
        <a:srgbClr val="FFFFFF"/>
      </a:dk1>
      <a:lt1>
        <a:srgbClr val="000000"/>
      </a:lt1>
      <a:dk2>
        <a:srgbClr val="008782"/>
      </a:dk2>
      <a:lt2>
        <a:srgbClr val="F8F8F8"/>
      </a:lt2>
      <a:accent1>
        <a:srgbClr val="FFD700"/>
      </a:accent1>
      <a:accent2>
        <a:srgbClr val="81BD27"/>
      </a:accent2>
      <a:accent3>
        <a:srgbClr val="FFFCE9"/>
      </a:accent3>
      <a:accent4>
        <a:srgbClr val="404040"/>
      </a:accent4>
      <a:accent5>
        <a:srgbClr val="871B5C"/>
      </a:accent5>
      <a:accent6>
        <a:srgbClr val="867871"/>
      </a:accent6>
      <a:hlink>
        <a:srgbClr val="404040"/>
      </a:hlink>
      <a:folHlink>
        <a:srgbClr val="404040"/>
      </a:folHlink>
    </a:clrScheme>
    <a:fontScheme name="Vinnova">
      <a:majorFont>
        <a:latin typeface="Franklin Gothic Demi C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9A38420E-A296-40AB-B4CB-115602E5B165}">
  <we:reference id="5dfe852d-2c42-4b3a-a2a0-df25e73584ce" version="1.0.0.2" store="EXCatalog" storeType="EXCatalog"/>
  <we:alternateReferences/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2E1777017395D4C9B553B3D272E3615" ma:contentTypeVersion="16" ma:contentTypeDescription="Skapa ett nytt dokument." ma:contentTypeScope="" ma:versionID="e50bfd76b3e317a8e7c8934e5181738e">
  <xsd:schema xmlns:xsd="http://www.w3.org/2001/XMLSchema" xmlns:xs="http://www.w3.org/2001/XMLSchema" xmlns:p="http://schemas.microsoft.com/office/2006/metadata/properties" xmlns:ns2="0e49f5e1-3b6a-48eb-8ad6-ae9d4a0b7913" xmlns:ns3="b5110e31-1fc5-4176-b9c1-7fd9ea4439cd" targetNamespace="http://schemas.microsoft.com/office/2006/metadata/properties" ma:root="true" ma:fieldsID="67208b17efbe391446e3911f1d1cb433" ns2:_="" ns3:_="">
    <xsd:import namespace="0e49f5e1-3b6a-48eb-8ad6-ae9d4a0b7913"/>
    <xsd:import namespace="b5110e31-1fc5-4176-b9c1-7fd9ea4439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49f5e1-3b6a-48eb-8ad6-ae9d4a0b79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cfd68d59-1c67-44cd-8d14-c05e37d420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110e31-1fc5-4176-b9c1-7fd9ea4439c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ba1dbfb-1c3f-4400-8400-0bec756d112f}" ma:internalName="TaxCatchAll" ma:showField="CatchAllData" ma:web="b5110e31-1fc5-4176-b9c1-7fd9ea4439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5110e31-1fc5-4176-b9c1-7fd9ea4439cd" xsi:nil="true"/>
    <lcf76f155ced4ddcb4097134ff3c332f xmlns="0e49f5e1-3b6a-48eb-8ad6-ae9d4a0b791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94DCCBB-D28E-4E8B-97FE-264FB6B1B5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49f5e1-3b6a-48eb-8ad6-ae9d4a0b7913"/>
    <ds:schemaRef ds:uri="b5110e31-1fc5-4176-b9c1-7fd9ea4439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4E5B29F-8D74-4560-91E3-44E429AE95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419513-13A1-497F-BB59-7953FFEB1B53}">
  <ds:schemaRefs>
    <ds:schemaRef ds:uri="0e49f5e1-3b6a-48eb-8ad6-ae9d4a0b7913"/>
    <ds:schemaRef ds:uri="9bc77b9d-74fd-4a3e-a24a-285716814cd1"/>
    <ds:schemaRef ds:uri="b5110e31-1fc5-4176-b9c1-7fd9ea4439cd"/>
    <ds:schemaRef ds:uri="ff849c28-67c3-4ecd-b560-896f5d33ec5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210</Words>
  <Application>Microsoft Office PowerPoint</Application>
  <PresentationFormat>Bredbild</PresentationFormat>
  <Paragraphs>17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Franklin Gothic Demi Cond</vt:lpstr>
      <vt:lpstr>Gill Sans</vt:lpstr>
      <vt:lpstr>Vinnova mörk</vt:lpstr>
      <vt:lpstr>[Skriv din rubrik här]</vt:lpstr>
      <vt:lpstr>Instruktion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Framtida pressmeddelande</dc:title>
  <dc:creator>Johanna Johansson</dc:creator>
  <cp:lastModifiedBy>Johanna Johansson</cp:lastModifiedBy>
  <cp:revision>2</cp:revision>
  <dcterms:created xsi:type="dcterms:W3CDTF">2023-03-30T07:33:54Z</dcterms:created>
  <dcterms:modified xsi:type="dcterms:W3CDTF">2023-03-31T11:02:34Z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0x01010022E1777017395D4C9B553B3D272E3615</vt:lpwstr>
  </property>
  <property fmtid="{D5CDD505-2E9C-101B-9397-08002B2CF9AE}" pid="3" name="MediaServiceImageTags">
    <vt:lpwstr/>
  </property>
</Properties>
</file>