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1"/>
  </p:notesMasterIdLst>
  <p:handoutMasterIdLst>
    <p:handoutMasterId r:id="rId12"/>
  </p:handoutMasterIdLst>
  <p:sldIdLst>
    <p:sldId id="277" r:id="rId5"/>
    <p:sldId id="386" r:id="rId6"/>
    <p:sldId id="2166" r:id="rId7"/>
    <p:sldId id="2167" r:id="rId8"/>
    <p:sldId id="2168" r:id="rId9"/>
    <p:sldId id="2169" r:id="rId10"/>
  </p:sldIdLst>
  <p:sldSz cx="12192000" cy="6858000"/>
  <p:notesSz cx="6858000" cy="9144000"/>
  <p:embeddedFontLst>
    <p:embeddedFont>
      <p:font typeface="Franklin Gothic Demi" panose="020B0703020102020204" pitchFamily="34" charset="0"/>
      <p:regular r:id="rId13"/>
      <p:italic r:id="rId14"/>
    </p:embeddedFont>
    <p:embeddedFont>
      <p:font typeface="Franklin Gothic Demi Cond" panose="020B0706030402020204" pitchFamily="34" charset="0"/>
      <p:regular r:id="rId15"/>
    </p:embeddedFont>
    <p:embeddedFont>
      <p:font typeface="Franklin Gothic Medium" panose="020B0603020102020204" pitchFamily="34" charset="0"/>
      <p:regular r:id="rId16"/>
      <p:italic r:id="rId17"/>
    </p:embeddedFont>
    <p:embeddedFont>
      <p:font typeface="Franklin Gothic Medium Cond" panose="020B0606030402020204" pitchFamily="34" charset="0"/>
      <p:regular r:id="rId18"/>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4204F77-B922-4ECA-A61B-4C1583ACD62B}">
          <p14:sldIdLst>
            <p14:sldId id="277"/>
          </p14:sldIdLst>
        </p14:section>
        <p14:section name="Mall" id="{B972C155-D5BF-46A7-B591-A42909CFC1FA}">
          <p14:sldIdLst>
            <p14:sldId id="386"/>
          </p14:sldIdLst>
        </p14:section>
        <p14:section name="Exempel" id="{0BF7F003-3962-4D38-99F7-AF26F726C2B1}">
          <p14:sldIdLst>
            <p14:sldId id="2166"/>
            <p14:sldId id="2167"/>
            <p14:sldId id="2168"/>
            <p14:sldId id="21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F0DC"/>
    <a:srgbClr val="05301F"/>
    <a:srgbClr val="083020"/>
    <a:srgbClr val="24870F"/>
    <a:srgbClr val="5AA4B0"/>
    <a:srgbClr val="9BF088"/>
    <a:srgbClr val="AE4A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E9FFE5-5848-4DDD-95B6-F4946AC20F81}" v="27" dt="2024-09-04T12:55:08.14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5021" autoAdjust="0"/>
  </p:normalViewPr>
  <p:slideViewPr>
    <p:cSldViewPr snapToGrid="0">
      <p:cViewPr varScale="1">
        <p:scale>
          <a:sx n="93" d="100"/>
          <a:sy n="93" d="100"/>
        </p:scale>
        <p:origin x="92" y="22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9" d="100"/>
          <a:sy n="79" d="100"/>
        </p:scale>
        <p:origin x="27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3.fntdata"/><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a Johansson" userId="f1f0228d-65f9-4b4e-97b6-1659b54c184b" providerId="ADAL" clId="{5514171B-2C16-4359-A66D-A2D4966A5B08}"/>
    <pc:docChg chg="undo custSel modSld">
      <pc:chgData name="Johanna Johansson" userId="f1f0228d-65f9-4b4e-97b6-1659b54c184b" providerId="ADAL" clId="{5514171B-2C16-4359-A66D-A2D4966A5B08}" dt="2024-08-30T16:33:26.917" v="69" actId="478"/>
      <pc:docMkLst>
        <pc:docMk/>
      </pc:docMkLst>
      <pc:sldChg chg="addSp delSp modSp mod">
        <pc:chgData name="Johanna Johansson" userId="f1f0228d-65f9-4b4e-97b6-1659b54c184b" providerId="ADAL" clId="{5514171B-2C16-4359-A66D-A2D4966A5B08}" dt="2024-08-30T16:33:26.917" v="69" actId="478"/>
        <pc:sldMkLst>
          <pc:docMk/>
          <pc:sldMk cId="157146176" sldId="389"/>
        </pc:sldMkLst>
        <pc:spChg chg="mod">
          <ac:chgData name="Johanna Johansson" userId="f1f0228d-65f9-4b4e-97b6-1659b54c184b" providerId="ADAL" clId="{5514171B-2C16-4359-A66D-A2D4966A5B08}" dt="2024-08-30T16:32:02.099" v="55" actId="255"/>
          <ac:spMkLst>
            <pc:docMk/>
            <pc:sldMk cId="157146176" sldId="389"/>
            <ac:spMk id="6" creationId="{9514EC0A-1264-72CC-62C8-63CA523385DF}"/>
          </ac:spMkLst>
        </pc:spChg>
        <pc:spChg chg="del">
          <ac:chgData name="Johanna Johansson" userId="f1f0228d-65f9-4b4e-97b6-1659b54c184b" providerId="ADAL" clId="{5514171B-2C16-4359-A66D-A2D4966A5B08}" dt="2024-08-30T16:33:26.917" v="69" actId="478"/>
          <ac:spMkLst>
            <pc:docMk/>
            <pc:sldMk cId="157146176" sldId="389"/>
            <ac:spMk id="9" creationId="{6ADE6568-85CC-13E3-92FA-8E23F757BC24}"/>
          </ac:spMkLst>
        </pc:spChg>
        <pc:spChg chg="mod">
          <ac:chgData name="Johanna Johansson" userId="f1f0228d-65f9-4b4e-97b6-1659b54c184b" providerId="ADAL" clId="{5514171B-2C16-4359-A66D-A2D4966A5B08}" dt="2024-08-30T16:29:52.030" v="24" actId="6549"/>
          <ac:spMkLst>
            <pc:docMk/>
            <pc:sldMk cId="157146176" sldId="389"/>
            <ac:spMk id="15" creationId="{5D1517BB-19AD-1D91-66BE-7B9A3B473289}"/>
          </ac:spMkLst>
        </pc:spChg>
        <pc:spChg chg="add mod">
          <ac:chgData name="Johanna Johansson" userId="f1f0228d-65f9-4b4e-97b6-1659b54c184b" providerId="ADAL" clId="{5514171B-2C16-4359-A66D-A2D4966A5B08}" dt="2024-08-30T16:33:23.109" v="68" actId="255"/>
          <ac:spMkLst>
            <pc:docMk/>
            <pc:sldMk cId="157146176" sldId="389"/>
            <ac:spMk id="17" creationId="{A7F0295C-5096-D3B0-9267-8607ADB82D24}"/>
          </ac:spMkLst>
        </pc:spChg>
      </pc:sldChg>
    </pc:docChg>
  </pc:docChgLst>
  <pc:docChgLst>
    <pc:chgData name="Johanna Johansson" userId="f1f0228d-65f9-4b4e-97b6-1659b54c184b" providerId="ADAL" clId="{FEE9FFE5-5848-4DDD-95B6-F4946AC20F81}"/>
    <pc:docChg chg="undo redo custSel addSld delSld modSld modSection">
      <pc:chgData name="Johanna Johansson" userId="f1f0228d-65f9-4b4e-97b6-1659b54c184b" providerId="ADAL" clId="{FEE9FFE5-5848-4DDD-95B6-F4946AC20F81}" dt="2024-09-04T12:56:34.050" v="1376" actId="729"/>
      <pc:docMkLst>
        <pc:docMk/>
      </pc:docMkLst>
      <pc:sldChg chg="addSp delSp modSp add mod modShow">
        <pc:chgData name="Johanna Johansson" userId="f1f0228d-65f9-4b4e-97b6-1659b54c184b" providerId="ADAL" clId="{FEE9FFE5-5848-4DDD-95B6-F4946AC20F81}" dt="2024-09-04T12:43:46.943" v="1147" actId="729"/>
        <pc:sldMkLst>
          <pc:docMk/>
          <pc:sldMk cId="411722607" sldId="277"/>
        </pc:sldMkLst>
        <pc:spChg chg="add del mod">
          <ac:chgData name="Johanna Johansson" userId="f1f0228d-65f9-4b4e-97b6-1659b54c184b" providerId="ADAL" clId="{FEE9FFE5-5848-4DDD-95B6-F4946AC20F81}" dt="2024-09-04T11:33:12.726" v="40" actId="478"/>
          <ac:spMkLst>
            <pc:docMk/>
            <pc:sldMk cId="411722607" sldId="277"/>
            <ac:spMk id="2" creationId="{77A495DF-A3B9-DA9A-C4E3-F06C787A6CA3}"/>
          </ac:spMkLst>
        </pc:spChg>
        <pc:spChg chg="mod">
          <ac:chgData name="Johanna Johansson" userId="f1f0228d-65f9-4b4e-97b6-1659b54c184b" providerId="ADAL" clId="{FEE9FFE5-5848-4DDD-95B6-F4946AC20F81}" dt="2024-09-04T12:21:08.545" v="827" actId="790"/>
          <ac:spMkLst>
            <pc:docMk/>
            <pc:sldMk cId="411722607" sldId="277"/>
            <ac:spMk id="4" creationId="{578324B0-5E83-12FC-4342-10D7E1F93F7B}"/>
          </ac:spMkLst>
        </pc:spChg>
        <pc:spChg chg="mod">
          <ac:chgData name="Johanna Johansson" userId="f1f0228d-65f9-4b4e-97b6-1659b54c184b" providerId="ADAL" clId="{FEE9FFE5-5848-4DDD-95B6-F4946AC20F81}" dt="2024-09-04T12:43:15.587" v="1144" actId="20577"/>
          <ac:spMkLst>
            <pc:docMk/>
            <pc:sldMk cId="411722607" sldId="277"/>
            <ac:spMk id="5" creationId="{90D71EF1-9D20-1D5A-0820-26C7984ABF66}"/>
          </ac:spMkLst>
        </pc:spChg>
        <pc:spChg chg="mod">
          <ac:chgData name="Johanna Johansson" userId="f1f0228d-65f9-4b4e-97b6-1659b54c184b" providerId="ADAL" clId="{FEE9FFE5-5848-4DDD-95B6-F4946AC20F81}" dt="2024-09-04T12:42:47.260" v="1124" actId="1035"/>
          <ac:spMkLst>
            <pc:docMk/>
            <pc:sldMk cId="411722607" sldId="277"/>
            <ac:spMk id="8" creationId="{BC4F8112-4603-84CC-7FC7-66757E6456A8}"/>
          </ac:spMkLst>
        </pc:spChg>
        <pc:spChg chg="mod">
          <ac:chgData name="Johanna Johansson" userId="f1f0228d-65f9-4b4e-97b6-1659b54c184b" providerId="ADAL" clId="{FEE9FFE5-5848-4DDD-95B6-F4946AC20F81}" dt="2024-09-04T12:42:55.739" v="1130" actId="1036"/>
          <ac:spMkLst>
            <pc:docMk/>
            <pc:sldMk cId="411722607" sldId="277"/>
            <ac:spMk id="11" creationId="{3C600C85-60B0-D62D-BBB8-D7D0FD02CDBF}"/>
          </ac:spMkLst>
        </pc:spChg>
        <pc:spChg chg="mod">
          <ac:chgData name="Johanna Johansson" userId="f1f0228d-65f9-4b4e-97b6-1659b54c184b" providerId="ADAL" clId="{FEE9FFE5-5848-4DDD-95B6-F4946AC20F81}" dt="2024-09-04T12:41:46.327" v="1106" actId="1035"/>
          <ac:spMkLst>
            <pc:docMk/>
            <pc:sldMk cId="411722607" sldId="277"/>
            <ac:spMk id="12" creationId="{69611869-E152-EE77-D071-9C46EF88175A}"/>
          </ac:spMkLst>
        </pc:spChg>
        <pc:spChg chg="mod">
          <ac:chgData name="Johanna Johansson" userId="f1f0228d-65f9-4b4e-97b6-1659b54c184b" providerId="ADAL" clId="{FEE9FFE5-5848-4DDD-95B6-F4946AC20F81}" dt="2024-09-04T12:21:39.251" v="830" actId="790"/>
          <ac:spMkLst>
            <pc:docMk/>
            <pc:sldMk cId="411722607" sldId="277"/>
            <ac:spMk id="24" creationId="{7A2B34F9-2200-5F23-AAEB-036E00627A8E}"/>
          </ac:spMkLst>
        </pc:spChg>
        <pc:spChg chg="mod">
          <ac:chgData name="Johanna Johansson" userId="f1f0228d-65f9-4b4e-97b6-1659b54c184b" providerId="ADAL" clId="{FEE9FFE5-5848-4DDD-95B6-F4946AC20F81}" dt="2024-09-04T12:39:54.545" v="997" actId="27636"/>
          <ac:spMkLst>
            <pc:docMk/>
            <pc:sldMk cId="411722607" sldId="277"/>
            <ac:spMk id="25" creationId="{4894CFB0-80B4-CFD6-5B4D-D2840EDC8AA8}"/>
          </ac:spMkLst>
        </pc:spChg>
        <pc:spChg chg="mod">
          <ac:chgData name="Johanna Johansson" userId="f1f0228d-65f9-4b4e-97b6-1659b54c184b" providerId="ADAL" clId="{FEE9FFE5-5848-4DDD-95B6-F4946AC20F81}" dt="2024-09-04T12:05:58.003" v="468" actId="6549"/>
          <ac:spMkLst>
            <pc:docMk/>
            <pc:sldMk cId="411722607" sldId="277"/>
            <ac:spMk id="30" creationId="{E877E765-43C7-92A3-EC99-EED4B25F30FF}"/>
          </ac:spMkLst>
        </pc:spChg>
        <pc:picChg chg="mod">
          <ac:chgData name="Johanna Johansson" userId="f1f0228d-65f9-4b4e-97b6-1659b54c184b" providerId="ADAL" clId="{FEE9FFE5-5848-4DDD-95B6-F4946AC20F81}" dt="2024-09-04T12:42:42.530" v="1119" actId="1035"/>
          <ac:picMkLst>
            <pc:docMk/>
            <pc:sldMk cId="411722607" sldId="277"/>
            <ac:picMk id="3" creationId="{EC5D8A9F-2194-2300-BE3A-FD04303E4C74}"/>
          </ac:picMkLst>
        </pc:picChg>
      </pc:sldChg>
      <pc:sldChg chg="addSp delSp modSp mod modClrScheme chgLayout">
        <pc:chgData name="Johanna Johansson" userId="f1f0228d-65f9-4b4e-97b6-1659b54c184b" providerId="ADAL" clId="{FEE9FFE5-5848-4DDD-95B6-F4946AC20F81}" dt="2024-09-04T12:45:48.754" v="1187" actId="207"/>
        <pc:sldMkLst>
          <pc:docMk/>
          <pc:sldMk cId="905043288" sldId="386"/>
        </pc:sldMkLst>
        <pc:spChg chg="mod ord">
          <ac:chgData name="Johanna Johansson" userId="f1f0228d-65f9-4b4e-97b6-1659b54c184b" providerId="ADAL" clId="{FEE9FFE5-5848-4DDD-95B6-F4946AC20F81}" dt="2024-09-04T11:23:28.321" v="2" actId="700"/>
          <ac:spMkLst>
            <pc:docMk/>
            <pc:sldMk cId="905043288" sldId="386"/>
            <ac:spMk id="2" creationId="{BFCC8052-F524-9230-4F4C-FA23E664EA21}"/>
          </ac:spMkLst>
        </pc:spChg>
        <pc:spChg chg="add del">
          <ac:chgData name="Johanna Johansson" userId="f1f0228d-65f9-4b4e-97b6-1659b54c184b" providerId="ADAL" clId="{FEE9FFE5-5848-4DDD-95B6-F4946AC20F81}" dt="2024-09-04T12:44:24.133" v="1153" actId="11529"/>
          <ac:spMkLst>
            <pc:docMk/>
            <pc:sldMk cId="905043288" sldId="386"/>
            <ac:spMk id="3" creationId="{468BF28C-9750-478A-3865-B6A9C17AC1C8}"/>
          </ac:spMkLst>
        </pc:spChg>
        <pc:spChg chg="mod ord">
          <ac:chgData name="Johanna Johansson" userId="f1f0228d-65f9-4b4e-97b6-1659b54c184b" providerId="ADAL" clId="{FEE9FFE5-5848-4DDD-95B6-F4946AC20F81}" dt="2024-09-04T11:23:28.321" v="2" actId="700"/>
          <ac:spMkLst>
            <pc:docMk/>
            <pc:sldMk cId="905043288" sldId="386"/>
            <ac:spMk id="4" creationId="{55D6EC9B-C8E7-AA19-73ED-9BE00F3D3BEA}"/>
          </ac:spMkLst>
        </pc:spChg>
        <pc:spChg chg="add del mod">
          <ac:chgData name="Johanna Johansson" userId="f1f0228d-65f9-4b4e-97b6-1659b54c184b" providerId="ADAL" clId="{FEE9FFE5-5848-4DDD-95B6-F4946AC20F81}" dt="2024-09-04T12:45:09.986" v="1171" actId="11529"/>
          <ac:spMkLst>
            <pc:docMk/>
            <pc:sldMk cId="905043288" sldId="386"/>
            <ac:spMk id="5" creationId="{2DE47839-2E0F-9A76-6626-823BB72D19C3}"/>
          </ac:spMkLst>
        </pc:spChg>
        <pc:spChg chg="mod">
          <ac:chgData name="Johanna Johansson" userId="f1f0228d-65f9-4b4e-97b6-1659b54c184b" providerId="ADAL" clId="{FEE9FFE5-5848-4DDD-95B6-F4946AC20F81}" dt="2024-09-04T12:44:10.425" v="1150" actId="207"/>
          <ac:spMkLst>
            <pc:docMk/>
            <pc:sldMk cId="905043288" sldId="386"/>
            <ac:spMk id="6" creationId="{CDD5FAB0-DCAC-FF93-DACA-E317DF79FBA2}"/>
          </ac:spMkLst>
        </pc:spChg>
        <pc:spChg chg="add del mod">
          <ac:chgData name="Johanna Johansson" userId="f1f0228d-65f9-4b4e-97b6-1659b54c184b" providerId="ADAL" clId="{FEE9FFE5-5848-4DDD-95B6-F4946AC20F81}" dt="2024-09-04T12:45:48.754" v="1187" actId="207"/>
          <ac:spMkLst>
            <pc:docMk/>
            <pc:sldMk cId="905043288" sldId="386"/>
            <ac:spMk id="9" creationId="{1388178A-6DE6-3C0B-5A11-DC8770366C74}"/>
          </ac:spMkLst>
        </pc:spChg>
        <pc:spChg chg="add del">
          <ac:chgData name="Johanna Johansson" userId="f1f0228d-65f9-4b4e-97b6-1659b54c184b" providerId="ADAL" clId="{FEE9FFE5-5848-4DDD-95B6-F4946AC20F81}" dt="2024-09-04T12:44:56.581" v="1162" actId="22"/>
          <ac:spMkLst>
            <pc:docMk/>
            <pc:sldMk cId="905043288" sldId="386"/>
            <ac:spMk id="10" creationId="{4F5F51FE-A801-72C8-7A1E-053E5D6384BB}"/>
          </ac:spMkLst>
        </pc:spChg>
        <pc:spChg chg="add del">
          <ac:chgData name="Johanna Johansson" userId="f1f0228d-65f9-4b4e-97b6-1659b54c184b" providerId="ADAL" clId="{FEE9FFE5-5848-4DDD-95B6-F4946AC20F81}" dt="2024-09-04T12:45:06.591" v="1165" actId="22"/>
          <ac:spMkLst>
            <pc:docMk/>
            <pc:sldMk cId="905043288" sldId="386"/>
            <ac:spMk id="12" creationId="{FE33F4D5-B8DC-A511-4718-756F831672F3}"/>
          </ac:spMkLst>
        </pc:spChg>
        <pc:spChg chg="add del mod">
          <ac:chgData name="Johanna Johansson" userId="f1f0228d-65f9-4b4e-97b6-1659b54c184b" providerId="ADAL" clId="{FEE9FFE5-5848-4DDD-95B6-F4946AC20F81}" dt="2024-09-04T12:45:29.939" v="1182" actId="478"/>
          <ac:spMkLst>
            <pc:docMk/>
            <pc:sldMk cId="905043288" sldId="386"/>
            <ac:spMk id="13" creationId="{EFE26471-DFA2-967E-5502-6A5320CC4E60}"/>
          </ac:spMkLst>
        </pc:spChg>
      </pc:sldChg>
      <pc:sldChg chg="modSp del mod">
        <pc:chgData name="Johanna Johansson" userId="f1f0228d-65f9-4b4e-97b6-1659b54c184b" providerId="ADAL" clId="{FEE9FFE5-5848-4DDD-95B6-F4946AC20F81}" dt="2024-09-04T12:43:34.041" v="1145" actId="47"/>
        <pc:sldMkLst>
          <pc:docMk/>
          <pc:sldMk cId="157146176" sldId="389"/>
        </pc:sldMkLst>
        <pc:spChg chg="mod">
          <ac:chgData name="Johanna Johansson" userId="f1f0228d-65f9-4b4e-97b6-1659b54c184b" providerId="ADAL" clId="{FEE9FFE5-5848-4DDD-95B6-F4946AC20F81}" dt="2024-09-04T11:24:57.055" v="3" actId="113"/>
          <ac:spMkLst>
            <pc:docMk/>
            <pc:sldMk cId="157146176" sldId="389"/>
            <ac:spMk id="15" creationId="{5D1517BB-19AD-1D91-66BE-7B9A3B473289}"/>
          </ac:spMkLst>
        </pc:spChg>
      </pc:sldChg>
      <pc:sldChg chg="add del">
        <pc:chgData name="Johanna Johansson" userId="f1f0228d-65f9-4b4e-97b6-1659b54c184b" providerId="ADAL" clId="{FEE9FFE5-5848-4DDD-95B6-F4946AC20F81}" dt="2024-09-04T12:50:46.990" v="1248" actId="47"/>
        <pc:sldMkLst>
          <pc:docMk/>
          <pc:sldMk cId="2776330251" sldId="2162"/>
        </pc:sldMkLst>
      </pc:sldChg>
      <pc:sldChg chg="add del">
        <pc:chgData name="Johanna Johansson" userId="f1f0228d-65f9-4b4e-97b6-1659b54c184b" providerId="ADAL" clId="{FEE9FFE5-5848-4DDD-95B6-F4946AC20F81}" dt="2024-09-04T12:52:30.843" v="1269" actId="47"/>
        <pc:sldMkLst>
          <pc:docMk/>
          <pc:sldMk cId="4152718567" sldId="2163"/>
        </pc:sldMkLst>
      </pc:sldChg>
      <pc:sldChg chg="delSp add del mod">
        <pc:chgData name="Johanna Johansson" userId="f1f0228d-65f9-4b4e-97b6-1659b54c184b" providerId="ADAL" clId="{FEE9FFE5-5848-4DDD-95B6-F4946AC20F81}" dt="2024-09-04T12:54:11.811" v="1308" actId="47"/>
        <pc:sldMkLst>
          <pc:docMk/>
          <pc:sldMk cId="1709504463" sldId="2164"/>
        </pc:sldMkLst>
        <pc:cxnChg chg="del">
          <ac:chgData name="Johanna Johansson" userId="f1f0228d-65f9-4b4e-97b6-1659b54c184b" providerId="ADAL" clId="{FEE9FFE5-5848-4DDD-95B6-F4946AC20F81}" dt="2024-09-04T12:46:05.882" v="1189" actId="478"/>
          <ac:cxnSpMkLst>
            <pc:docMk/>
            <pc:sldMk cId="1709504463" sldId="2164"/>
            <ac:cxnSpMk id="19" creationId="{90207257-4AFC-4C3D-831D-FB64BFA80557}"/>
          </ac:cxnSpMkLst>
        </pc:cxnChg>
      </pc:sldChg>
      <pc:sldChg chg="delSp add del mod">
        <pc:chgData name="Johanna Johansson" userId="f1f0228d-65f9-4b4e-97b6-1659b54c184b" providerId="ADAL" clId="{FEE9FFE5-5848-4DDD-95B6-F4946AC20F81}" dt="2024-09-04T12:56:05.763" v="1372" actId="47"/>
        <pc:sldMkLst>
          <pc:docMk/>
          <pc:sldMk cId="1816352231" sldId="2165"/>
        </pc:sldMkLst>
        <pc:cxnChg chg="del">
          <ac:chgData name="Johanna Johansson" userId="f1f0228d-65f9-4b4e-97b6-1659b54c184b" providerId="ADAL" clId="{FEE9FFE5-5848-4DDD-95B6-F4946AC20F81}" dt="2024-09-04T12:46:02.076" v="1188" actId="478"/>
          <ac:cxnSpMkLst>
            <pc:docMk/>
            <pc:sldMk cId="1816352231" sldId="2165"/>
            <ac:cxnSpMk id="11" creationId="{635EE074-EC76-4CCF-A59E-D0F4CD93B8A9}"/>
          </ac:cxnSpMkLst>
        </pc:cxnChg>
      </pc:sldChg>
      <pc:sldChg chg="addSp delSp modSp add mod modShow">
        <pc:chgData name="Johanna Johansson" userId="f1f0228d-65f9-4b4e-97b6-1659b54c184b" providerId="ADAL" clId="{FEE9FFE5-5848-4DDD-95B6-F4946AC20F81}" dt="2024-09-04T12:56:26.554" v="1373" actId="729"/>
        <pc:sldMkLst>
          <pc:docMk/>
          <pc:sldMk cId="3203403130" sldId="2166"/>
        </pc:sldMkLst>
        <pc:spChg chg="mod">
          <ac:chgData name="Johanna Johansson" userId="f1f0228d-65f9-4b4e-97b6-1659b54c184b" providerId="ADAL" clId="{FEE9FFE5-5848-4DDD-95B6-F4946AC20F81}" dt="2024-09-04T12:50:12.114" v="1238" actId="1076"/>
          <ac:spMkLst>
            <pc:docMk/>
            <pc:sldMk cId="3203403130" sldId="2166"/>
            <ac:spMk id="2" creationId="{BFCC8052-F524-9230-4F4C-FA23E664EA21}"/>
          </ac:spMkLst>
        </pc:spChg>
        <pc:spChg chg="mod">
          <ac:chgData name="Johanna Johansson" userId="f1f0228d-65f9-4b4e-97b6-1659b54c184b" providerId="ADAL" clId="{FEE9FFE5-5848-4DDD-95B6-F4946AC20F81}" dt="2024-09-04T12:49:25.458" v="1223" actId="404"/>
          <ac:spMkLst>
            <pc:docMk/>
            <pc:sldMk cId="3203403130" sldId="2166"/>
            <ac:spMk id="4" creationId="{55D6EC9B-C8E7-AA19-73ED-9BE00F3D3BEA}"/>
          </ac:spMkLst>
        </pc:spChg>
        <pc:spChg chg="mod">
          <ac:chgData name="Johanna Johansson" userId="f1f0228d-65f9-4b4e-97b6-1659b54c184b" providerId="ADAL" clId="{FEE9FFE5-5848-4DDD-95B6-F4946AC20F81}" dt="2024-09-04T12:50:17.683" v="1239" actId="14100"/>
          <ac:spMkLst>
            <pc:docMk/>
            <pc:sldMk cId="3203403130" sldId="2166"/>
            <ac:spMk id="6" creationId="{CDD5FAB0-DCAC-FF93-DACA-E317DF79FBA2}"/>
          </ac:spMkLst>
        </pc:spChg>
        <pc:spChg chg="del mod">
          <ac:chgData name="Johanna Johansson" userId="f1f0228d-65f9-4b4e-97b6-1659b54c184b" providerId="ADAL" clId="{FEE9FFE5-5848-4DDD-95B6-F4946AC20F81}" dt="2024-09-04T12:50:33.098" v="1244" actId="478"/>
          <ac:spMkLst>
            <pc:docMk/>
            <pc:sldMk cId="3203403130" sldId="2166"/>
            <ac:spMk id="9" creationId="{1388178A-6DE6-3C0B-5A11-DC8770366C74}"/>
          </ac:spMkLst>
        </pc:spChg>
        <pc:picChg chg="add mod">
          <ac:chgData name="Johanna Johansson" userId="f1f0228d-65f9-4b4e-97b6-1659b54c184b" providerId="ADAL" clId="{FEE9FFE5-5848-4DDD-95B6-F4946AC20F81}" dt="2024-09-04T12:50:40.820" v="1247" actId="1076"/>
          <ac:picMkLst>
            <pc:docMk/>
            <pc:sldMk cId="3203403130" sldId="2166"/>
            <ac:picMk id="3" creationId="{6D57969D-96F0-E3F3-F488-54E6F0B8E71A}"/>
          </ac:picMkLst>
        </pc:picChg>
      </pc:sldChg>
      <pc:sldChg chg="addSp delSp modSp add mod modShow">
        <pc:chgData name="Johanna Johansson" userId="f1f0228d-65f9-4b4e-97b6-1659b54c184b" providerId="ADAL" clId="{FEE9FFE5-5848-4DDD-95B6-F4946AC20F81}" dt="2024-09-04T12:56:29.207" v="1374" actId="729"/>
        <pc:sldMkLst>
          <pc:docMk/>
          <pc:sldMk cId="453160789" sldId="2167"/>
        </pc:sldMkLst>
        <pc:spChg chg="mod">
          <ac:chgData name="Johanna Johansson" userId="f1f0228d-65f9-4b4e-97b6-1659b54c184b" providerId="ADAL" clId="{FEE9FFE5-5848-4DDD-95B6-F4946AC20F81}" dt="2024-09-04T12:52:14.635" v="1268" actId="114"/>
          <ac:spMkLst>
            <pc:docMk/>
            <pc:sldMk cId="453160789" sldId="2167"/>
            <ac:spMk id="2" creationId="{BFCC8052-F524-9230-4F4C-FA23E664EA21}"/>
          </ac:spMkLst>
        </pc:spChg>
        <pc:spChg chg="mod">
          <ac:chgData name="Johanna Johansson" userId="f1f0228d-65f9-4b4e-97b6-1659b54c184b" providerId="ADAL" clId="{FEE9FFE5-5848-4DDD-95B6-F4946AC20F81}" dt="2024-09-04T12:51:26.766" v="1256"/>
          <ac:spMkLst>
            <pc:docMk/>
            <pc:sldMk cId="453160789" sldId="2167"/>
            <ac:spMk id="4" creationId="{55D6EC9B-C8E7-AA19-73ED-9BE00F3D3BEA}"/>
          </ac:spMkLst>
        </pc:spChg>
        <pc:spChg chg="mod">
          <ac:chgData name="Johanna Johansson" userId="f1f0228d-65f9-4b4e-97b6-1659b54c184b" providerId="ADAL" clId="{FEE9FFE5-5848-4DDD-95B6-F4946AC20F81}" dt="2024-09-04T12:51:44.261" v="1260"/>
          <ac:spMkLst>
            <pc:docMk/>
            <pc:sldMk cId="453160789" sldId="2167"/>
            <ac:spMk id="6" creationId="{CDD5FAB0-DCAC-FF93-DACA-E317DF79FBA2}"/>
          </ac:spMkLst>
        </pc:spChg>
        <pc:picChg chg="del">
          <ac:chgData name="Johanna Johansson" userId="f1f0228d-65f9-4b4e-97b6-1659b54c184b" providerId="ADAL" clId="{FEE9FFE5-5848-4DDD-95B6-F4946AC20F81}" dt="2024-09-04T12:51:08.735" v="1250" actId="478"/>
          <ac:picMkLst>
            <pc:docMk/>
            <pc:sldMk cId="453160789" sldId="2167"/>
            <ac:picMk id="3" creationId="{6D57969D-96F0-E3F3-F488-54E6F0B8E71A}"/>
          </ac:picMkLst>
        </pc:picChg>
        <pc:picChg chg="add mod">
          <ac:chgData name="Johanna Johansson" userId="f1f0228d-65f9-4b4e-97b6-1659b54c184b" providerId="ADAL" clId="{FEE9FFE5-5848-4DDD-95B6-F4946AC20F81}" dt="2024-09-04T12:51:14.660" v="1253" actId="1076"/>
          <ac:picMkLst>
            <pc:docMk/>
            <pc:sldMk cId="453160789" sldId="2167"/>
            <ac:picMk id="5" creationId="{8FBCB8A0-8075-35B4-5C68-CCC285DB7FBA}"/>
          </ac:picMkLst>
        </pc:picChg>
      </pc:sldChg>
      <pc:sldChg chg="addSp delSp modSp add mod modShow">
        <pc:chgData name="Johanna Johansson" userId="f1f0228d-65f9-4b4e-97b6-1659b54c184b" providerId="ADAL" clId="{FEE9FFE5-5848-4DDD-95B6-F4946AC20F81}" dt="2024-09-04T12:56:31.689" v="1375" actId="729"/>
        <pc:sldMkLst>
          <pc:docMk/>
          <pc:sldMk cId="2071007056" sldId="2168"/>
        </pc:sldMkLst>
        <pc:spChg chg="mod">
          <ac:chgData name="Johanna Johansson" userId="f1f0228d-65f9-4b4e-97b6-1659b54c184b" providerId="ADAL" clId="{FEE9FFE5-5848-4DDD-95B6-F4946AC20F81}" dt="2024-09-04T12:54:06.982" v="1307" actId="27636"/>
          <ac:spMkLst>
            <pc:docMk/>
            <pc:sldMk cId="2071007056" sldId="2168"/>
            <ac:spMk id="2" creationId="{BFCC8052-F524-9230-4F4C-FA23E664EA21}"/>
          </ac:spMkLst>
        </pc:spChg>
        <pc:spChg chg="mod">
          <ac:chgData name="Johanna Johansson" userId="f1f0228d-65f9-4b4e-97b6-1659b54c184b" providerId="ADAL" clId="{FEE9FFE5-5848-4DDD-95B6-F4946AC20F81}" dt="2024-09-04T12:53:01.743" v="1279"/>
          <ac:spMkLst>
            <pc:docMk/>
            <pc:sldMk cId="2071007056" sldId="2168"/>
            <ac:spMk id="4" creationId="{55D6EC9B-C8E7-AA19-73ED-9BE00F3D3BEA}"/>
          </ac:spMkLst>
        </pc:spChg>
        <pc:spChg chg="mod">
          <ac:chgData name="Johanna Johansson" userId="f1f0228d-65f9-4b4e-97b6-1659b54c184b" providerId="ADAL" clId="{FEE9FFE5-5848-4DDD-95B6-F4946AC20F81}" dt="2024-09-04T12:53:58.226" v="1303" actId="1076"/>
          <ac:spMkLst>
            <pc:docMk/>
            <pc:sldMk cId="2071007056" sldId="2168"/>
            <ac:spMk id="6" creationId="{CDD5FAB0-DCAC-FF93-DACA-E317DF79FBA2}"/>
          </ac:spMkLst>
        </pc:spChg>
        <pc:picChg chg="add mod">
          <ac:chgData name="Johanna Johansson" userId="f1f0228d-65f9-4b4e-97b6-1659b54c184b" providerId="ADAL" clId="{FEE9FFE5-5848-4DDD-95B6-F4946AC20F81}" dt="2024-09-04T12:52:49.757" v="1276" actId="1076"/>
          <ac:picMkLst>
            <pc:docMk/>
            <pc:sldMk cId="2071007056" sldId="2168"/>
            <ac:picMk id="3" creationId="{1AB4ACB9-4D71-B44C-9A79-EF74CDBAF6B5}"/>
          </ac:picMkLst>
        </pc:picChg>
        <pc:picChg chg="del">
          <ac:chgData name="Johanna Johansson" userId="f1f0228d-65f9-4b4e-97b6-1659b54c184b" providerId="ADAL" clId="{FEE9FFE5-5848-4DDD-95B6-F4946AC20F81}" dt="2024-09-04T12:52:41.114" v="1271" actId="478"/>
          <ac:picMkLst>
            <pc:docMk/>
            <pc:sldMk cId="2071007056" sldId="2168"/>
            <ac:picMk id="5" creationId="{8FBCB8A0-8075-35B4-5C68-CCC285DB7FBA}"/>
          </ac:picMkLst>
        </pc:picChg>
      </pc:sldChg>
      <pc:sldChg chg="addSp delSp modSp add mod modShow">
        <pc:chgData name="Johanna Johansson" userId="f1f0228d-65f9-4b4e-97b6-1659b54c184b" providerId="ADAL" clId="{FEE9FFE5-5848-4DDD-95B6-F4946AC20F81}" dt="2024-09-04T12:56:34.050" v="1376" actId="729"/>
        <pc:sldMkLst>
          <pc:docMk/>
          <pc:sldMk cId="2104704485" sldId="2169"/>
        </pc:sldMkLst>
        <pc:spChg chg="mod">
          <ac:chgData name="Johanna Johansson" userId="f1f0228d-65f9-4b4e-97b6-1659b54c184b" providerId="ADAL" clId="{FEE9FFE5-5848-4DDD-95B6-F4946AC20F81}" dt="2024-09-04T12:56:00.100" v="1371" actId="27636"/>
          <ac:spMkLst>
            <pc:docMk/>
            <pc:sldMk cId="2104704485" sldId="2169"/>
            <ac:spMk id="2" creationId="{BFCC8052-F524-9230-4F4C-FA23E664EA21}"/>
          </ac:spMkLst>
        </pc:spChg>
        <pc:spChg chg="mod">
          <ac:chgData name="Johanna Johansson" userId="f1f0228d-65f9-4b4e-97b6-1659b54c184b" providerId="ADAL" clId="{FEE9FFE5-5848-4DDD-95B6-F4946AC20F81}" dt="2024-09-04T12:55:28.056" v="1358" actId="20577"/>
          <ac:spMkLst>
            <pc:docMk/>
            <pc:sldMk cId="2104704485" sldId="2169"/>
            <ac:spMk id="4" creationId="{55D6EC9B-C8E7-AA19-73ED-9BE00F3D3BEA}"/>
          </ac:spMkLst>
        </pc:spChg>
        <pc:spChg chg="mod">
          <ac:chgData name="Johanna Johansson" userId="f1f0228d-65f9-4b4e-97b6-1659b54c184b" providerId="ADAL" clId="{FEE9FFE5-5848-4DDD-95B6-F4946AC20F81}" dt="2024-09-04T12:54:54.566" v="1314"/>
          <ac:spMkLst>
            <pc:docMk/>
            <pc:sldMk cId="2104704485" sldId="2169"/>
            <ac:spMk id="6" creationId="{CDD5FAB0-DCAC-FF93-DACA-E317DF79FBA2}"/>
          </ac:spMkLst>
        </pc:spChg>
        <pc:picChg chg="del">
          <ac:chgData name="Johanna Johansson" userId="f1f0228d-65f9-4b4e-97b6-1659b54c184b" providerId="ADAL" clId="{FEE9FFE5-5848-4DDD-95B6-F4946AC20F81}" dt="2024-09-04T12:55:03.367" v="1317" actId="478"/>
          <ac:picMkLst>
            <pc:docMk/>
            <pc:sldMk cId="2104704485" sldId="2169"/>
            <ac:picMk id="3" creationId="{1AB4ACB9-4D71-B44C-9A79-EF74CDBAF6B5}"/>
          </ac:picMkLst>
        </pc:picChg>
        <pc:picChg chg="add mod">
          <ac:chgData name="Johanna Johansson" userId="f1f0228d-65f9-4b4e-97b6-1659b54c184b" providerId="ADAL" clId="{FEE9FFE5-5848-4DDD-95B6-F4946AC20F81}" dt="2024-09-04T12:55:08.141" v="1319" actId="1076"/>
          <ac:picMkLst>
            <pc:docMk/>
            <pc:sldMk cId="2104704485" sldId="2169"/>
            <ac:picMk id="5" creationId="{35646D14-7B06-489F-2B90-9A79242B4BA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9BA3E8E-AC71-82AE-DA4C-EE4772D49D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6F0653E1-09B8-795D-6659-A1C09064FD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C3D1DD-9819-4A79-9A9B-F0C3FB93E10C}" type="datetimeFigureOut">
              <a:rPr lang="sv-SE" smtClean="0"/>
              <a:t>2024-09-04</a:t>
            </a:fld>
            <a:endParaRPr lang="sv-SE"/>
          </a:p>
        </p:txBody>
      </p:sp>
      <p:sp>
        <p:nvSpPr>
          <p:cNvPr id="4" name="Platshållare för sidfot 3">
            <a:extLst>
              <a:ext uri="{FF2B5EF4-FFF2-40B4-BE49-F238E27FC236}">
                <a16:creationId xmlns:a16="http://schemas.microsoft.com/office/drawing/2014/main" id="{E78111FA-B030-8E81-5619-6198177DEB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0C6125B9-E19D-D2FB-1FE1-72ABD5E0D8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CE968F-CA1E-47F4-8455-69009003C618}" type="slidenum">
              <a:rPr lang="sv-SE" smtClean="0"/>
              <a:t>‹#›</a:t>
            </a:fld>
            <a:endParaRPr lang="sv-SE"/>
          </a:p>
        </p:txBody>
      </p:sp>
    </p:spTree>
    <p:extLst>
      <p:ext uri="{BB962C8B-B14F-4D97-AF65-F5344CB8AC3E}">
        <p14:creationId xmlns:p14="http://schemas.microsoft.com/office/powerpoint/2010/main" val="1997841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CD27F-57ED-4050-A749-338366197E0D}" type="datetimeFigureOut">
              <a:rPr lang="sv-SE" smtClean="0"/>
              <a:t>2024-09-04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0.svg"/><Relationship Id="rId3" Type="http://schemas.openxmlformats.org/officeDocument/2006/relationships/image" Target="../media/image2.svg"/><Relationship Id="rId7" Type="http://schemas.openxmlformats.org/officeDocument/2006/relationships/image" Target="../media/image22.sv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2.svg"/><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p:bg>
      <p:bgPr>
        <a:solidFill>
          <a:schemeClr val="accent1"/>
        </a:solid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A2F7FA9B-3FBB-D322-67F9-D1AF357071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2024-09-04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11" name="Rubrik 1">
            <a:extLst>
              <a:ext uri="{FF2B5EF4-FFF2-40B4-BE49-F238E27FC236}">
                <a16:creationId xmlns:a16="http://schemas.microsoft.com/office/drawing/2014/main" id="{2608B93C-3A18-16C4-1A13-F679FE635078}"/>
              </a:ext>
            </a:extLst>
          </p:cNvPr>
          <p:cNvSpPr>
            <a:spLocks noGrp="1"/>
          </p:cNvSpPr>
          <p:nvPr>
            <p:ph type="ctrTitle"/>
          </p:nvPr>
        </p:nvSpPr>
        <p:spPr>
          <a:xfrm>
            <a:off x="719139" y="719138"/>
            <a:ext cx="8018462" cy="4017962"/>
          </a:xfrm>
          <a:prstGeom prst="rect">
            <a:avLst/>
          </a:prstGeom>
        </p:spPr>
        <p:txBody>
          <a:bodyPr anchor="b"/>
          <a:lstStyle>
            <a:lvl1pPr algn="l">
              <a:lnSpc>
                <a:spcPct val="70000"/>
              </a:lnSpc>
              <a:defRPr sz="6600">
                <a:solidFill>
                  <a:schemeClr val="accent5"/>
                </a:solidFill>
              </a:defRPr>
            </a:lvl1pPr>
          </a:lstStyle>
          <a:p>
            <a:r>
              <a:rPr lang="sv-SE"/>
              <a:t>Klicka här för att ändra mall för rubrikformat</a:t>
            </a:r>
            <a:endParaRPr lang="sv-SE" dirty="0"/>
          </a:p>
        </p:txBody>
      </p:sp>
      <p:sp>
        <p:nvSpPr>
          <p:cNvPr id="12" name="Underrubrik 2">
            <a:extLst>
              <a:ext uri="{FF2B5EF4-FFF2-40B4-BE49-F238E27FC236}">
                <a16:creationId xmlns:a16="http://schemas.microsoft.com/office/drawing/2014/main" id="{6C514557-157D-D379-4AB6-A310C70C93D5}"/>
              </a:ext>
            </a:extLst>
          </p:cNvPr>
          <p:cNvSpPr>
            <a:spLocks noGrp="1"/>
          </p:cNvSpPr>
          <p:nvPr>
            <p:ph type="subTitle" idx="1"/>
          </p:nvPr>
        </p:nvSpPr>
        <p:spPr>
          <a:xfrm>
            <a:off x="719139" y="4918075"/>
            <a:ext cx="8018462" cy="1219200"/>
          </a:xfrm>
        </p:spPr>
        <p:txBody>
          <a:bodyPr/>
          <a:lstStyle>
            <a:lvl1pPr marL="0" indent="0" algn="l">
              <a:buNone/>
              <a:defRPr sz="28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13" name="Bild 12">
            <a:extLst>
              <a:ext uri="{FF2B5EF4-FFF2-40B4-BE49-F238E27FC236}">
                <a16:creationId xmlns:a16="http://schemas.microsoft.com/office/drawing/2014/main" id="{046263CA-6068-66ED-B69E-69ABDA613D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60185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 Mönster">
    <p:bg>
      <p:bgPr>
        <a:solidFill>
          <a:schemeClr val="accent1"/>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9ED5E635-F84F-9386-9394-C56B749B0C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026" t="44849" r="28965" b="24745"/>
          <a:stretch/>
        </p:blipFill>
        <p:spPr>
          <a:xfrm>
            <a:off x="0" y="-1"/>
            <a:ext cx="12217266" cy="6858001"/>
          </a:xfrm>
          <a:prstGeom prst="rect">
            <a:avLst/>
          </a:prstGeom>
        </p:spPr>
      </p:pic>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7612" y="2119313"/>
            <a:ext cx="10755190" cy="4017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FBDA98C4-E1E3-6E37-8DA5-6C98480F01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499771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vå 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19138" y="2119313"/>
            <a:ext cx="5286375" cy="401796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184900" y="2117725"/>
            <a:ext cx="5286375" cy="401796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2024-09-04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ubrik 7">
            <a:extLst>
              <a:ext uri="{FF2B5EF4-FFF2-40B4-BE49-F238E27FC236}">
                <a16:creationId xmlns:a16="http://schemas.microsoft.com/office/drawing/2014/main" id="{7F02A204-8898-E05E-8522-62E812DC1C52}"/>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p>
        </p:txBody>
      </p:sp>
      <p:pic>
        <p:nvPicPr>
          <p:cNvPr id="2" name="Bild 1">
            <a:extLst>
              <a:ext uri="{FF2B5EF4-FFF2-40B4-BE49-F238E27FC236}">
                <a16:creationId xmlns:a16="http://schemas.microsoft.com/office/drawing/2014/main" id="{BA9CBE42-5763-63D0-7B15-D362994CE8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1430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 Grön">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19138" y="2119313"/>
            <a:ext cx="5286375" cy="4017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184900" y="2117725"/>
            <a:ext cx="5286375" cy="4017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8" name="Rubrik 7">
            <a:extLst>
              <a:ext uri="{FF2B5EF4-FFF2-40B4-BE49-F238E27FC236}">
                <a16:creationId xmlns:a16="http://schemas.microsoft.com/office/drawing/2014/main" id="{7F02A204-8898-E05E-8522-62E812DC1C52}"/>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pic>
        <p:nvPicPr>
          <p:cNvPr id="2" name="Bild 1">
            <a:extLst>
              <a:ext uri="{FF2B5EF4-FFF2-40B4-BE49-F238E27FC236}">
                <a16:creationId xmlns:a16="http://schemas.microsoft.com/office/drawing/2014/main" id="{3A906841-3608-E21F-59DC-F40B9E6207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205252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17611" y="2119313"/>
            <a:ext cx="3446800" cy="40195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4360581" y="2119313"/>
            <a:ext cx="3446800" cy="40179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2024-09-04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innehåll 3">
            <a:extLst>
              <a:ext uri="{FF2B5EF4-FFF2-40B4-BE49-F238E27FC236}">
                <a16:creationId xmlns:a16="http://schemas.microsoft.com/office/drawing/2014/main" id="{6662C52D-5382-EFB2-E6BA-FD932B2BD85A}"/>
              </a:ext>
            </a:extLst>
          </p:cNvPr>
          <p:cNvSpPr>
            <a:spLocks noGrp="1"/>
          </p:cNvSpPr>
          <p:nvPr>
            <p:ph sz="half" idx="13"/>
          </p:nvPr>
        </p:nvSpPr>
        <p:spPr>
          <a:xfrm>
            <a:off x="8019243" y="2119313"/>
            <a:ext cx="3452031" cy="40179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p>
        </p:txBody>
      </p:sp>
      <p:pic>
        <p:nvPicPr>
          <p:cNvPr id="2" name="Bild 1">
            <a:extLst>
              <a:ext uri="{FF2B5EF4-FFF2-40B4-BE49-F238E27FC236}">
                <a16:creationId xmlns:a16="http://schemas.microsoft.com/office/drawing/2014/main" id="{4A29A1D7-7792-8438-F2A3-5A62157DD1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744599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 delar - Grön">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17611" y="2119313"/>
            <a:ext cx="3446800" cy="40195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4360581" y="2119313"/>
            <a:ext cx="3446800" cy="40179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8" name="Platshållare för innehåll 3">
            <a:extLst>
              <a:ext uri="{FF2B5EF4-FFF2-40B4-BE49-F238E27FC236}">
                <a16:creationId xmlns:a16="http://schemas.microsoft.com/office/drawing/2014/main" id="{6662C52D-5382-EFB2-E6BA-FD932B2BD85A}"/>
              </a:ext>
            </a:extLst>
          </p:cNvPr>
          <p:cNvSpPr>
            <a:spLocks noGrp="1"/>
          </p:cNvSpPr>
          <p:nvPr>
            <p:ph sz="half" idx="13"/>
          </p:nvPr>
        </p:nvSpPr>
        <p:spPr>
          <a:xfrm>
            <a:off x="8019243" y="2119313"/>
            <a:ext cx="3452031" cy="40179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pic>
        <p:nvPicPr>
          <p:cNvPr id="2" name="Bild 1">
            <a:extLst>
              <a:ext uri="{FF2B5EF4-FFF2-40B4-BE49-F238E27FC236}">
                <a16:creationId xmlns:a16="http://schemas.microsoft.com/office/drawing/2014/main" id="{747A3BA7-E494-34A2-2B23-B1F951188B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77513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 bild höger med text - Vit">
    <p:bg>
      <p:bgPr>
        <a:solidFill>
          <a:schemeClr val="bg1"/>
        </a:solidFill>
        <a:effectLst/>
      </p:bgPr>
    </p:bg>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DC260266-AEE2-C6D7-763A-5DE919EDFB5A}"/>
              </a:ext>
            </a:extLst>
          </p:cNvPr>
          <p:cNvSpPr>
            <a:spLocks noGrp="1"/>
          </p:cNvSpPr>
          <p:nvPr>
            <p:ph type="pic" sz="quarter" idx="14"/>
          </p:nvPr>
        </p:nvSpPr>
        <p:spPr>
          <a:xfrm>
            <a:off x="4818063" y="0"/>
            <a:ext cx="7373937" cy="6858000"/>
          </a:xfrm>
        </p:spPr>
        <p:txBody>
          <a:bodyPr lIns="144000" tIns="72000"/>
          <a:lstStyle>
            <a:lvl1pPr marL="0" indent="0">
              <a:buNone/>
              <a:defRPr>
                <a:solidFill>
                  <a:schemeClr val="tx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42F604BB-94F0-462E-754A-10A798C7CF37}"/>
              </a:ext>
            </a:extLst>
          </p:cNvPr>
          <p:cNvSpPr>
            <a:spLocks noGrp="1"/>
          </p:cNvSpPr>
          <p:nvPr>
            <p:ph type="title"/>
          </p:nvPr>
        </p:nvSpPr>
        <p:spPr>
          <a:xfrm>
            <a:off x="719137" y="719138"/>
            <a:ext cx="3919537" cy="1219200"/>
          </a:xfrm>
          <a:prstGeom prst="rect">
            <a:avLst/>
          </a:prstGeom>
        </p:spPr>
        <p:txBody>
          <a:bodyPr anchor="b"/>
          <a:lstStyle>
            <a:lvl1pPr>
              <a:defRPr sz="3600">
                <a:solidFill>
                  <a:schemeClr val="tx2"/>
                </a:solidFill>
              </a:defRPr>
            </a:lvl1p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3579895B-C36E-EAC9-9EC0-424326BFFB38}"/>
              </a:ext>
            </a:extLst>
          </p:cNvPr>
          <p:cNvSpPr>
            <a:spLocks noGrp="1"/>
          </p:cNvSpPr>
          <p:nvPr>
            <p:ph type="dt" sz="half" idx="10"/>
          </p:nvPr>
        </p:nvSpPr>
        <p:spPr>
          <a:xfrm>
            <a:off x="717612" y="7038975"/>
            <a:ext cx="815913" cy="260349"/>
          </a:xfrm>
        </p:spPr>
        <p:txBody>
          <a:bodyPr/>
          <a:lstStyle>
            <a:lvl1pPr>
              <a:defRPr>
                <a:solidFill>
                  <a:schemeClr val="tx1">
                    <a:lumMod val="65000"/>
                    <a:lumOff val="35000"/>
                    <a:alpha val="0"/>
                  </a:schemeClr>
                </a:solidFill>
              </a:defRPr>
            </a:lvl1pPr>
          </a:lstStyle>
          <a:p>
            <a:fld id="{FD403CD0-842C-4BCD-83D3-BB78B185EE38}" type="datetimeFigureOut">
              <a:rPr lang="sv-SE" smtClean="0"/>
              <a:pPr/>
              <a:t>2024-09-04</a:t>
            </a:fld>
            <a:endParaRPr lang="sv-SE" dirty="0"/>
          </a:p>
        </p:txBody>
      </p:sp>
      <p:sp>
        <p:nvSpPr>
          <p:cNvPr id="4" name="Platshållare för sidfot 3">
            <a:extLst>
              <a:ext uri="{FF2B5EF4-FFF2-40B4-BE49-F238E27FC236}">
                <a16:creationId xmlns:a16="http://schemas.microsoft.com/office/drawing/2014/main" id="{3D182A93-704A-32F2-A837-863F21C5E88F}"/>
              </a:ext>
            </a:extLst>
          </p:cNvPr>
          <p:cNvSpPr>
            <a:spLocks noGrp="1"/>
          </p:cNvSpPr>
          <p:nvPr>
            <p:ph type="ftr" sz="quarter" idx="11"/>
          </p:nvPr>
        </p:nvSpPr>
        <p:spPr>
          <a:xfrm>
            <a:off x="1533525" y="7038975"/>
            <a:ext cx="6619875" cy="260349"/>
          </a:xfrm>
        </p:spPr>
        <p:txBody>
          <a:bodyPr/>
          <a:lstStyle>
            <a:lvl1pPr>
              <a:defRPr>
                <a:solidFill>
                  <a:schemeClr val="tx1">
                    <a:lumMod val="65000"/>
                    <a:lumOff val="35000"/>
                    <a:alpha val="0"/>
                  </a:schemeClr>
                </a:solidFill>
              </a:defRPr>
            </a:lvl1pPr>
          </a:lstStyle>
          <a:p>
            <a:endParaRPr lang="sv-SE" dirty="0"/>
          </a:p>
        </p:txBody>
      </p:sp>
      <p:sp>
        <p:nvSpPr>
          <p:cNvPr id="5" name="Platshållare för bildnummer 4">
            <a:extLst>
              <a:ext uri="{FF2B5EF4-FFF2-40B4-BE49-F238E27FC236}">
                <a16:creationId xmlns:a16="http://schemas.microsoft.com/office/drawing/2014/main" id="{61625097-E831-1E81-C329-69746CF1E97E}"/>
              </a:ext>
            </a:extLst>
          </p:cNvPr>
          <p:cNvSpPr>
            <a:spLocks noGrp="1"/>
          </p:cNvSpPr>
          <p:nvPr>
            <p:ph type="sldNum" sz="quarter" idx="12"/>
          </p:nvPr>
        </p:nvSpPr>
        <p:spPr>
          <a:xfrm>
            <a:off x="8610599" y="7038975"/>
            <a:ext cx="2860677" cy="260349"/>
          </a:xfrm>
        </p:spPr>
        <p:txBody>
          <a:bodyPr/>
          <a:lstStyle>
            <a:lvl1pPr>
              <a:defRPr>
                <a:solidFill>
                  <a:schemeClr val="tx1">
                    <a:lumMod val="65000"/>
                    <a:lumOff val="35000"/>
                    <a:alpha val="0"/>
                  </a:schemeClr>
                </a:solidFill>
              </a:defRPr>
            </a:lvl1pPr>
          </a:lstStyle>
          <a:p>
            <a:fld id="{AE086683-F536-42AB-ABBC-F4803DFE8DBC}" type="slidenum">
              <a:rPr lang="sv-SE" smtClean="0"/>
              <a:pPr/>
              <a:t>‹#›</a:t>
            </a:fld>
            <a:endParaRPr lang="sv-SE"/>
          </a:p>
        </p:txBody>
      </p:sp>
      <p:sp>
        <p:nvSpPr>
          <p:cNvPr id="7" name="Platshållare för text 6">
            <a:extLst>
              <a:ext uri="{FF2B5EF4-FFF2-40B4-BE49-F238E27FC236}">
                <a16:creationId xmlns:a16="http://schemas.microsoft.com/office/drawing/2014/main" id="{9754EAC5-204C-171D-2057-D20CCEE3EEEE}"/>
              </a:ext>
            </a:extLst>
          </p:cNvPr>
          <p:cNvSpPr>
            <a:spLocks noGrp="1"/>
          </p:cNvSpPr>
          <p:nvPr>
            <p:ph type="body" sz="quarter" idx="13"/>
          </p:nvPr>
        </p:nvSpPr>
        <p:spPr>
          <a:xfrm>
            <a:off x="719137" y="2119313"/>
            <a:ext cx="3919537" cy="4019550"/>
          </a:xfrm>
        </p:spPr>
        <p:txBody>
          <a:bodyPr/>
          <a:lstStyle>
            <a:lvl1pPr>
              <a:defRPr>
                <a:solidFill>
                  <a:schemeClr val="tx2"/>
                </a:solidFill>
                <a:latin typeface="+mj-lt"/>
              </a:defRPr>
            </a:lvl1pPr>
            <a:lvl2pPr>
              <a:defRPr>
                <a:solidFill>
                  <a:schemeClr val="tx2"/>
                </a:solidFill>
                <a:latin typeface="+mj-lt"/>
              </a:defRPr>
            </a:lvl2pPr>
            <a:lvl3pPr>
              <a:defRPr>
                <a:solidFill>
                  <a:schemeClr val="tx2"/>
                </a:solidFill>
                <a:latin typeface="+mj-lt"/>
              </a:defRPr>
            </a:lvl3pPr>
            <a:lvl4pPr>
              <a:defRPr>
                <a:solidFill>
                  <a:schemeClr val="tx2"/>
                </a:solidFill>
                <a:latin typeface="+mj-lt"/>
              </a:defRPr>
            </a:lvl4pPr>
            <a:lvl5pPr>
              <a:defRPr>
                <a:solidFill>
                  <a:schemeClr val="tx2"/>
                </a:solidFill>
                <a:latin typeface="+mj-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6" name="Bild 5">
            <a:extLst>
              <a:ext uri="{FF2B5EF4-FFF2-40B4-BE49-F238E27FC236}">
                <a16:creationId xmlns:a16="http://schemas.microsoft.com/office/drawing/2014/main" id="{C0EE75A7-050D-2573-9EC6-9DD7E4D4FF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676100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 bild höger med text - Grön">
    <p:bg>
      <p:bgPr>
        <a:solidFill>
          <a:schemeClr val="accent1"/>
        </a:solidFill>
        <a:effectLst/>
      </p:bgPr>
    </p:bg>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DC260266-AEE2-C6D7-763A-5DE919EDFB5A}"/>
              </a:ext>
            </a:extLst>
          </p:cNvPr>
          <p:cNvSpPr>
            <a:spLocks noGrp="1"/>
          </p:cNvSpPr>
          <p:nvPr>
            <p:ph type="pic" sz="quarter" idx="14"/>
          </p:nvPr>
        </p:nvSpPr>
        <p:spPr>
          <a:xfrm>
            <a:off x="4818063" y="0"/>
            <a:ext cx="7373937" cy="6858000"/>
          </a:xfrm>
        </p:spPr>
        <p:txBody>
          <a:bodyPr lIns="144000" tIns="72000"/>
          <a:lstStyle>
            <a:lvl1pPr marL="0" indent="0">
              <a:buNone/>
              <a:defRPr>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2F604BB-94F0-462E-754A-10A798C7CF37}"/>
              </a:ext>
            </a:extLst>
          </p:cNvPr>
          <p:cNvSpPr>
            <a:spLocks noGrp="1"/>
          </p:cNvSpPr>
          <p:nvPr>
            <p:ph type="title"/>
          </p:nvPr>
        </p:nvSpPr>
        <p:spPr>
          <a:xfrm>
            <a:off x="719137" y="719138"/>
            <a:ext cx="3919537" cy="1219200"/>
          </a:xfrm>
          <a:prstGeom prst="rect">
            <a:avLst/>
          </a:prstGeom>
        </p:spPr>
        <p:txBody>
          <a:bodyPr anchor="b"/>
          <a:lstStyle>
            <a:lvl1pPr>
              <a:defRPr sz="3600">
                <a:solidFill>
                  <a:schemeClr val="accent5"/>
                </a:solidFill>
              </a:defRPr>
            </a:lvl1pPr>
          </a:lstStyle>
          <a:p>
            <a:r>
              <a:rPr lang="sv-SE"/>
              <a:t>Klicka här för att ändra mall för rubrikformat</a:t>
            </a:r>
            <a:endParaRPr lang="sv-SE" dirty="0"/>
          </a:p>
        </p:txBody>
      </p:sp>
      <p:sp>
        <p:nvSpPr>
          <p:cNvPr id="7" name="Platshållare för text 6">
            <a:extLst>
              <a:ext uri="{FF2B5EF4-FFF2-40B4-BE49-F238E27FC236}">
                <a16:creationId xmlns:a16="http://schemas.microsoft.com/office/drawing/2014/main" id="{9754EAC5-204C-171D-2057-D20CCEE3EEEE}"/>
              </a:ext>
            </a:extLst>
          </p:cNvPr>
          <p:cNvSpPr>
            <a:spLocks noGrp="1"/>
          </p:cNvSpPr>
          <p:nvPr>
            <p:ph type="body" sz="quarter" idx="13"/>
          </p:nvPr>
        </p:nvSpPr>
        <p:spPr>
          <a:xfrm>
            <a:off x="719137" y="2119313"/>
            <a:ext cx="3919537" cy="4019550"/>
          </a:xfr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datum 5">
            <a:extLst>
              <a:ext uri="{FF2B5EF4-FFF2-40B4-BE49-F238E27FC236}">
                <a16:creationId xmlns:a16="http://schemas.microsoft.com/office/drawing/2014/main" id="{CB1098F8-DD5B-4CF2-390F-7185A189F206}"/>
              </a:ext>
            </a:extLst>
          </p:cNvPr>
          <p:cNvSpPr>
            <a:spLocks noGrp="1"/>
          </p:cNvSpPr>
          <p:nvPr>
            <p:ph type="dt" sz="half" idx="15"/>
          </p:nvPr>
        </p:nvSpPr>
        <p:spPr/>
        <p:txBody>
          <a:bodyPr/>
          <a:lstStyle>
            <a:lvl1pPr>
              <a:defRPr>
                <a:solidFill>
                  <a:schemeClr val="bg1"/>
                </a:solidFill>
              </a:defRPr>
            </a:lvl1pPr>
          </a:lstStyle>
          <a:p>
            <a:fld id="{FD403CD0-842C-4BCD-83D3-BB78B185EE38}" type="datetimeFigureOut">
              <a:rPr lang="sv-SE" smtClean="0"/>
              <a:pPr/>
              <a:t>2024-09-04</a:t>
            </a:fld>
            <a:endParaRPr lang="sv-SE" dirty="0"/>
          </a:p>
        </p:txBody>
      </p:sp>
      <p:sp>
        <p:nvSpPr>
          <p:cNvPr id="8" name="Platshållare för sidfot 7">
            <a:extLst>
              <a:ext uri="{FF2B5EF4-FFF2-40B4-BE49-F238E27FC236}">
                <a16:creationId xmlns:a16="http://schemas.microsoft.com/office/drawing/2014/main" id="{82788C86-207E-49F7-F8B1-9658033908A2}"/>
              </a:ext>
            </a:extLst>
          </p:cNvPr>
          <p:cNvSpPr>
            <a:spLocks noGrp="1"/>
          </p:cNvSpPr>
          <p:nvPr>
            <p:ph type="ftr" sz="quarter" idx="16"/>
          </p:nvPr>
        </p:nvSpPr>
        <p:spPr/>
        <p:txBody>
          <a:bodyPr/>
          <a:lstStyle>
            <a:lvl1pPr>
              <a:defRPr>
                <a:solidFill>
                  <a:schemeClr val="bg1"/>
                </a:solidFill>
              </a:defRPr>
            </a:lvl1pPr>
          </a:lstStyle>
          <a:p>
            <a:endParaRPr lang="sv-SE" dirty="0"/>
          </a:p>
        </p:txBody>
      </p:sp>
      <p:sp>
        <p:nvSpPr>
          <p:cNvPr id="10" name="Platshållare för bildnummer 9">
            <a:extLst>
              <a:ext uri="{FF2B5EF4-FFF2-40B4-BE49-F238E27FC236}">
                <a16:creationId xmlns:a16="http://schemas.microsoft.com/office/drawing/2014/main" id="{87BCD3E0-54D0-69B8-D072-0A27533261F9}"/>
              </a:ext>
            </a:extLst>
          </p:cNvPr>
          <p:cNvSpPr>
            <a:spLocks noGrp="1"/>
          </p:cNvSpPr>
          <p:nvPr>
            <p:ph type="sldNum" sz="quarter" idx="17"/>
          </p:nvPr>
        </p:nvSpPr>
        <p:spPr/>
        <p:txBody>
          <a:bodyPr/>
          <a:lstStyle>
            <a:lvl1pPr>
              <a:defRPr>
                <a:solidFill>
                  <a:schemeClr val="bg1"/>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146714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atbubblor">
    <p:bg>
      <p:bgPr>
        <a:solidFill>
          <a:schemeClr val="tx2"/>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AC8B0205-60DB-43ED-B7DE-F2260AF8D1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564" y="2150172"/>
            <a:ext cx="3289599" cy="2345627"/>
          </a:xfrm>
          <a:prstGeom prst="rect">
            <a:avLst/>
          </a:prstGeom>
        </p:spPr>
      </p:pic>
      <p:sp>
        <p:nvSpPr>
          <p:cNvPr id="5" name="Platshållare för datum 4">
            <a:extLst>
              <a:ext uri="{FF2B5EF4-FFF2-40B4-BE49-F238E27FC236}">
                <a16:creationId xmlns:a16="http://schemas.microsoft.com/office/drawing/2014/main" id="{579B50CD-FECB-42B2-9ECD-B197E51CC63B}"/>
              </a:ext>
            </a:extLst>
          </p:cNvPr>
          <p:cNvSpPr>
            <a:spLocks noGrp="1"/>
          </p:cNvSpPr>
          <p:nvPr>
            <p:ph type="dt" sz="half" idx="16"/>
          </p:nvPr>
        </p:nvSpPr>
        <p:spPr/>
        <p:txBody>
          <a:bodyPr/>
          <a:lstStyle/>
          <a:p>
            <a:r>
              <a:rPr lang="sv-SE" dirty="0">
                <a:solidFill>
                  <a:schemeClr val="tx1"/>
                </a:solidFill>
              </a:rPr>
              <a:t>201x-xx-xx</a:t>
            </a:r>
          </a:p>
        </p:txBody>
      </p:sp>
      <p:sp>
        <p:nvSpPr>
          <p:cNvPr id="6" name="Platshållare för sidfot 5">
            <a:extLst>
              <a:ext uri="{FF2B5EF4-FFF2-40B4-BE49-F238E27FC236}">
                <a16:creationId xmlns:a16="http://schemas.microsoft.com/office/drawing/2014/main" id="{731E46EB-0937-47E7-94EB-1FBF3A8D3DE2}"/>
              </a:ext>
            </a:extLst>
          </p:cNvPr>
          <p:cNvSpPr>
            <a:spLocks noGrp="1"/>
          </p:cNvSpPr>
          <p:nvPr>
            <p:ph type="ftr" sz="quarter" idx="17"/>
          </p:nvPr>
        </p:nvSpPr>
        <p:spPr/>
        <p:txBody>
          <a:bodyPr/>
          <a:lstStyle/>
          <a:p>
            <a:r>
              <a:rPr lang="sv-SE" dirty="0"/>
              <a:t>Sidfot om man väljer att infoga en sådan i sin presentation</a:t>
            </a:r>
          </a:p>
        </p:txBody>
      </p:sp>
      <p:sp>
        <p:nvSpPr>
          <p:cNvPr id="7" name="Platshållare för bildnummer 6">
            <a:extLst>
              <a:ext uri="{FF2B5EF4-FFF2-40B4-BE49-F238E27FC236}">
                <a16:creationId xmlns:a16="http://schemas.microsoft.com/office/drawing/2014/main" id="{11ED1D89-58BF-4543-89BB-659C53D79C9C}"/>
              </a:ext>
            </a:extLst>
          </p:cNvPr>
          <p:cNvSpPr>
            <a:spLocks noGrp="1"/>
          </p:cNvSpPr>
          <p:nvPr>
            <p:ph type="sldNum" sz="quarter" idx="18"/>
          </p:nvPr>
        </p:nvSpPr>
        <p:spPr/>
        <p:txBody>
          <a:bodyPr/>
          <a:lstStyle/>
          <a:p>
            <a:fld id="{E8645303-2AAE-45D1-913A-B06AE6474513}" type="slidenum">
              <a:rPr lang="sv-SE" smtClean="0"/>
              <a:pPr/>
              <a:t>‹#›</a:t>
            </a:fld>
            <a:endParaRPr lang="sv-SE" dirty="0"/>
          </a:p>
        </p:txBody>
      </p:sp>
      <p:sp>
        <p:nvSpPr>
          <p:cNvPr id="12" name="Platshållare för text 21">
            <a:extLst>
              <a:ext uri="{FF2B5EF4-FFF2-40B4-BE49-F238E27FC236}">
                <a16:creationId xmlns:a16="http://schemas.microsoft.com/office/drawing/2014/main" id="{045E744A-FD2A-4F65-9A21-46408FF6FA42}"/>
              </a:ext>
            </a:extLst>
          </p:cNvPr>
          <p:cNvSpPr>
            <a:spLocks noGrp="1"/>
          </p:cNvSpPr>
          <p:nvPr>
            <p:ph type="body" sz="quarter" idx="24"/>
          </p:nvPr>
        </p:nvSpPr>
        <p:spPr>
          <a:xfrm>
            <a:off x="8328252" y="2425297"/>
            <a:ext cx="2998381" cy="1354130"/>
          </a:xfrm>
        </p:spPr>
        <p:txBody>
          <a:bodyPr anchor="ctr">
            <a:normAutofit/>
          </a:bodyPr>
          <a:lstStyle>
            <a:lvl1pPr marL="0" indent="0" algn="ctr">
              <a:spcBef>
                <a:spcPts val="0"/>
              </a:spcBef>
              <a:buClr>
                <a:schemeClr val="accent3"/>
              </a:buClr>
              <a:buNone/>
              <a:defRPr sz="2000">
                <a:solidFill>
                  <a:schemeClr val="accent5"/>
                </a:solidFill>
                <a:latin typeface="+mj-lt"/>
              </a:defRPr>
            </a:lvl1pPr>
          </a:lstStyle>
          <a:p>
            <a:pPr lvl="0"/>
            <a:r>
              <a:rPr lang="sv-SE"/>
              <a:t>Klicka här för att ändra format på bakgrundstexten</a:t>
            </a:r>
          </a:p>
        </p:txBody>
      </p:sp>
      <p:pic>
        <p:nvPicPr>
          <p:cNvPr id="15" name="Bild 14">
            <a:extLst>
              <a:ext uri="{FF2B5EF4-FFF2-40B4-BE49-F238E27FC236}">
                <a16:creationId xmlns:a16="http://schemas.microsoft.com/office/drawing/2014/main" id="{1E69C77B-2FE0-40DB-9539-1D80F7A06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51200" y="3005019"/>
            <a:ext cx="3289599" cy="2345627"/>
          </a:xfrm>
          <a:prstGeom prst="rect">
            <a:avLst/>
          </a:prstGeom>
        </p:spPr>
      </p:pic>
      <p:sp>
        <p:nvSpPr>
          <p:cNvPr id="17" name="Platshållare för text 21">
            <a:extLst>
              <a:ext uri="{FF2B5EF4-FFF2-40B4-BE49-F238E27FC236}">
                <a16:creationId xmlns:a16="http://schemas.microsoft.com/office/drawing/2014/main" id="{AAE1AE24-C243-4EBD-8584-7D9901D91470}"/>
              </a:ext>
            </a:extLst>
          </p:cNvPr>
          <p:cNvSpPr>
            <a:spLocks noGrp="1"/>
          </p:cNvSpPr>
          <p:nvPr>
            <p:ph type="body" sz="quarter" idx="25"/>
          </p:nvPr>
        </p:nvSpPr>
        <p:spPr>
          <a:xfrm>
            <a:off x="4608888" y="3280144"/>
            <a:ext cx="2998381" cy="1354130"/>
          </a:xfrm>
        </p:spPr>
        <p:txBody>
          <a:bodyPr anchor="ctr">
            <a:normAutofit/>
          </a:bodyPr>
          <a:lstStyle>
            <a:lvl1pPr marL="0" indent="0" algn="ctr">
              <a:spcBef>
                <a:spcPts val="0"/>
              </a:spcBef>
              <a:buClr>
                <a:schemeClr val="accent3"/>
              </a:buClr>
              <a:buNone/>
              <a:defRPr sz="2000">
                <a:solidFill>
                  <a:schemeClr val="accent5"/>
                </a:solidFill>
                <a:latin typeface="+mj-lt"/>
              </a:defRPr>
            </a:lvl1pPr>
          </a:lstStyle>
          <a:p>
            <a:pPr lvl="0"/>
            <a:r>
              <a:rPr lang="sv-SE"/>
              <a:t>Klicka här för att ändra format på bakgrundstexten</a:t>
            </a:r>
          </a:p>
        </p:txBody>
      </p:sp>
      <p:pic>
        <p:nvPicPr>
          <p:cNvPr id="19" name="Bild 18">
            <a:extLst>
              <a:ext uri="{FF2B5EF4-FFF2-40B4-BE49-F238E27FC236}">
                <a16:creationId xmlns:a16="http://schemas.microsoft.com/office/drawing/2014/main" id="{9ED4E856-38A1-4F35-8E07-941F9609C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76" y="2150172"/>
            <a:ext cx="3289599" cy="2345627"/>
          </a:xfrm>
          <a:prstGeom prst="rect">
            <a:avLst/>
          </a:prstGeom>
        </p:spPr>
      </p:pic>
      <p:sp>
        <p:nvSpPr>
          <p:cNvPr id="20" name="Platshållare för text 21">
            <a:extLst>
              <a:ext uri="{FF2B5EF4-FFF2-40B4-BE49-F238E27FC236}">
                <a16:creationId xmlns:a16="http://schemas.microsoft.com/office/drawing/2014/main" id="{8CFA581F-8CB9-4246-B58C-A935821904AE}"/>
              </a:ext>
            </a:extLst>
          </p:cNvPr>
          <p:cNvSpPr>
            <a:spLocks noGrp="1"/>
          </p:cNvSpPr>
          <p:nvPr>
            <p:ph type="body" sz="quarter" idx="26"/>
          </p:nvPr>
        </p:nvSpPr>
        <p:spPr>
          <a:xfrm>
            <a:off x="872064" y="2425297"/>
            <a:ext cx="2998381" cy="1354130"/>
          </a:xfrm>
        </p:spPr>
        <p:txBody>
          <a:bodyPr anchor="ctr">
            <a:normAutofit/>
          </a:bodyPr>
          <a:lstStyle>
            <a:lvl1pPr marL="0" indent="0" algn="ctr">
              <a:spcBef>
                <a:spcPts val="0"/>
              </a:spcBef>
              <a:buClr>
                <a:schemeClr val="accent3"/>
              </a:buClr>
              <a:buNone/>
              <a:defRPr sz="2000">
                <a:solidFill>
                  <a:schemeClr val="accent5"/>
                </a:solidFill>
                <a:latin typeface="+mj-lt"/>
              </a:defRPr>
            </a:lvl1pPr>
          </a:lstStyle>
          <a:p>
            <a:pPr lvl="0"/>
            <a:r>
              <a:rPr lang="sv-SE"/>
              <a:t>Klicka här för att ändra format på bakgrundstexten</a:t>
            </a:r>
          </a:p>
        </p:txBody>
      </p:sp>
      <p:pic>
        <p:nvPicPr>
          <p:cNvPr id="3" name="Bild 2">
            <a:extLst>
              <a:ext uri="{FF2B5EF4-FFF2-40B4-BE49-F238E27FC236}">
                <a16:creationId xmlns:a16="http://schemas.microsoft.com/office/drawing/2014/main" id="{9B5AED8E-01A0-3360-4676-ED63BC95D8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764529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atbubblor">
    <p:bg>
      <p:bgPr>
        <a:solidFill>
          <a:schemeClr val="bg1"/>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AC8B0205-60DB-43ED-B7DE-F2260AF8D1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564" y="2150172"/>
            <a:ext cx="3289599" cy="2345627"/>
          </a:xfrm>
          <a:prstGeom prst="rect">
            <a:avLst/>
          </a:prstGeom>
        </p:spPr>
      </p:pic>
      <p:sp>
        <p:nvSpPr>
          <p:cNvPr id="5" name="Platshållare för datum 4">
            <a:extLst>
              <a:ext uri="{FF2B5EF4-FFF2-40B4-BE49-F238E27FC236}">
                <a16:creationId xmlns:a16="http://schemas.microsoft.com/office/drawing/2014/main" id="{579B50CD-FECB-42B2-9ECD-B197E51CC63B}"/>
              </a:ext>
            </a:extLst>
          </p:cNvPr>
          <p:cNvSpPr>
            <a:spLocks noGrp="1"/>
          </p:cNvSpPr>
          <p:nvPr>
            <p:ph type="dt" sz="half" idx="16"/>
          </p:nvPr>
        </p:nvSpPr>
        <p:spPr/>
        <p:txBody>
          <a:bodyPr/>
          <a:lstStyle/>
          <a:p>
            <a:r>
              <a:rPr lang="sv-SE" dirty="0">
                <a:solidFill>
                  <a:schemeClr val="tx1"/>
                </a:solidFill>
              </a:rPr>
              <a:t>201x-xx-xx</a:t>
            </a:r>
          </a:p>
        </p:txBody>
      </p:sp>
      <p:sp>
        <p:nvSpPr>
          <p:cNvPr id="6" name="Platshållare för sidfot 5">
            <a:extLst>
              <a:ext uri="{FF2B5EF4-FFF2-40B4-BE49-F238E27FC236}">
                <a16:creationId xmlns:a16="http://schemas.microsoft.com/office/drawing/2014/main" id="{731E46EB-0937-47E7-94EB-1FBF3A8D3DE2}"/>
              </a:ext>
            </a:extLst>
          </p:cNvPr>
          <p:cNvSpPr>
            <a:spLocks noGrp="1"/>
          </p:cNvSpPr>
          <p:nvPr>
            <p:ph type="ftr" sz="quarter" idx="17"/>
          </p:nvPr>
        </p:nvSpPr>
        <p:spPr/>
        <p:txBody>
          <a:bodyPr/>
          <a:lstStyle/>
          <a:p>
            <a:r>
              <a:rPr lang="sv-SE" dirty="0"/>
              <a:t>Sidfot om man väljer att infoga en sådan i sin presentation</a:t>
            </a:r>
          </a:p>
        </p:txBody>
      </p:sp>
      <p:sp>
        <p:nvSpPr>
          <p:cNvPr id="7" name="Platshållare för bildnummer 6">
            <a:extLst>
              <a:ext uri="{FF2B5EF4-FFF2-40B4-BE49-F238E27FC236}">
                <a16:creationId xmlns:a16="http://schemas.microsoft.com/office/drawing/2014/main" id="{11ED1D89-58BF-4543-89BB-659C53D79C9C}"/>
              </a:ext>
            </a:extLst>
          </p:cNvPr>
          <p:cNvSpPr>
            <a:spLocks noGrp="1"/>
          </p:cNvSpPr>
          <p:nvPr>
            <p:ph type="sldNum" sz="quarter" idx="18"/>
          </p:nvPr>
        </p:nvSpPr>
        <p:spPr/>
        <p:txBody>
          <a:bodyPr/>
          <a:lstStyle/>
          <a:p>
            <a:fld id="{E8645303-2AAE-45D1-913A-B06AE6474513}" type="slidenum">
              <a:rPr lang="sv-SE" smtClean="0"/>
              <a:pPr/>
              <a:t>‹#›</a:t>
            </a:fld>
            <a:endParaRPr lang="sv-SE" dirty="0"/>
          </a:p>
        </p:txBody>
      </p:sp>
      <p:sp>
        <p:nvSpPr>
          <p:cNvPr id="12" name="Platshållare för text 21">
            <a:extLst>
              <a:ext uri="{FF2B5EF4-FFF2-40B4-BE49-F238E27FC236}">
                <a16:creationId xmlns:a16="http://schemas.microsoft.com/office/drawing/2014/main" id="{045E744A-FD2A-4F65-9A21-46408FF6FA42}"/>
              </a:ext>
            </a:extLst>
          </p:cNvPr>
          <p:cNvSpPr>
            <a:spLocks noGrp="1"/>
          </p:cNvSpPr>
          <p:nvPr>
            <p:ph type="body" sz="quarter" idx="24"/>
          </p:nvPr>
        </p:nvSpPr>
        <p:spPr>
          <a:xfrm>
            <a:off x="8328252" y="2425297"/>
            <a:ext cx="2998381" cy="1354130"/>
          </a:xfrm>
        </p:spPr>
        <p:txBody>
          <a:bodyPr anchor="ctr">
            <a:normAutofit/>
          </a:bodyPr>
          <a:lstStyle>
            <a:lvl1pPr marL="0" indent="0" algn="ctr">
              <a:spcBef>
                <a:spcPts val="0"/>
              </a:spcBef>
              <a:buClr>
                <a:schemeClr val="accent3"/>
              </a:buClr>
              <a:buNone/>
              <a:defRPr sz="2000">
                <a:solidFill>
                  <a:schemeClr val="tx2"/>
                </a:solidFill>
                <a:latin typeface="+mj-lt"/>
              </a:defRPr>
            </a:lvl1pPr>
          </a:lstStyle>
          <a:p>
            <a:pPr lvl="0"/>
            <a:r>
              <a:rPr lang="sv-SE"/>
              <a:t>Klicka här för att ändra format på bakgrundstexten</a:t>
            </a:r>
          </a:p>
        </p:txBody>
      </p:sp>
      <p:pic>
        <p:nvPicPr>
          <p:cNvPr id="15" name="Bild 14">
            <a:extLst>
              <a:ext uri="{FF2B5EF4-FFF2-40B4-BE49-F238E27FC236}">
                <a16:creationId xmlns:a16="http://schemas.microsoft.com/office/drawing/2014/main" id="{1E69C77B-2FE0-40DB-9539-1D80F7A06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51200" y="3005019"/>
            <a:ext cx="3289599" cy="2345627"/>
          </a:xfrm>
          <a:prstGeom prst="rect">
            <a:avLst/>
          </a:prstGeom>
        </p:spPr>
      </p:pic>
      <p:sp>
        <p:nvSpPr>
          <p:cNvPr id="17" name="Platshållare för text 21">
            <a:extLst>
              <a:ext uri="{FF2B5EF4-FFF2-40B4-BE49-F238E27FC236}">
                <a16:creationId xmlns:a16="http://schemas.microsoft.com/office/drawing/2014/main" id="{AAE1AE24-C243-4EBD-8584-7D9901D91470}"/>
              </a:ext>
            </a:extLst>
          </p:cNvPr>
          <p:cNvSpPr>
            <a:spLocks noGrp="1"/>
          </p:cNvSpPr>
          <p:nvPr>
            <p:ph type="body" sz="quarter" idx="25"/>
          </p:nvPr>
        </p:nvSpPr>
        <p:spPr>
          <a:xfrm>
            <a:off x="4608888" y="3280144"/>
            <a:ext cx="2998381" cy="1354130"/>
          </a:xfrm>
        </p:spPr>
        <p:txBody>
          <a:bodyPr anchor="ctr">
            <a:normAutofit/>
          </a:bodyPr>
          <a:lstStyle>
            <a:lvl1pPr marL="0" indent="0" algn="ctr">
              <a:spcBef>
                <a:spcPts val="0"/>
              </a:spcBef>
              <a:buClr>
                <a:schemeClr val="accent3"/>
              </a:buClr>
              <a:buNone/>
              <a:defRPr sz="2000">
                <a:solidFill>
                  <a:schemeClr val="tx2"/>
                </a:solidFill>
                <a:latin typeface="+mj-lt"/>
              </a:defRPr>
            </a:lvl1pPr>
          </a:lstStyle>
          <a:p>
            <a:pPr lvl="0"/>
            <a:r>
              <a:rPr lang="sv-SE"/>
              <a:t>Klicka här för att ändra format på bakgrundstexten</a:t>
            </a:r>
          </a:p>
        </p:txBody>
      </p:sp>
      <p:pic>
        <p:nvPicPr>
          <p:cNvPr id="19" name="Bild 18">
            <a:extLst>
              <a:ext uri="{FF2B5EF4-FFF2-40B4-BE49-F238E27FC236}">
                <a16:creationId xmlns:a16="http://schemas.microsoft.com/office/drawing/2014/main" id="{9ED4E856-38A1-4F35-8E07-941F9609C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76" y="2150172"/>
            <a:ext cx="3289599" cy="2345627"/>
          </a:xfrm>
          <a:prstGeom prst="rect">
            <a:avLst/>
          </a:prstGeom>
        </p:spPr>
      </p:pic>
      <p:sp>
        <p:nvSpPr>
          <p:cNvPr id="20" name="Platshållare för text 21">
            <a:extLst>
              <a:ext uri="{FF2B5EF4-FFF2-40B4-BE49-F238E27FC236}">
                <a16:creationId xmlns:a16="http://schemas.microsoft.com/office/drawing/2014/main" id="{8CFA581F-8CB9-4246-B58C-A935821904AE}"/>
              </a:ext>
            </a:extLst>
          </p:cNvPr>
          <p:cNvSpPr>
            <a:spLocks noGrp="1"/>
          </p:cNvSpPr>
          <p:nvPr>
            <p:ph type="body" sz="quarter" idx="26"/>
          </p:nvPr>
        </p:nvSpPr>
        <p:spPr>
          <a:xfrm>
            <a:off x="872064" y="2425297"/>
            <a:ext cx="2998381" cy="1354130"/>
          </a:xfrm>
        </p:spPr>
        <p:txBody>
          <a:bodyPr anchor="ctr">
            <a:normAutofit/>
          </a:bodyPr>
          <a:lstStyle>
            <a:lvl1pPr marL="0" indent="0" algn="ctr">
              <a:spcBef>
                <a:spcPts val="0"/>
              </a:spcBef>
              <a:buClr>
                <a:schemeClr val="accent3"/>
              </a:buClr>
              <a:buNone/>
              <a:defRPr sz="2000">
                <a:solidFill>
                  <a:schemeClr val="tx2"/>
                </a:solidFill>
                <a:latin typeface="+mj-lt"/>
              </a:defRPr>
            </a:lvl1pPr>
          </a:lstStyle>
          <a:p>
            <a:pPr lvl="0"/>
            <a:r>
              <a:rPr lang="sv-SE"/>
              <a:t>Klicka här för att ändra format på bakgrundstexten</a:t>
            </a:r>
          </a:p>
        </p:txBody>
      </p:sp>
      <p:pic>
        <p:nvPicPr>
          <p:cNvPr id="2" name="Bild 1">
            <a:extLst>
              <a:ext uri="{FF2B5EF4-FFF2-40B4-BE49-F238E27FC236}">
                <a16:creationId xmlns:a16="http://schemas.microsoft.com/office/drawing/2014/main" id="{683CFCE8-FD37-51DD-703A-B1EEF1957E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963461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 bild med text/citat">
    <p:bg>
      <p:bgPr>
        <a:solidFill>
          <a:schemeClr val="accent1"/>
        </a:solid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hasCustomPrompt="1"/>
          </p:nvPr>
        </p:nvSpPr>
        <p:spPr>
          <a:xfrm>
            <a:off x="0" y="0"/>
            <a:ext cx="12192000" cy="6857999"/>
          </a:xfrm>
        </p:spPr>
        <p:txBody>
          <a:bodyPr lIns="144000" tIns="72000"/>
          <a:lstStyle>
            <a:lvl1pPr marL="0" indent="0">
              <a:buNone/>
              <a:defRPr>
                <a:solidFill>
                  <a:schemeClr val="bg1"/>
                </a:solidFill>
              </a:defRPr>
            </a:lvl1pPr>
          </a:lstStyle>
          <a:p>
            <a:r>
              <a:rPr lang="sv-SE" dirty="0"/>
              <a:t>För att lägga till en bild: Infoga &gt; Bilder &gt; Den här enheten</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2102985" y="2597210"/>
            <a:ext cx="7984444" cy="1661993"/>
          </a:xfrm>
          <a:prstGeom prst="rect">
            <a:avLst/>
          </a:prstGeom>
        </p:spPr>
        <p:txBody>
          <a:bodyPr anchor="ctr">
            <a:spAutoFit/>
          </a:bodyPr>
          <a:lstStyle>
            <a:lvl1pPr algn="ctr">
              <a:defRPr sz="6000">
                <a:solidFill>
                  <a:schemeClr val="accent5"/>
                </a:solidFill>
              </a:defRPr>
            </a:lvl1pPr>
          </a:lstStyle>
          <a:p>
            <a:r>
              <a:rPr lang="sv-SE"/>
              <a:t>Klicka här för att ändra mall för rubrikformat</a:t>
            </a:r>
            <a:endParaRPr lang="sv-SE" dirty="0"/>
          </a:p>
        </p:txBody>
      </p:sp>
      <p:pic>
        <p:nvPicPr>
          <p:cNvPr id="2" name="Bild 1">
            <a:extLst>
              <a:ext uri="{FF2B5EF4-FFF2-40B4-BE49-F238E27FC236}">
                <a16:creationId xmlns:a16="http://schemas.microsoft.com/office/drawing/2014/main" id="{670FA83B-AA83-93C1-FD54-92F6D71D12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8571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ida 2">
    <p:bg>
      <p:bgPr>
        <a:solidFill>
          <a:schemeClr val="accent1">
            <a:alpha val="0"/>
          </a:schemeClr>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A227B9A-99C0-6182-2DFF-295E5BBE1B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1849100" cy="6858000"/>
          </a:xfrm>
          <a:prstGeom prst="rect">
            <a:avLst/>
          </a:prstGeom>
        </p:spPr>
      </p:pic>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2024-09-04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F45498AC-CC35-D9AF-6EF5-5CBDBC1E7F33}"/>
              </a:ext>
            </a:extLst>
          </p:cNvPr>
          <p:cNvSpPr>
            <a:spLocks noGrp="1"/>
          </p:cNvSpPr>
          <p:nvPr>
            <p:ph type="ctrTitle"/>
          </p:nvPr>
        </p:nvSpPr>
        <p:spPr>
          <a:xfrm>
            <a:off x="719139" y="719138"/>
            <a:ext cx="8018462" cy="4017962"/>
          </a:xfrm>
          <a:prstGeom prst="rect">
            <a:avLst/>
          </a:prstGeom>
        </p:spPr>
        <p:txBody>
          <a:bodyPr anchor="b"/>
          <a:lstStyle>
            <a:lvl1pPr algn="l">
              <a:lnSpc>
                <a:spcPct val="70000"/>
              </a:lnSpc>
              <a:defRPr sz="6600">
                <a:solidFill>
                  <a:schemeClr val="accent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75CC36E7-DCC0-BCE8-2B94-E4ADF8A2FA74}"/>
              </a:ext>
            </a:extLst>
          </p:cNvPr>
          <p:cNvSpPr>
            <a:spLocks noGrp="1"/>
          </p:cNvSpPr>
          <p:nvPr>
            <p:ph type="subTitle" idx="1"/>
          </p:nvPr>
        </p:nvSpPr>
        <p:spPr>
          <a:xfrm>
            <a:off x="719139" y="4918075"/>
            <a:ext cx="8018462" cy="1219200"/>
          </a:xfrm>
        </p:spPr>
        <p:txBody>
          <a:bodyPr/>
          <a:lstStyle>
            <a:lvl1pPr marL="0" indent="0" algn="l">
              <a:buNone/>
              <a:defRPr sz="28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9" name="Bild 8">
            <a:extLst>
              <a:ext uri="{FF2B5EF4-FFF2-40B4-BE49-F238E27FC236}">
                <a16:creationId xmlns:a16="http://schemas.microsoft.com/office/drawing/2014/main" id="{261FBE2D-AEFC-9551-4B67-CAAD4BECD5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515420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bilder med text - Vit">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2024-09-04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p>
        </p:txBody>
      </p:sp>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p:nvPr>
        </p:nvSpPr>
        <p:spPr>
          <a:xfrm>
            <a:off x="719138" y="2119313"/>
            <a:ext cx="5286375" cy="2617787"/>
          </a:xfrm>
        </p:spPr>
        <p:txBody>
          <a:bodyPr lIns="144000" tIns="72000"/>
          <a:lstStyle>
            <a:lvl1pPr marL="0" indent="0">
              <a:buNone/>
              <a:defRPr/>
            </a:lvl1pPr>
          </a:lstStyle>
          <a:p>
            <a:r>
              <a:rPr lang="sv-SE"/>
              <a:t>Klicka på ikonen för att lägga till en bild</a:t>
            </a:r>
          </a:p>
        </p:txBody>
      </p:sp>
      <p:sp>
        <p:nvSpPr>
          <p:cNvPr id="11" name="Platshållare för bild 9">
            <a:extLst>
              <a:ext uri="{FF2B5EF4-FFF2-40B4-BE49-F238E27FC236}">
                <a16:creationId xmlns:a16="http://schemas.microsoft.com/office/drawing/2014/main" id="{CE558520-55D3-5919-8DF7-71577769BC13}"/>
              </a:ext>
            </a:extLst>
          </p:cNvPr>
          <p:cNvSpPr>
            <a:spLocks noGrp="1"/>
          </p:cNvSpPr>
          <p:nvPr>
            <p:ph type="pic" sz="quarter" idx="14"/>
          </p:nvPr>
        </p:nvSpPr>
        <p:spPr>
          <a:xfrm>
            <a:off x="6184900" y="2119313"/>
            <a:ext cx="5286375" cy="2617787"/>
          </a:xfrm>
        </p:spPr>
        <p:txBody>
          <a:bodyPr lIns="144000" tIns="72000"/>
          <a:lstStyle>
            <a:lvl1pPr marL="0" indent="0">
              <a:buNone/>
              <a:defRPr/>
            </a:lvl1pPr>
          </a:lstStyle>
          <a:p>
            <a:r>
              <a:rPr lang="sv-SE"/>
              <a:t>Klicka på ikonen för att lägga till en bild</a:t>
            </a:r>
          </a:p>
        </p:txBody>
      </p:sp>
      <p:sp>
        <p:nvSpPr>
          <p:cNvPr id="15" name="Platshållare för text 14">
            <a:extLst>
              <a:ext uri="{FF2B5EF4-FFF2-40B4-BE49-F238E27FC236}">
                <a16:creationId xmlns:a16="http://schemas.microsoft.com/office/drawing/2014/main" id="{1573E8B3-270F-4DE2-1AE7-A9A887227920}"/>
              </a:ext>
            </a:extLst>
          </p:cNvPr>
          <p:cNvSpPr>
            <a:spLocks noGrp="1"/>
          </p:cNvSpPr>
          <p:nvPr>
            <p:ph type="body" sz="quarter" idx="17"/>
          </p:nvPr>
        </p:nvSpPr>
        <p:spPr>
          <a:xfrm>
            <a:off x="719137" y="4919663"/>
            <a:ext cx="5286375" cy="1217612"/>
          </a:xfrm>
        </p:spPr>
        <p:txBody>
          <a:bodyPr/>
          <a:lstStyle>
            <a:lvl1pPr marL="0" indent="0">
              <a:buNone/>
              <a:defRPr sz="1600">
                <a:solidFill>
                  <a:schemeClr val="tx2"/>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6" name="Platshållare för text 14">
            <a:extLst>
              <a:ext uri="{FF2B5EF4-FFF2-40B4-BE49-F238E27FC236}">
                <a16:creationId xmlns:a16="http://schemas.microsoft.com/office/drawing/2014/main" id="{FF8E21B0-9F11-7824-65F1-F3FC8C863D8F}"/>
              </a:ext>
            </a:extLst>
          </p:cNvPr>
          <p:cNvSpPr>
            <a:spLocks noGrp="1"/>
          </p:cNvSpPr>
          <p:nvPr>
            <p:ph type="body" sz="quarter" idx="18"/>
          </p:nvPr>
        </p:nvSpPr>
        <p:spPr>
          <a:xfrm>
            <a:off x="6184900" y="4919663"/>
            <a:ext cx="5286375" cy="1217612"/>
          </a:xfrm>
        </p:spPr>
        <p:txBody>
          <a:bodyPr/>
          <a:lstStyle>
            <a:lvl1pPr marL="0" indent="0">
              <a:buNone/>
              <a:defRPr sz="1600">
                <a:solidFill>
                  <a:schemeClr val="tx2"/>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pic>
        <p:nvPicPr>
          <p:cNvPr id="2" name="Bild 1">
            <a:extLst>
              <a:ext uri="{FF2B5EF4-FFF2-40B4-BE49-F238E27FC236}">
                <a16:creationId xmlns:a16="http://schemas.microsoft.com/office/drawing/2014/main" id="{9D173B56-8CAA-9D0D-37AD-9F3A943FD9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477616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vå bilder med text - Grön">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p:nvPr>
        </p:nvSpPr>
        <p:spPr>
          <a:xfrm>
            <a:off x="719138" y="2119313"/>
            <a:ext cx="5286375"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1" name="Platshållare för bild 9">
            <a:extLst>
              <a:ext uri="{FF2B5EF4-FFF2-40B4-BE49-F238E27FC236}">
                <a16:creationId xmlns:a16="http://schemas.microsoft.com/office/drawing/2014/main" id="{CE558520-55D3-5919-8DF7-71577769BC13}"/>
              </a:ext>
            </a:extLst>
          </p:cNvPr>
          <p:cNvSpPr>
            <a:spLocks noGrp="1"/>
          </p:cNvSpPr>
          <p:nvPr>
            <p:ph type="pic" sz="quarter" idx="14"/>
          </p:nvPr>
        </p:nvSpPr>
        <p:spPr>
          <a:xfrm>
            <a:off x="6184900" y="2119313"/>
            <a:ext cx="5286375"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5" name="Platshållare för text 14">
            <a:extLst>
              <a:ext uri="{FF2B5EF4-FFF2-40B4-BE49-F238E27FC236}">
                <a16:creationId xmlns:a16="http://schemas.microsoft.com/office/drawing/2014/main" id="{1573E8B3-270F-4DE2-1AE7-A9A887227920}"/>
              </a:ext>
            </a:extLst>
          </p:cNvPr>
          <p:cNvSpPr>
            <a:spLocks noGrp="1"/>
          </p:cNvSpPr>
          <p:nvPr>
            <p:ph type="body" sz="quarter" idx="17"/>
          </p:nvPr>
        </p:nvSpPr>
        <p:spPr>
          <a:xfrm>
            <a:off x="719137" y="4919663"/>
            <a:ext cx="5286375"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6" name="Platshållare för text 14">
            <a:extLst>
              <a:ext uri="{FF2B5EF4-FFF2-40B4-BE49-F238E27FC236}">
                <a16:creationId xmlns:a16="http://schemas.microsoft.com/office/drawing/2014/main" id="{FF8E21B0-9F11-7824-65F1-F3FC8C863D8F}"/>
              </a:ext>
            </a:extLst>
          </p:cNvPr>
          <p:cNvSpPr>
            <a:spLocks noGrp="1"/>
          </p:cNvSpPr>
          <p:nvPr>
            <p:ph type="body" sz="quarter" idx="18"/>
          </p:nvPr>
        </p:nvSpPr>
        <p:spPr>
          <a:xfrm>
            <a:off x="6184900" y="4919663"/>
            <a:ext cx="5286375"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pic>
        <p:nvPicPr>
          <p:cNvPr id="2" name="Bild 1">
            <a:extLst>
              <a:ext uri="{FF2B5EF4-FFF2-40B4-BE49-F238E27FC236}">
                <a16:creationId xmlns:a16="http://schemas.microsoft.com/office/drawing/2014/main" id="{CE55050A-1035-8389-9075-62A1E6B302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760592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yra bilder med text - Vit">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2024-09-04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p>
        </p:txBody>
      </p:sp>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p:nvPr>
        </p:nvSpPr>
        <p:spPr>
          <a:xfrm>
            <a:off x="719139" y="2119313"/>
            <a:ext cx="2552700" cy="2617787"/>
          </a:xfrm>
        </p:spPr>
        <p:txBody>
          <a:bodyPr lIns="144000" tIns="72000"/>
          <a:lstStyle>
            <a:lvl1pPr marL="0" indent="0">
              <a:buNone/>
              <a:defRPr/>
            </a:lvl1pPr>
          </a:lstStyle>
          <a:p>
            <a:r>
              <a:rPr lang="sv-SE"/>
              <a:t>Klicka på ikonen för att lägga till en bild</a:t>
            </a:r>
          </a:p>
        </p:txBody>
      </p:sp>
      <p:sp>
        <p:nvSpPr>
          <p:cNvPr id="11" name="Platshållare för bild 9">
            <a:extLst>
              <a:ext uri="{FF2B5EF4-FFF2-40B4-BE49-F238E27FC236}">
                <a16:creationId xmlns:a16="http://schemas.microsoft.com/office/drawing/2014/main" id="{CE558520-55D3-5919-8DF7-71577769BC13}"/>
              </a:ext>
            </a:extLst>
          </p:cNvPr>
          <p:cNvSpPr>
            <a:spLocks noGrp="1"/>
          </p:cNvSpPr>
          <p:nvPr>
            <p:ph type="pic" sz="quarter" idx="14"/>
          </p:nvPr>
        </p:nvSpPr>
        <p:spPr>
          <a:xfrm>
            <a:off x="3452813" y="2119313"/>
            <a:ext cx="2552700" cy="2617787"/>
          </a:xfrm>
        </p:spPr>
        <p:txBody>
          <a:bodyPr lIns="144000" tIns="72000"/>
          <a:lstStyle>
            <a:lvl1pPr marL="0" indent="0">
              <a:buNone/>
              <a:defRPr/>
            </a:lvl1pPr>
          </a:lstStyle>
          <a:p>
            <a:r>
              <a:rPr lang="sv-SE"/>
              <a:t>Klicka på ikonen för att lägga till en bild</a:t>
            </a:r>
          </a:p>
        </p:txBody>
      </p:sp>
      <p:sp>
        <p:nvSpPr>
          <p:cNvPr id="12" name="Platshållare för bild 9">
            <a:extLst>
              <a:ext uri="{FF2B5EF4-FFF2-40B4-BE49-F238E27FC236}">
                <a16:creationId xmlns:a16="http://schemas.microsoft.com/office/drawing/2014/main" id="{15CBF5F8-E4A4-AF67-17FB-A3AB19A0574B}"/>
              </a:ext>
            </a:extLst>
          </p:cNvPr>
          <p:cNvSpPr>
            <a:spLocks noGrp="1"/>
          </p:cNvSpPr>
          <p:nvPr>
            <p:ph type="pic" sz="quarter" idx="15"/>
          </p:nvPr>
        </p:nvSpPr>
        <p:spPr>
          <a:xfrm>
            <a:off x="6186487" y="2119313"/>
            <a:ext cx="2552700" cy="2617787"/>
          </a:xfrm>
        </p:spPr>
        <p:txBody>
          <a:bodyPr lIns="144000" tIns="72000"/>
          <a:lstStyle>
            <a:lvl1pPr marL="0" indent="0">
              <a:buNone/>
              <a:defRPr/>
            </a:lvl1pPr>
          </a:lstStyle>
          <a:p>
            <a:r>
              <a:rPr lang="sv-SE"/>
              <a:t>Klicka på ikonen för att lägga till en bild</a:t>
            </a:r>
          </a:p>
        </p:txBody>
      </p:sp>
      <p:sp>
        <p:nvSpPr>
          <p:cNvPr id="13" name="Platshållare för bild 9">
            <a:extLst>
              <a:ext uri="{FF2B5EF4-FFF2-40B4-BE49-F238E27FC236}">
                <a16:creationId xmlns:a16="http://schemas.microsoft.com/office/drawing/2014/main" id="{BC2D89E4-C874-5D9D-5582-8C4962FE6572}"/>
              </a:ext>
            </a:extLst>
          </p:cNvPr>
          <p:cNvSpPr>
            <a:spLocks noGrp="1"/>
          </p:cNvSpPr>
          <p:nvPr>
            <p:ph type="pic" sz="quarter" idx="16"/>
          </p:nvPr>
        </p:nvSpPr>
        <p:spPr>
          <a:xfrm>
            <a:off x="8918575" y="2119313"/>
            <a:ext cx="2552700" cy="2617787"/>
          </a:xfrm>
        </p:spPr>
        <p:txBody>
          <a:bodyPr lIns="144000" tIns="72000"/>
          <a:lstStyle>
            <a:lvl1pPr marL="0" indent="0">
              <a:buNone/>
              <a:defRPr/>
            </a:lvl1pPr>
          </a:lstStyle>
          <a:p>
            <a:r>
              <a:rPr lang="sv-SE"/>
              <a:t>Klicka på ikonen för att lägga till en bild</a:t>
            </a:r>
          </a:p>
        </p:txBody>
      </p:sp>
      <p:sp>
        <p:nvSpPr>
          <p:cNvPr id="15" name="Platshållare för text 14">
            <a:extLst>
              <a:ext uri="{FF2B5EF4-FFF2-40B4-BE49-F238E27FC236}">
                <a16:creationId xmlns:a16="http://schemas.microsoft.com/office/drawing/2014/main" id="{1573E8B3-270F-4DE2-1AE7-A9A887227920}"/>
              </a:ext>
            </a:extLst>
          </p:cNvPr>
          <p:cNvSpPr>
            <a:spLocks noGrp="1"/>
          </p:cNvSpPr>
          <p:nvPr>
            <p:ph type="body" sz="quarter" idx="17"/>
          </p:nvPr>
        </p:nvSpPr>
        <p:spPr>
          <a:xfrm>
            <a:off x="719138" y="4919663"/>
            <a:ext cx="2552700" cy="1217612"/>
          </a:xfrm>
        </p:spPr>
        <p:txBody>
          <a:bodyPr/>
          <a:lstStyle>
            <a:lvl1pPr marL="0" indent="0">
              <a:buNone/>
              <a:defRPr sz="1600"/>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6" name="Platshållare för text 14">
            <a:extLst>
              <a:ext uri="{FF2B5EF4-FFF2-40B4-BE49-F238E27FC236}">
                <a16:creationId xmlns:a16="http://schemas.microsoft.com/office/drawing/2014/main" id="{FF8E21B0-9F11-7824-65F1-F3FC8C863D8F}"/>
              </a:ext>
            </a:extLst>
          </p:cNvPr>
          <p:cNvSpPr>
            <a:spLocks noGrp="1"/>
          </p:cNvSpPr>
          <p:nvPr>
            <p:ph type="body" sz="quarter" idx="18"/>
          </p:nvPr>
        </p:nvSpPr>
        <p:spPr>
          <a:xfrm>
            <a:off x="3452813" y="4919663"/>
            <a:ext cx="2552700" cy="1217612"/>
          </a:xfrm>
        </p:spPr>
        <p:txBody>
          <a:bodyPr/>
          <a:lstStyle>
            <a:lvl1pPr marL="0" indent="0">
              <a:buNone/>
              <a:defRPr sz="1600"/>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7" name="Platshållare för text 14">
            <a:extLst>
              <a:ext uri="{FF2B5EF4-FFF2-40B4-BE49-F238E27FC236}">
                <a16:creationId xmlns:a16="http://schemas.microsoft.com/office/drawing/2014/main" id="{70F5345C-42D6-C0FD-0CD8-C50445F1D477}"/>
              </a:ext>
            </a:extLst>
          </p:cNvPr>
          <p:cNvSpPr>
            <a:spLocks noGrp="1"/>
          </p:cNvSpPr>
          <p:nvPr>
            <p:ph type="body" sz="quarter" idx="19"/>
          </p:nvPr>
        </p:nvSpPr>
        <p:spPr>
          <a:xfrm>
            <a:off x="6186487" y="4919663"/>
            <a:ext cx="2552700" cy="1217612"/>
          </a:xfrm>
        </p:spPr>
        <p:txBody>
          <a:bodyPr/>
          <a:lstStyle>
            <a:lvl1pPr marL="0" indent="0">
              <a:buNone/>
              <a:defRPr sz="1600"/>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8" name="Platshållare för text 14">
            <a:extLst>
              <a:ext uri="{FF2B5EF4-FFF2-40B4-BE49-F238E27FC236}">
                <a16:creationId xmlns:a16="http://schemas.microsoft.com/office/drawing/2014/main" id="{84E2CB14-FB53-956F-347A-ACEAE697FDBD}"/>
              </a:ext>
            </a:extLst>
          </p:cNvPr>
          <p:cNvSpPr>
            <a:spLocks noGrp="1"/>
          </p:cNvSpPr>
          <p:nvPr>
            <p:ph type="body" sz="quarter" idx="20"/>
          </p:nvPr>
        </p:nvSpPr>
        <p:spPr>
          <a:xfrm>
            <a:off x="8918575" y="4919663"/>
            <a:ext cx="2552700" cy="1217612"/>
          </a:xfrm>
        </p:spPr>
        <p:txBody>
          <a:bodyPr/>
          <a:lstStyle>
            <a:lvl1pPr marL="0" indent="0">
              <a:buNone/>
              <a:defRPr sz="1600"/>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280367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yra bilder med text - Grön">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p:nvPr>
        </p:nvSpPr>
        <p:spPr>
          <a:xfrm>
            <a:off x="719139" y="2119313"/>
            <a:ext cx="2552700"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1" name="Platshållare för bild 9">
            <a:extLst>
              <a:ext uri="{FF2B5EF4-FFF2-40B4-BE49-F238E27FC236}">
                <a16:creationId xmlns:a16="http://schemas.microsoft.com/office/drawing/2014/main" id="{CE558520-55D3-5919-8DF7-71577769BC13}"/>
              </a:ext>
            </a:extLst>
          </p:cNvPr>
          <p:cNvSpPr>
            <a:spLocks noGrp="1"/>
          </p:cNvSpPr>
          <p:nvPr>
            <p:ph type="pic" sz="quarter" idx="14"/>
          </p:nvPr>
        </p:nvSpPr>
        <p:spPr>
          <a:xfrm>
            <a:off x="3452813" y="2119313"/>
            <a:ext cx="2552700"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2" name="Platshållare för bild 9">
            <a:extLst>
              <a:ext uri="{FF2B5EF4-FFF2-40B4-BE49-F238E27FC236}">
                <a16:creationId xmlns:a16="http://schemas.microsoft.com/office/drawing/2014/main" id="{15CBF5F8-E4A4-AF67-17FB-A3AB19A0574B}"/>
              </a:ext>
            </a:extLst>
          </p:cNvPr>
          <p:cNvSpPr>
            <a:spLocks noGrp="1"/>
          </p:cNvSpPr>
          <p:nvPr>
            <p:ph type="pic" sz="quarter" idx="15"/>
          </p:nvPr>
        </p:nvSpPr>
        <p:spPr>
          <a:xfrm>
            <a:off x="6186487" y="2119313"/>
            <a:ext cx="2552700"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3" name="Platshållare för bild 9">
            <a:extLst>
              <a:ext uri="{FF2B5EF4-FFF2-40B4-BE49-F238E27FC236}">
                <a16:creationId xmlns:a16="http://schemas.microsoft.com/office/drawing/2014/main" id="{BC2D89E4-C874-5D9D-5582-8C4962FE6572}"/>
              </a:ext>
            </a:extLst>
          </p:cNvPr>
          <p:cNvSpPr>
            <a:spLocks noGrp="1"/>
          </p:cNvSpPr>
          <p:nvPr>
            <p:ph type="pic" sz="quarter" idx="16"/>
          </p:nvPr>
        </p:nvSpPr>
        <p:spPr>
          <a:xfrm>
            <a:off x="8918575" y="2119313"/>
            <a:ext cx="2552700"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5" name="Platshållare för text 14">
            <a:extLst>
              <a:ext uri="{FF2B5EF4-FFF2-40B4-BE49-F238E27FC236}">
                <a16:creationId xmlns:a16="http://schemas.microsoft.com/office/drawing/2014/main" id="{1573E8B3-270F-4DE2-1AE7-A9A887227920}"/>
              </a:ext>
            </a:extLst>
          </p:cNvPr>
          <p:cNvSpPr>
            <a:spLocks noGrp="1"/>
          </p:cNvSpPr>
          <p:nvPr>
            <p:ph type="body" sz="quarter" idx="17"/>
          </p:nvPr>
        </p:nvSpPr>
        <p:spPr>
          <a:xfrm>
            <a:off x="719138" y="4919663"/>
            <a:ext cx="2552700"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6" name="Platshållare för text 14">
            <a:extLst>
              <a:ext uri="{FF2B5EF4-FFF2-40B4-BE49-F238E27FC236}">
                <a16:creationId xmlns:a16="http://schemas.microsoft.com/office/drawing/2014/main" id="{FF8E21B0-9F11-7824-65F1-F3FC8C863D8F}"/>
              </a:ext>
            </a:extLst>
          </p:cNvPr>
          <p:cNvSpPr>
            <a:spLocks noGrp="1"/>
          </p:cNvSpPr>
          <p:nvPr>
            <p:ph type="body" sz="quarter" idx="18"/>
          </p:nvPr>
        </p:nvSpPr>
        <p:spPr>
          <a:xfrm>
            <a:off x="3452813" y="4919663"/>
            <a:ext cx="2552700"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7" name="Platshållare för text 14">
            <a:extLst>
              <a:ext uri="{FF2B5EF4-FFF2-40B4-BE49-F238E27FC236}">
                <a16:creationId xmlns:a16="http://schemas.microsoft.com/office/drawing/2014/main" id="{70F5345C-42D6-C0FD-0CD8-C50445F1D477}"/>
              </a:ext>
            </a:extLst>
          </p:cNvPr>
          <p:cNvSpPr>
            <a:spLocks noGrp="1"/>
          </p:cNvSpPr>
          <p:nvPr>
            <p:ph type="body" sz="quarter" idx="19"/>
          </p:nvPr>
        </p:nvSpPr>
        <p:spPr>
          <a:xfrm>
            <a:off x="6186487" y="4919663"/>
            <a:ext cx="2552700"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8" name="Platshållare för text 14">
            <a:extLst>
              <a:ext uri="{FF2B5EF4-FFF2-40B4-BE49-F238E27FC236}">
                <a16:creationId xmlns:a16="http://schemas.microsoft.com/office/drawing/2014/main" id="{84E2CB14-FB53-956F-347A-ACEAE697FDBD}"/>
              </a:ext>
            </a:extLst>
          </p:cNvPr>
          <p:cNvSpPr>
            <a:spLocks noGrp="1"/>
          </p:cNvSpPr>
          <p:nvPr>
            <p:ph type="body" sz="quarter" idx="20"/>
          </p:nvPr>
        </p:nvSpPr>
        <p:spPr>
          <a:xfrm>
            <a:off x="8918575" y="4919663"/>
            <a:ext cx="2552700"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pic>
        <p:nvPicPr>
          <p:cNvPr id="2" name="Bild 1">
            <a:extLst>
              <a:ext uri="{FF2B5EF4-FFF2-40B4-BE49-F238E27FC236}">
                <a16:creationId xmlns:a16="http://schemas.microsoft.com/office/drawing/2014/main" id="{5BC06DB9-422D-793D-62EB-DADADE4116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00395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2024-09-04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6" name="Bild 5">
            <a:extLst>
              <a:ext uri="{FF2B5EF4-FFF2-40B4-BE49-F238E27FC236}">
                <a16:creationId xmlns:a16="http://schemas.microsoft.com/office/drawing/2014/main" id="{210218B2-CA32-D65F-CCC3-1AC004E6ED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193212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 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6" name="Bild 5">
            <a:extLst>
              <a:ext uri="{FF2B5EF4-FFF2-40B4-BE49-F238E27FC236}">
                <a16:creationId xmlns:a16="http://schemas.microsoft.com/office/drawing/2014/main" id="{C7F4ED34-2103-5A66-0EEF-1362EC7246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608350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m - Vit">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FD403CD0-842C-4BCD-83D3-BB78B185EE38}" type="datetimeFigureOut">
              <a:rPr lang="sv-SE" smtClean="0"/>
              <a:t>2024-09-04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5035E8FA-B297-F1AF-1782-EC347B792C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
        <p:nvSpPr>
          <p:cNvPr id="6" name="Rubrik 5">
            <a:extLst>
              <a:ext uri="{FF2B5EF4-FFF2-40B4-BE49-F238E27FC236}">
                <a16:creationId xmlns:a16="http://schemas.microsoft.com/office/drawing/2014/main" id="{FD53E597-55D6-B9AE-F7AA-A519382A9AAD}"/>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800422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 Grön">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5" name="Bild 4">
            <a:extLst>
              <a:ext uri="{FF2B5EF4-FFF2-40B4-BE49-F238E27FC236}">
                <a16:creationId xmlns:a16="http://schemas.microsoft.com/office/drawing/2014/main" id="{42348FEF-9109-72FB-8AED-E3C20BB4BA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174985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passad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81FB-A7EC-0014-95B9-734EA77FBAAE}"/>
              </a:ext>
            </a:extLst>
          </p:cNvPr>
          <p:cNvSpPr>
            <a:spLocks noGrp="1"/>
          </p:cNvSpPr>
          <p:nvPr>
            <p:ph type="title"/>
          </p:nvPr>
        </p:nvSpPr>
        <p:spPr/>
        <p:txBody>
          <a:bodyPr/>
          <a:lstStyle>
            <a:lvl1pPr>
              <a:defRPr>
                <a:solidFill>
                  <a:schemeClr val="accent5"/>
                </a:solidFill>
              </a:defRPr>
            </a:lvl1pPr>
          </a:lstStyle>
          <a:p>
            <a:r>
              <a:rPr lang="sv-SE"/>
              <a:t>Klicka här för att ändra mall för rubrikformat</a:t>
            </a:r>
            <a:endParaRPr lang="en-US" dirty="0"/>
          </a:p>
        </p:txBody>
      </p:sp>
      <p:sp>
        <p:nvSpPr>
          <p:cNvPr id="3" name="Date Placeholder 2">
            <a:extLst>
              <a:ext uri="{FF2B5EF4-FFF2-40B4-BE49-F238E27FC236}">
                <a16:creationId xmlns:a16="http://schemas.microsoft.com/office/drawing/2014/main" id="{F9950031-E99A-91C8-3E84-D511E589418B}"/>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dirty="0"/>
          </a:p>
        </p:txBody>
      </p:sp>
      <p:sp>
        <p:nvSpPr>
          <p:cNvPr id="4" name="Footer Placeholder 3">
            <a:extLst>
              <a:ext uri="{FF2B5EF4-FFF2-40B4-BE49-F238E27FC236}">
                <a16:creationId xmlns:a16="http://schemas.microsoft.com/office/drawing/2014/main" id="{EEA7019D-2622-AEE7-AB62-D17BF5B708DA}"/>
              </a:ext>
            </a:extLst>
          </p:cNvPr>
          <p:cNvSpPr>
            <a:spLocks noGrp="1"/>
          </p:cNvSpPr>
          <p:nvPr>
            <p:ph type="ftr" sz="quarter" idx="11"/>
          </p:nvPr>
        </p:nvSpPr>
        <p:spPr/>
        <p:txBody>
          <a:bodyPr/>
          <a:lstStyle>
            <a:lvl1pPr>
              <a:defRPr>
                <a:solidFill>
                  <a:schemeClr val="bg1"/>
                </a:solidFill>
              </a:defRPr>
            </a:lvl1pPr>
          </a:lstStyle>
          <a:p>
            <a:endParaRPr lang="sv-SE" dirty="0"/>
          </a:p>
        </p:txBody>
      </p:sp>
      <p:sp>
        <p:nvSpPr>
          <p:cNvPr id="5" name="Slide Number Placeholder 4">
            <a:extLst>
              <a:ext uri="{FF2B5EF4-FFF2-40B4-BE49-F238E27FC236}">
                <a16:creationId xmlns:a16="http://schemas.microsoft.com/office/drawing/2014/main" id="{D64B0D6D-6AF5-12D6-7AB8-B3DCC78F6C2E}"/>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8" name="Text Placeholder 6">
            <a:extLst>
              <a:ext uri="{FF2B5EF4-FFF2-40B4-BE49-F238E27FC236}">
                <a16:creationId xmlns:a16="http://schemas.microsoft.com/office/drawing/2014/main" id="{B0D5E23F-4163-B915-8EFD-3422BF3B65C8}"/>
              </a:ext>
            </a:extLst>
          </p:cNvPr>
          <p:cNvSpPr>
            <a:spLocks noGrp="1"/>
          </p:cNvSpPr>
          <p:nvPr>
            <p:ph type="body" sz="quarter" idx="13" hasCustomPrompt="1"/>
          </p:nvPr>
        </p:nvSpPr>
        <p:spPr>
          <a:xfrm>
            <a:off x="719138" y="3829080"/>
            <a:ext cx="10752137" cy="84235"/>
          </a:xfrm>
          <a:solidFill>
            <a:schemeClr val="bg1"/>
          </a:solidFill>
        </p:spPr>
        <p:txBody>
          <a:bodyPr/>
          <a:lstStyle>
            <a:lvl1pPr>
              <a:defRPr>
                <a:solidFill>
                  <a:srgbClr val="FFFFFF">
                    <a:alpha val="0"/>
                  </a:srgbClr>
                </a:solidFill>
              </a:defRPr>
            </a:lvl1pPr>
          </a:lstStyle>
          <a:p>
            <a:pPr lvl="0"/>
            <a:r>
              <a:rPr lang="sv-SE" dirty="0"/>
              <a:t> </a:t>
            </a:r>
            <a:endParaRPr lang="en-US" dirty="0"/>
          </a:p>
        </p:txBody>
      </p:sp>
      <p:sp>
        <p:nvSpPr>
          <p:cNvPr id="10" name="Text Placeholder 9">
            <a:extLst>
              <a:ext uri="{FF2B5EF4-FFF2-40B4-BE49-F238E27FC236}">
                <a16:creationId xmlns:a16="http://schemas.microsoft.com/office/drawing/2014/main" id="{E39D7C3E-5227-6642-0329-7F35EAEEB6EA}"/>
              </a:ext>
            </a:extLst>
          </p:cNvPr>
          <p:cNvSpPr>
            <a:spLocks noGrp="1"/>
          </p:cNvSpPr>
          <p:nvPr>
            <p:ph type="body" sz="quarter" idx="14" hasCustomPrompt="1"/>
          </p:nvPr>
        </p:nvSpPr>
        <p:spPr>
          <a:xfrm>
            <a:off x="1213644"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dirty="0"/>
              <a:t>Text</a:t>
            </a:r>
          </a:p>
        </p:txBody>
      </p:sp>
      <p:sp>
        <p:nvSpPr>
          <p:cNvPr id="15" name="Text Placeholder 9">
            <a:extLst>
              <a:ext uri="{FF2B5EF4-FFF2-40B4-BE49-F238E27FC236}">
                <a16:creationId xmlns:a16="http://schemas.microsoft.com/office/drawing/2014/main" id="{84FD0C44-A037-9CD1-75DC-8F118A30624C}"/>
              </a:ext>
            </a:extLst>
          </p:cNvPr>
          <p:cNvSpPr>
            <a:spLocks noGrp="1"/>
          </p:cNvSpPr>
          <p:nvPr>
            <p:ph type="body" sz="quarter" idx="15" hasCustomPrompt="1"/>
          </p:nvPr>
        </p:nvSpPr>
        <p:spPr>
          <a:xfrm>
            <a:off x="2910523"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dirty="0"/>
              <a:t>Text</a:t>
            </a:r>
          </a:p>
        </p:txBody>
      </p:sp>
      <p:sp>
        <p:nvSpPr>
          <p:cNvPr id="16" name="Text Placeholder 9">
            <a:extLst>
              <a:ext uri="{FF2B5EF4-FFF2-40B4-BE49-F238E27FC236}">
                <a16:creationId xmlns:a16="http://schemas.microsoft.com/office/drawing/2014/main" id="{28740582-E8C6-31BC-C16D-ADF86C350675}"/>
              </a:ext>
            </a:extLst>
          </p:cNvPr>
          <p:cNvSpPr>
            <a:spLocks noGrp="1"/>
          </p:cNvSpPr>
          <p:nvPr>
            <p:ph type="body" sz="quarter" idx="16" hasCustomPrompt="1"/>
          </p:nvPr>
        </p:nvSpPr>
        <p:spPr>
          <a:xfrm>
            <a:off x="4607402"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dirty="0"/>
              <a:t>Text</a:t>
            </a:r>
          </a:p>
        </p:txBody>
      </p:sp>
      <p:sp>
        <p:nvSpPr>
          <p:cNvPr id="17" name="Text Placeholder 9">
            <a:extLst>
              <a:ext uri="{FF2B5EF4-FFF2-40B4-BE49-F238E27FC236}">
                <a16:creationId xmlns:a16="http://schemas.microsoft.com/office/drawing/2014/main" id="{5612CDE6-9968-7BF5-B963-69D7BDA0DE28}"/>
              </a:ext>
            </a:extLst>
          </p:cNvPr>
          <p:cNvSpPr>
            <a:spLocks noGrp="1"/>
          </p:cNvSpPr>
          <p:nvPr>
            <p:ph type="body" sz="quarter" idx="17" hasCustomPrompt="1"/>
          </p:nvPr>
        </p:nvSpPr>
        <p:spPr>
          <a:xfrm>
            <a:off x="6304281"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dirty="0"/>
              <a:t>Text</a:t>
            </a:r>
          </a:p>
        </p:txBody>
      </p:sp>
      <p:sp>
        <p:nvSpPr>
          <p:cNvPr id="18" name="Text Placeholder 9">
            <a:extLst>
              <a:ext uri="{FF2B5EF4-FFF2-40B4-BE49-F238E27FC236}">
                <a16:creationId xmlns:a16="http://schemas.microsoft.com/office/drawing/2014/main" id="{E15E3AC8-4CD5-857C-EB5C-647A14D885E3}"/>
              </a:ext>
            </a:extLst>
          </p:cNvPr>
          <p:cNvSpPr>
            <a:spLocks noGrp="1"/>
          </p:cNvSpPr>
          <p:nvPr>
            <p:ph type="body" sz="quarter" idx="18" hasCustomPrompt="1"/>
          </p:nvPr>
        </p:nvSpPr>
        <p:spPr>
          <a:xfrm>
            <a:off x="8001160"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dirty="0"/>
              <a:t>Text</a:t>
            </a:r>
          </a:p>
        </p:txBody>
      </p:sp>
      <p:sp>
        <p:nvSpPr>
          <p:cNvPr id="19" name="Text Placeholder 9">
            <a:extLst>
              <a:ext uri="{FF2B5EF4-FFF2-40B4-BE49-F238E27FC236}">
                <a16:creationId xmlns:a16="http://schemas.microsoft.com/office/drawing/2014/main" id="{B5214753-BB10-93DC-A77A-6F55FD63FD06}"/>
              </a:ext>
            </a:extLst>
          </p:cNvPr>
          <p:cNvSpPr>
            <a:spLocks noGrp="1"/>
          </p:cNvSpPr>
          <p:nvPr>
            <p:ph type="body" sz="quarter" idx="19" hasCustomPrompt="1"/>
          </p:nvPr>
        </p:nvSpPr>
        <p:spPr>
          <a:xfrm>
            <a:off x="9698037"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dirty="0"/>
              <a:t>Text</a:t>
            </a:r>
          </a:p>
        </p:txBody>
      </p:sp>
    </p:spTree>
    <p:extLst>
      <p:ext uri="{BB962C8B-B14F-4D97-AF65-F5344CB8AC3E}">
        <p14:creationId xmlns:p14="http://schemas.microsoft.com/office/powerpoint/2010/main" val="580166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passad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81FB-A7EC-0014-95B9-734EA77FBAA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en-US" dirty="0"/>
          </a:p>
        </p:txBody>
      </p:sp>
      <p:sp>
        <p:nvSpPr>
          <p:cNvPr id="3" name="Date Placeholder 2">
            <a:extLst>
              <a:ext uri="{FF2B5EF4-FFF2-40B4-BE49-F238E27FC236}">
                <a16:creationId xmlns:a16="http://schemas.microsoft.com/office/drawing/2014/main" id="{F9950031-E99A-91C8-3E84-D511E589418B}"/>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dirty="0"/>
          </a:p>
        </p:txBody>
      </p:sp>
      <p:sp>
        <p:nvSpPr>
          <p:cNvPr id="4" name="Footer Placeholder 3">
            <a:extLst>
              <a:ext uri="{FF2B5EF4-FFF2-40B4-BE49-F238E27FC236}">
                <a16:creationId xmlns:a16="http://schemas.microsoft.com/office/drawing/2014/main" id="{EEA7019D-2622-AEE7-AB62-D17BF5B708DA}"/>
              </a:ext>
            </a:extLst>
          </p:cNvPr>
          <p:cNvSpPr>
            <a:spLocks noGrp="1"/>
          </p:cNvSpPr>
          <p:nvPr>
            <p:ph type="ftr" sz="quarter" idx="11"/>
          </p:nvPr>
        </p:nvSpPr>
        <p:spPr/>
        <p:txBody>
          <a:bodyPr/>
          <a:lstStyle>
            <a:lvl1pPr>
              <a:defRPr>
                <a:solidFill>
                  <a:schemeClr val="bg1"/>
                </a:solidFill>
              </a:defRPr>
            </a:lvl1pPr>
          </a:lstStyle>
          <a:p>
            <a:endParaRPr lang="sv-SE" dirty="0"/>
          </a:p>
        </p:txBody>
      </p:sp>
      <p:sp>
        <p:nvSpPr>
          <p:cNvPr id="5" name="Slide Number Placeholder 4">
            <a:extLst>
              <a:ext uri="{FF2B5EF4-FFF2-40B4-BE49-F238E27FC236}">
                <a16:creationId xmlns:a16="http://schemas.microsoft.com/office/drawing/2014/main" id="{D64B0D6D-6AF5-12D6-7AB8-B3DCC78F6C2E}"/>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8" name="Text Placeholder 6">
            <a:extLst>
              <a:ext uri="{FF2B5EF4-FFF2-40B4-BE49-F238E27FC236}">
                <a16:creationId xmlns:a16="http://schemas.microsoft.com/office/drawing/2014/main" id="{B0D5E23F-4163-B915-8EFD-3422BF3B65C8}"/>
              </a:ext>
            </a:extLst>
          </p:cNvPr>
          <p:cNvSpPr>
            <a:spLocks noGrp="1"/>
          </p:cNvSpPr>
          <p:nvPr>
            <p:ph type="body" sz="quarter" idx="13" hasCustomPrompt="1"/>
          </p:nvPr>
        </p:nvSpPr>
        <p:spPr>
          <a:xfrm>
            <a:off x="719138" y="3829080"/>
            <a:ext cx="10752137" cy="84235"/>
          </a:xfrm>
          <a:solidFill>
            <a:schemeClr val="accent2"/>
          </a:solidFill>
        </p:spPr>
        <p:txBody>
          <a:bodyPr/>
          <a:lstStyle>
            <a:lvl1pPr>
              <a:defRPr>
                <a:solidFill>
                  <a:srgbClr val="FFFFFF">
                    <a:alpha val="0"/>
                  </a:srgbClr>
                </a:solidFill>
              </a:defRPr>
            </a:lvl1pPr>
          </a:lstStyle>
          <a:p>
            <a:pPr lvl="0"/>
            <a:r>
              <a:rPr lang="sv-SE" dirty="0"/>
              <a:t> </a:t>
            </a:r>
            <a:endParaRPr lang="en-US" dirty="0"/>
          </a:p>
        </p:txBody>
      </p:sp>
      <p:sp>
        <p:nvSpPr>
          <p:cNvPr id="10" name="Text Placeholder 9">
            <a:extLst>
              <a:ext uri="{FF2B5EF4-FFF2-40B4-BE49-F238E27FC236}">
                <a16:creationId xmlns:a16="http://schemas.microsoft.com/office/drawing/2014/main" id="{E39D7C3E-5227-6642-0329-7F35EAEEB6EA}"/>
              </a:ext>
            </a:extLst>
          </p:cNvPr>
          <p:cNvSpPr>
            <a:spLocks noGrp="1"/>
          </p:cNvSpPr>
          <p:nvPr>
            <p:ph type="body" sz="quarter" idx="14" hasCustomPrompt="1"/>
          </p:nvPr>
        </p:nvSpPr>
        <p:spPr>
          <a:xfrm>
            <a:off x="1213644"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dirty="0"/>
              <a:t>Text</a:t>
            </a:r>
          </a:p>
        </p:txBody>
      </p:sp>
      <p:sp>
        <p:nvSpPr>
          <p:cNvPr id="15" name="Text Placeholder 9">
            <a:extLst>
              <a:ext uri="{FF2B5EF4-FFF2-40B4-BE49-F238E27FC236}">
                <a16:creationId xmlns:a16="http://schemas.microsoft.com/office/drawing/2014/main" id="{84FD0C44-A037-9CD1-75DC-8F118A30624C}"/>
              </a:ext>
            </a:extLst>
          </p:cNvPr>
          <p:cNvSpPr>
            <a:spLocks noGrp="1"/>
          </p:cNvSpPr>
          <p:nvPr>
            <p:ph type="body" sz="quarter" idx="15" hasCustomPrompt="1"/>
          </p:nvPr>
        </p:nvSpPr>
        <p:spPr>
          <a:xfrm>
            <a:off x="2910523"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dirty="0"/>
              <a:t>Text</a:t>
            </a:r>
          </a:p>
        </p:txBody>
      </p:sp>
      <p:sp>
        <p:nvSpPr>
          <p:cNvPr id="16" name="Text Placeholder 9">
            <a:extLst>
              <a:ext uri="{FF2B5EF4-FFF2-40B4-BE49-F238E27FC236}">
                <a16:creationId xmlns:a16="http://schemas.microsoft.com/office/drawing/2014/main" id="{28740582-E8C6-31BC-C16D-ADF86C350675}"/>
              </a:ext>
            </a:extLst>
          </p:cNvPr>
          <p:cNvSpPr>
            <a:spLocks noGrp="1"/>
          </p:cNvSpPr>
          <p:nvPr>
            <p:ph type="body" sz="quarter" idx="16" hasCustomPrompt="1"/>
          </p:nvPr>
        </p:nvSpPr>
        <p:spPr>
          <a:xfrm>
            <a:off x="4607402"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dirty="0"/>
              <a:t>Text</a:t>
            </a:r>
          </a:p>
        </p:txBody>
      </p:sp>
      <p:sp>
        <p:nvSpPr>
          <p:cNvPr id="17" name="Text Placeholder 9">
            <a:extLst>
              <a:ext uri="{FF2B5EF4-FFF2-40B4-BE49-F238E27FC236}">
                <a16:creationId xmlns:a16="http://schemas.microsoft.com/office/drawing/2014/main" id="{5612CDE6-9968-7BF5-B963-69D7BDA0DE28}"/>
              </a:ext>
            </a:extLst>
          </p:cNvPr>
          <p:cNvSpPr>
            <a:spLocks noGrp="1"/>
          </p:cNvSpPr>
          <p:nvPr>
            <p:ph type="body" sz="quarter" idx="17" hasCustomPrompt="1"/>
          </p:nvPr>
        </p:nvSpPr>
        <p:spPr>
          <a:xfrm>
            <a:off x="6304281"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dirty="0"/>
              <a:t>Text</a:t>
            </a:r>
          </a:p>
        </p:txBody>
      </p:sp>
      <p:sp>
        <p:nvSpPr>
          <p:cNvPr id="18" name="Text Placeholder 9">
            <a:extLst>
              <a:ext uri="{FF2B5EF4-FFF2-40B4-BE49-F238E27FC236}">
                <a16:creationId xmlns:a16="http://schemas.microsoft.com/office/drawing/2014/main" id="{E15E3AC8-4CD5-857C-EB5C-647A14D885E3}"/>
              </a:ext>
            </a:extLst>
          </p:cNvPr>
          <p:cNvSpPr>
            <a:spLocks noGrp="1"/>
          </p:cNvSpPr>
          <p:nvPr>
            <p:ph type="body" sz="quarter" idx="18" hasCustomPrompt="1"/>
          </p:nvPr>
        </p:nvSpPr>
        <p:spPr>
          <a:xfrm>
            <a:off x="8001160"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dirty="0"/>
              <a:t>Text</a:t>
            </a:r>
          </a:p>
        </p:txBody>
      </p:sp>
      <p:sp>
        <p:nvSpPr>
          <p:cNvPr id="19" name="Text Placeholder 9">
            <a:extLst>
              <a:ext uri="{FF2B5EF4-FFF2-40B4-BE49-F238E27FC236}">
                <a16:creationId xmlns:a16="http://schemas.microsoft.com/office/drawing/2014/main" id="{B5214753-BB10-93DC-A77A-6F55FD63FD06}"/>
              </a:ext>
            </a:extLst>
          </p:cNvPr>
          <p:cNvSpPr>
            <a:spLocks noGrp="1"/>
          </p:cNvSpPr>
          <p:nvPr>
            <p:ph type="body" sz="quarter" idx="19" hasCustomPrompt="1"/>
          </p:nvPr>
        </p:nvSpPr>
        <p:spPr>
          <a:xfrm>
            <a:off x="9698037"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dirty="0"/>
              <a:t>Text</a:t>
            </a:r>
          </a:p>
        </p:txBody>
      </p:sp>
    </p:spTree>
    <p:extLst>
      <p:ext uri="{BB962C8B-B14F-4D97-AF65-F5344CB8AC3E}">
        <p14:creationId xmlns:p14="http://schemas.microsoft.com/office/powerpoint/2010/main" val="260262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ida 3">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338E4338-AB0E-5467-9FF0-4E0FA2BDA5CA}"/>
              </a:ext>
            </a:extLst>
          </p:cNvPr>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dirty="0" err="1">
              <a:cs typeface="Arial" panose="020B0604020202020204" pitchFamily="34" charset="0"/>
            </a:endParaRPr>
          </a:p>
        </p:txBody>
      </p:sp>
      <p:pic>
        <p:nvPicPr>
          <p:cNvPr id="22" name="Bild 21">
            <a:extLst>
              <a:ext uri="{FF2B5EF4-FFF2-40B4-BE49-F238E27FC236}">
                <a16:creationId xmlns:a16="http://schemas.microsoft.com/office/drawing/2014/main" id="{07F5CE9D-D76C-A052-8E1F-59729B2063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19139" y="719138"/>
            <a:ext cx="8018462" cy="4017962"/>
          </a:xfrm>
          <a:prstGeom prst="rect">
            <a:avLst/>
          </a:prstGeom>
        </p:spPr>
        <p:txBody>
          <a:bodyPr anchor="b"/>
          <a:lstStyle>
            <a:lvl1pPr algn="l">
              <a:lnSpc>
                <a:spcPct val="70000"/>
              </a:lnSpc>
              <a:defRPr sz="6600">
                <a:solidFill>
                  <a:schemeClr val="accent5"/>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719139" y="4918075"/>
            <a:ext cx="8018462" cy="1219200"/>
          </a:xfrm>
        </p:spPr>
        <p:txBody>
          <a:bodyPr/>
          <a:lstStyle>
            <a:lvl1pPr marL="0" indent="0" algn="l">
              <a:buNone/>
              <a:defRPr sz="28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8" name="textruta 7">
            <a:extLst>
              <a:ext uri="{FF2B5EF4-FFF2-40B4-BE49-F238E27FC236}">
                <a16:creationId xmlns:a16="http://schemas.microsoft.com/office/drawing/2014/main" id="{45B0AD8F-6ED4-14F3-0415-BF8C70825B2F}"/>
              </a:ext>
            </a:extLst>
          </p:cNvPr>
          <p:cNvSpPr txBox="1"/>
          <p:nvPr userDrawn="1"/>
        </p:nvSpPr>
        <p:spPr>
          <a:xfrm>
            <a:off x="0" y="-367488"/>
            <a:ext cx="5118100" cy="234287"/>
          </a:xfrm>
          <a:prstGeom prst="rect">
            <a:avLst/>
          </a:prstGeom>
          <a:solidFill>
            <a:schemeClr val="accent6"/>
          </a:solidFill>
        </p:spPr>
        <p:txBody>
          <a:bodyPr wrap="square" lIns="36000" tIns="36000" rIns="36000" bIns="36000" rtlCol="0">
            <a:spAutoFit/>
          </a:bodyPr>
          <a:lstStyle/>
          <a:p>
            <a:pPr algn="l"/>
            <a:r>
              <a:rPr lang="sv-SE" sz="1050" dirty="0">
                <a:solidFill>
                  <a:schemeClr val="bg1"/>
                </a:solidFill>
              </a:rPr>
              <a:t>För att ändra bild i bakgrunden: Högerklicka på bakgrunden, välj formatera bakgrund</a:t>
            </a:r>
          </a:p>
        </p:txBody>
      </p:sp>
      <p:sp>
        <p:nvSpPr>
          <p:cNvPr id="9" name="Platshållare för datum 3">
            <a:extLst>
              <a:ext uri="{FF2B5EF4-FFF2-40B4-BE49-F238E27FC236}">
                <a16:creationId xmlns:a16="http://schemas.microsoft.com/office/drawing/2014/main" id="{74DDF891-8D8D-CE9D-EFF3-CBAF39DADBA1}"/>
              </a:ext>
            </a:extLst>
          </p:cNvPr>
          <p:cNvSpPr>
            <a:spLocks noGrp="1"/>
          </p:cNvSpPr>
          <p:nvPr>
            <p:ph type="dt" sz="half" idx="10"/>
          </p:nvPr>
        </p:nvSpPr>
        <p:spPr>
          <a:xfrm>
            <a:off x="717612" y="6991199"/>
            <a:ext cx="815913" cy="260349"/>
          </a:xfrm>
        </p:spPr>
        <p:txBody>
          <a:bodyPr/>
          <a:lstStyle>
            <a:lvl1pPr>
              <a:defRPr>
                <a:solidFill>
                  <a:schemeClr val="tx1">
                    <a:lumMod val="65000"/>
                    <a:lumOff val="35000"/>
                    <a:alpha val="0"/>
                  </a:schemeClr>
                </a:solidFill>
              </a:defRPr>
            </a:lvl1pPr>
          </a:lstStyle>
          <a:p>
            <a:fld id="{FD403CD0-842C-4BCD-83D3-BB78B185EE38}" type="datetimeFigureOut">
              <a:rPr lang="sv-SE" smtClean="0"/>
              <a:pPr/>
              <a:t>2024-09-04</a:t>
            </a:fld>
            <a:endParaRPr lang="sv-SE"/>
          </a:p>
        </p:txBody>
      </p:sp>
      <p:sp>
        <p:nvSpPr>
          <p:cNvPr id="10" name="Platshållare för sidfot 4">
            <a:extLst>
              <a:ext uri="{FF2B5EF4-FFF2-40B4-BE49-F238E27FC236}">
                <a16:creationId xmlns:a16="http://schemas.microsoft.com/office/drawing/2014/main" id="{95690C39-9262-9A62-4097-DDB7C52230F4}"/>
              </a:ext>
            </a:extLst>
          </p:cNvPr>
          <p:cNvSpPr>
            <a:spLocks noGrp="1"/>
          </p:cNvSpPr>
          <p:nvPr>
            <p:ph type="ftr" sz="quarter" idx="11"/>
          </p:nvPr>
        </p:nvSpPr>
        <p:spPr>
          <a:xfrm>
            <a:off x="1533525" y="6991199"/>
            <a:ext cx="6619875" cy="260349"/>
          </a:xfrm>
        </p:spPr>
        <p:txBody>
          <a:bodyPr/>
          <a:lstStyle>
            <a:lvl1pPr>
              <a:defRPr>
                <a:solidFill>
                  <a:schemeClr val="tx1">
                    <a:lumMod val="65000"/>
                    <a:lumOff val="35000"/>
                    <a:alpha val="0"/>
                  </a:schemeClr>
                </a:solidFill>
              </a:defRPr>
            </a:lvl1pPr>
          </a:lstStyle>
          <a:p>
            <a:endParaRPr lang="sv-SE"/>
          </a:p>
        </p:txBody>
      </p:sp>
      <p:sp>
        <p:nvSpPr>
          <p:cNvPr id="11" name="Platshållare för bildnummer 5">
            <a:extLst>
              <a:ext uri="{FF2B5EF4-FFF2-40B4-BE49-F238E27FC236}">
                <a16:creationId xmlns:a16="http://schemas.microsoft.com/office/drawing/2014/main" id="{3E57F026-F9F6-6D1B-8537-AC28320A4362}"/>
              </a:ext>
            </a:extLst>
          </p:cNvPr>
          <p:cNvSpPr>
            <a:spLocks noGrp="1"/>
          </p:cNvSpPr>
          <p:nvPr>
            <p:ph type="sldNum" sz="quarter" idx="12"/>
          </p:nvPr>
        </p:nvSpPr>
        <p:spPr>
          <a:xfrm>
            <a:off x="8610599" y="6991199"/>
            <a:ext cx="2860677" cy="260349"/>
          </a:xfrm>
        </p:spPr>
        <p:txBody>
          <a:bodyPr/>
          <a:lstStyle>
            <a:lvl1pPr>
              <a:defRPr>
                <a:solidFill>
                  <a:schemeClr val="tx1">
                    <a:lumMod val="65000"/>
                    <a:lumOff val="35000"/>
                    <a:alpha val="0"/>
                  </a:schemeClr>
                </a:solidFill>
              </a:defRPr>
            </a:lvl1pPr>
          </a:lstStyle>
          <a:p>
            <a:fld id="{AE086683-F536-42AB-ABBC-F4803DFE8DBC}" type="slidenum">
              <a:rPr lang="sv-SE" smtClean="0"/>
              <a:pPr/>
              <a:t>‹#›</a:t>
            </a:fld>
            <a:endParaRPr lang="sv-SE"/>
          </a:p>
        </p:txBody>
      </p:sp>
      <p:pic>
        <p:nvPicPr>
          <p:cNvPr id="12" name="Bild 11">
            <a:extLst>
              <a:ext uri="{FF2B5EF4-FFF2-40B4-BE49-F238E27FC236}">
                <a16:creationId xmlns:a16="http://schemas.microsoft.com/office/drawing/2014/main" id="{02ADC72A-32D2-2D4B-92DF-5128DB5F2A1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177692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ack!">
    <p:bg>
      <p:bgPr>
        <a:solidFill>
          <a:schemeClr val="accent1"/>
        </a:solidFill>
        <a:effectLst/>
      </p:bgPr>
    </p:bg>
    <p:spTree>
      <p:nvGrpSpPr>
        <p:cNvPr id="1" name=""/>
        <p:cNvGrpSpPr/>
        <p:nvPr/>
      </p:nvGrpSpPr>
      <p:grpSpPr>
        <a:xfrm>
          <a:off x="0" y="0"/>
          <a:ext cx="0" cy="0"/>
          <a:chOff x="0" y="0"/>
          <a:chExt cx="0" cy="0"/>
        </a:xfrm>
      </p:grpSpPr>
      <p:pic>
        <p:nvPicPr>
          <p:cNvPr id="28" name="Bild 27">
            <a:extLst>
              <a:ext uri="{FF2B5EF4-FFF2-40B4-BE49-F238E27FC236}">
                <a16:creationId xmlns:a16="http://schemas.microsoft.com/office/drawing/2014/main" id="{D617B9FB-DB9F-3639-DEFC-AC6B237F1A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grpSp>
        <p:nvGrpSpPr>
          <p:cNvPr id="30" name="Grupp 29">
            <a:extLst>
              <a:ext uri="{FF2B5EF4-FFF2-40B4-BE49-F238E27FC236}">
                <a16:creationId xmlns:a16="http://schemas.microsoft.com/office/drawing/2014/main" id="{82111C93-2FB1-0A87-4A8D-2400FD814028}"/>
              </a:ext>
            </a:extLst>
          </p:cNvPr>
          <p:cNvGrpSpPr/>
          <p:nvPr userDrawn="1"/>
        </p:nvGrpSpPr>
        <p:grpSpPr>
          <a:xfrm>
            <a:off x="3334260" y="1414131"/>
            <a:ext cx="5523481" cy="3192753"/>
            <a:chOff x="3172346" y="2153093"/>
            <a:chExt cx="5523481" cy="3192753"/>
          </a:xfrm>
        </p:grpSpPr>
        <p:sp>
          <p:nvSpPr>
            <p:cNvPr id="31" name="textruta 30">
              <a:extLst>
                <a:ext uri="{FF2B5EF4-FFF2-40B4-BE49-F238E27FC236}">
                  <a16:creationId xmlns:a16="http://schemas.microsoft.com/office/drawing/2014/main" id="{6B54668B-20CA-7851-5BB5-306A95F91D06}"/>
                </a:ext>
              </a:extLst>
            </p:cNvPr>
            <p:cNvSpPr txBox="1"/>
            <p:nvPr userDrawn="1"/>
          </p:nvSpPr>
          <p:spPr>
            <a:xfrm>
              <a:off x="3629128" y="2153093"/>
              <a:ext cx="4608328" cy="923330"/>
            </a:xfrm>
            <a:prstGeom prst="rect">
              <a:avLst/>
            </a:prstGeom>
            <a:noFill/>
          </p:spPr>
          <p:txBody>
            <a:bodyPr wrap="square" lIns="0" tIns="0" rIns="0" bIns="0" rtlCol="0">
              <a:spAutoFit/>
            </a:bodyPr>
            <a:lstStyle/>
            <a:p>
              <a:pPr algn="ctr"/>
              <a:r>
                <a:rPr lang="sv-SE" sz="6000" dirty="0">
                  <a:solidFill>
                    <a:schemeClr val="accent5"/>
                  </a:solidFill>
                  <a:cs typeface="Arial" panose="020B0604020202020204" pitchFamily="34" charset="0"/>
                </a:rPr>
                <a:t>Tack!</a:t>
              </a:r>
            </a:p>
          </p:txBody>
        </p:sp>
        <p:grpSp>
          <p:nvGrpSpPr>
            <p:cNvPr id="32" name="Grupp 31">
              <a:extLst>
                <a:ext uri="{FF2B5EF4-FFF2-40B4-BE49-F238E27FC236}">
                  <a16:creationId xmlns:a16="http://schemas.microsoft.com/office/drawing/2014/main" id="{06672FD8-2074-2955-4DB5-A3A72EA0713A}"/>
                </a:ext>
              </a:extLst>
            </p:cNvPr>
            <p:cNvGrpSpPr/>
            <p:nvPr userDrawn="1"/>
          </p:nvGrpSpPr>
          <p:grpSpPr>
            <a:xfrm>
              <a:off x="3172346" y="3806181"/>
              <a:ext cx="5523481" cy="1539665"/>
              <a:chOff x="3172346" y="3806181"/>
              <a:chExt cx="5523481" cy="1539665"/>
            </a:xfrm>
          </p:grpSpPr>
          <p:pic>
            <p:nvPicPr>
              <p:cNvPr id="33" name="Bild 32">
                <a:extLst>
                  <a:ext uri="{FF2B5EF4-FFF2-40B4-BE49-F238E27FC236}">
                    <a16:creationId xmlns:a16="http://schemas.microsoft.com/office/drawing/2014/main" id="{C0DBEB1A-5440-B850-E477-3C06D2E3684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3268" y="3806181"/>
                <a:ext cx="754853" cy="754853"/>
              </a:xfrm>
              <a:prstGeom prst="rect">
                <a:avLst/>
              </a:prstGeom>
            </p:spPr>
          </p:pic>
          <p:sp>
            <p:nvSpPr>
              <p:cNvPr id="34" name="TextBox 66">
                <a:extLst>
                  <a:ext uri="{FF2B5EF4-FFF2-40B4-BE49-F238E27FC236}">
                    <a16:creationId xmlns:a16="http://schemas.microsoft.com/office/drawing/2014/main" id="{A408EED0-AF95-EDD8-40F0-650AB19C382D}"/>
                  </a:ext>
                </a:extLst>
              </p:cNvPr>
              <p:cNvSpPr txBox="1"/>
              <p:nvPr userDrawn="1"/>
            </p:nvSpPr>
            <p:spPr>
              <a:xfrm>
                <a:off x="4739243" y="4884181"/>
                <a:ext cx="802903" cy="461665"/>
              </a:xfrm>
              <a:prstGeom prst="rect">
                <a:avLst/>
              </a:prstGeom>
              <a:noFill/>
            </p:spPr>
            <p:txBody>
              <a:bodyPr wrap="square" rtlCol="0" anchor="ctr" anchorCtr="0">
                <a:spAutoFit/>
              </a:bodyPr>
              <a:lstStyle/>
              <a:p>
                <a:pPr algn="ctr"/>
                <a:r>
                  <a:rPr lang="sv-SE" sz="1200" dirty="0" err="1">
                    <a:solidFill>
                      <a:schemeClr val="accent5"/>
                    </a:solidFill>
                    <a:latin typeface="Franklin Gothic Medium" panose="020B0603020102020204" pitchFamily="34" charset="0"/>
                    <a:ea typeface="Montserrat" charset="0"/>
                    <a:cs typeface="Montserrat" charset="0"/>
                  </a:rPr>
                  <a:t>company</a:t>
                </a:r>
                <a:r>
                  <a:rPr lang="sv-SE" sz="1200" dirty="0">
                    <a:solidFill>
                      <a:schemeClr val="accent5"/>
                    </a:solidFill>
                    <a:latin typeface="Franklin Gothic Medium" panose="020B0603020102020204" pitchFamily="34" charset="0"/>
                    <a:ea typeface="Montserrat" charset="0"/>
                    <a:cs typeface="Montserrat" charset="0"/>
                  </a:rPr>
                  <a:t>/</a:t>
                </a:r>
                <a:r>
                  <a:rPr lang="sv-SE" sz="1200" dirty="0" err="1">
                    <a:solidFill>
                      <a:schemeClr val="accent5"/>
                    </a:solidFill>
                    <a:latin typeface="Franklin Gothic Medium" panose="020B0603020102020204" pitchFamily="34" charset="0"/>
                    <a:ea typeface="Montserrat" charset="0"/>
                    <a:cs typeface="Montserrat" charset="0"/>
                  </a:rPr>
                  <a:t>vinnova</a:t>
                </a:r>
                <a:endParaRPr lang="sv-SE" sz="1200" dirty="0">
                  <a:solidFill>
                    <a:schemeClr val="accent5"/>
                  </a:solidFill>
                  <a:latin typeface="Franklin Gothic Medium" panose="020B0603020102020204" pitchFamily="34" charset="0"/>
                  <a:ea typeface="Montserrat" charset="0"/>
                  <a:cs typeface="Montserrat" charset="0"/>
                </a:endParaRPr>
              </a:p>
            </p:txBody>
          </p:sp>
          <p:pic>
            <p:nvPicPr>
              <p:cNvPr id="35" name="Bild 34">
                <a:extLst>
                  <a:ext uri="{FF2B5EF4-FFF2-40B4-BE49-F238E27FC236}">
                    <a16:creationId xmlns:a16="http://schemas.microsoft.com/office/drawing/2014/main" id="{0F45D9B2-FF73-8724-28B5-E6C97EF78DA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42184" y="3811772"/>
                <a:ext cx="754853" cy="749262"/>
              </a:xfrm>
              <a:prstGeom prst="rect">
                <a:avLst/>
              </a:prstGeom>
            </p:spPr>
          </p:pic>
          <p:sp>
            <p:nvSpPr>
              <p:cNvPr id="36" name="TextBox 67">
                <a:extLst>
                  <a:ext uri="{FF2B5EF4-FFF2-40B4-BE49-F238E27FC236}">
                    <a16:creationId xmlns:a16="http://schemas.microsoft.com/office/drawing/2014/main" id="{69EB20C3-78BB-1251-DB0A-25B233195336}"/>
                  </a:ext>
                </a:extLst>
              </p:cNvPr>
              <p:cNvSpPr txBox="1"/>
              <p:nvPr userDrawn="1"/>
            </p:nvSpPr>
            <p:spPr>
              <a:xfrm>
                <a:off x="7743394" y="4976514"/>
                <a:ext cx="952433" cy="276999"/>
              </a:xfrm>
              <a:prstGeom prst="rect">
                <a:avLst/>
              </a:prstGeom>
              <a:noFill/>
            </p:spPr>
            <p:txBody>
              <a:bodyPr wrap="square" rtlCol="0" anchor="ctr" anchorCtr="0">
                <a:spAutoFit/>
              </a:bodyPr>
              <a:lstStyle/>
              <a:p>
                <a:pPr algn="ctr"/>
                <a:r>
                  <a:rPr lang="sv-SE" sz="1200" dirty="0">
                    <a:solidFill>
                      <a:schemeClr val="accent5"/>
                    </a:solidFill>
                    <a:latin typeface="Franklin Gothic Medium" panose="020B0603020102020204" pitchFamily="34" charset="0"/>
                    <a:ea typeface="Montserrat" charset="0"/>
                    <a:cs typeface="Montserrat" charset="0"/>
                  </a:rPr>
                  <a:t>/</a:t>
                </a:r>
                <a:r>
                  <a:rPr lang="sv-SE" sz="1200" dirty="0" err="1">
                    <a:solidFill>
                      <a:schemeClr val="accent5"/>
                    </a:solidFill>
                    <a:latin typeface="Franklin Gothic Medium" panose="020B0603020102020204" pitchFamily="34" charset="0"/>
                    <a:ea typeface="Montserrat" charset="0"/>
                    <a:cs typeface="Montserrat" charset="0"/>
                  </a:rPr>
                  <a:t>vinnovase</a:t>
                </a:r>
                <a:endParaRPr lang="sv-SE" sz="1200" dirty="0">
                  <a:solidFill>
                    <a:schemeClr val="accent5"/>
                  </a:solidFill>
                  <a:latin typeface="Franklin Gothic Medium" panose="020B0603020102020204" pitchFamily="34" charset="0"/>
                  <a:ea typeface="Montserrat" charset="0"/>
                  <a:cs typeface="Montserrat" charset="0"/>
                </a:endParaRPr>
              </a:p>
            </p:txBody>
          </p:sp>
          <p:pic>
            <p:nvPicPr>
              <p:cNvPr id="37" name="Bild 36">
                <a:extLst>
                  <a:ext uri="{FF2B5EF4-FFF2-40B4-BE49-F238E27FC236}">
                    <a16:creationId xmlns:a16="http://schemas.microsoft.com/office/drawing/2014/main" id="{A804C829-2D0C-57D3-D55D-36A4826E43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344" y="3806181"/>
                <a:ext cx="754853" cy="754853"/>
              </a:xfrm>
              <a:prstGeom prst="rect">
                <a:avLst/>
              </a:prstGeom>
            </p:spPr>
          </p:pic>
          <p:sp>
            <p:nvSpPr>
              <p:cNvPr id="38" name="TextBox 68">
                <a:extLst>
                  <a:ext uri="{FF2B5EF4-FFF2-40B4-BE49-F238E27FC236}">
                    <a16:creationId xmlns:a16="http://schemas.microsoft.com/office/drawing/2014/main" id="{81B697B6-4AF9-4474-EEEB-CC2A755C3F7E}"/>
                  </a:ext>
                </a:extLst>
              </p:cNvPr>
              <p:cNvSpPr txBox="1"/>
              <p:nvPr userDrawn="1"/>
            </p:nvSpPr>
            <p:spPr>
              <a:xfrm>
                <a:off x="6096505" y="4976514"/>
                <a:ext cx="1092531" cy="276999"/>
              </a:xfrm>
              <a:prstGeom prst="rect">
                <a:avLst/>
              </a:prstGeom>
              <a:noFill/>
            </p:spPr>
            <p:txBody>
              <a:bodyPr wrap="square" rtlCol="0" anchor="ctr" anchorCtr="0">
                <a:spAutoFit/>
              </a:bodyPr>
              <a:lstStyle/>
              <a:p>
                <a:pPr algn="ctr"/>
                <a:r>
                  <a:rPr lang="sv-SE" sz="1200" dirty="0">
                    <a:solidFill>
                      <a:schemeClr val="accent5"/>
                    </a:solidFill>
                    <a:latin typeface="Franklin Gothic Medium" panose="020B0603020102020204" pitchFamily="34" charset="0"/>
                    <a:ea typeface="Montserrat" charset="0"/>
                    <a:cs typeface="Montserrat" charset="0"/>
                  </a:rPr>
                  <a:t>/</a:t>
                </a:r>
                <a:r>
                  <a:rPr lang="sv-SE" sz="1200" dirty="0" err="1">
                    <a:solidFill>
                      <a:schemeClr val="accent5"/>
                    </a:solidFill>
                    <a:latin typeface="Franklin Gothic Medium" panose="020B0603020102020204" pitchFamily="34" charset="0"/>
                    <a:ea typeface="Montserrat" charset="0"/>
                    <a:cs typeface="Montserrat" charset="0"/>
                  </a:rPr>
                  <a:t>vinnovase</a:t>
                </a:r>
                <a:endParaRPr lang="sv-SE" sz="1200" dirty="0">
                  <a:solidFill>
                    <a:schemeClr val="accent5"/>
                  </a:solidFill>
                  <a:latin typeface="Franklin Gothic Medium" panose="020B0603020102020204" pitchFamily="34" charset="0"/>
                  <a:ea typeface="Montserrat" charset="0"/>
                  <a:cs typeface="Montserrat" charset="0"/>
                </a:endParaRPr>
              </a:p>
            </p:txBody>
          </p:sp>
          <p:pic>
            <p:nvPicPr>
              <p:cNvPr id="39" name="Bild 38">
                <a:extLst>
                  <a:ext uri="{FF2B5EF4-FFF2-40B4-BE49-F238E27FC236}">
                    <a16:creationId xmlns:a16="http://schemas.microsoft.com/office/drawing/2014/main" id="{8C6396D6-F304-B16F-FD70-8DD33BAF2D4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03984" y="3806181"/>
                <a:ext cx="749263" cy="749263"/>
              </a:xfrm>
              <a:prstGeom prst="rect">
                <a:avLst/>
              </a:prstGeom>
            </p:spPr>
          </p:pic>
          <p:sp>
            <p:nvSpPr>
              <p:cNvPr id="40" name="TextBox 69">
                <a:extLst>
                  <a:ext uri="{FF2B5EF4-FFF2-40B4-BE49-F238E27FC236}">
                    <a16:creationId xmlns:a16="http://schemas.microsoft.com/office/drawing/2014/main" id="{7C2A52A8-06DE-92B6-4856-9C949BD608BA}"/>
                  </a:ext>
                </a:extLst>
              </p:cNvPr>
              <p:cNvSpPr txBox="1"/>
              <p:nvPr userDrawn="1"/>
            </p:nvSpPr>
            <p:spPr>
              <a:xfrm>
                <a:off x="3172346" y="4976514"/>
                <a:ext cx="1012538" cy="276999"/>
              </a:xfrm>
              <a:prstGeom prst="rect">
                <a:avLst/>
              </a:prstGeom>
              <a:noFill/>
            </p:spPr>
            <p:txBody>
              <a:bodyPr wrap="square" rtlCol="0" anchor="ctr" anchorCtr="0">
                <a:spAutoFit/>
              </a:bodyPr>
              <a:lstStyle/>
              <a:p>
                <a:pPr algn="ctr"/>
                <a:r>
                  <a:rPr lang="sv-SE" sz="1200" dirty="0">
                    <a:solidFill>
                      <a:schemeClr val="accent5"/>
                    </a:solidFill>
                    <a:latin typeface="Franklin Gothic Medium" panose="020B0603020102020204" pitchFamily="34" charset="0"/>
                    <a:ea typeface="Montserrat" charset="0"/>
                    <a:cs typeface="Montserrat" charset="0"/>
                  </a:rPr>
                  <a:t>vinnova.se</a:t>
                </a:r>
              </a:p>
            </p:txBody>
          </p:sp>
        </p:grpSp>
      </p:grpSp>
      <p:pic>
        <p:nvPicPr>
          <p:cNvPr id="43" name="Bild 42">
            <a:extLst>
              <a:ext uri="{FF2B5EF4-FFF2-40B4-BE49-F238E27FC236}">
                <a16:creationId xmlns:a16="http://schemas.microsoft.com/office/drawing/2014/main" id="{C272015C-1015-EFBF-ADD1-A4A943B0E80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13908" y="5300120"/>
            <a:ext cx="2164184" cy="462984"/>
          </a:xfrm>
          <a:prstGeom prst="rect">
            <a:avLst/>
          </a:prstGeom>
        </p:spPr>
      </p:pic>
    </p:spTree>
    <p:extLst>
      <p:ext uri="{BB962C8B-B14F-4D97-AF65-F5344CB8AC3E}">
        <p14:creationId xmlns:p14="http://schemas.microsoft.com/office/powerpoint/2010/main" val="3121897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Tom - Grön">
    <p:bg>
      <p:bgPr>
        <a:solidFill>
          <a:schemeClr val="bg1"/>
        </a:solidFill>
        <a:effectLst/>
      </p:bgPr>
    </p:bg>
    <p:spTree>
      <p:nvGrpSpPr>
        <p:cNvPr id="1" name=""/>
        <p:cNvGrpSpPr/>
        <p:nvPr/>
      </p:nvGrpSpPr>
      <p:grpSpPr>
        <a:xfrm>
          <a:off x="0" y="0"/>
          <a:ext cx="0" cy="0"/>
          <a:chOff x="0" y="0"/>
          <a:chExt cx="0" cy="0"/>
        </a:xfrm>
      </p:grpSpPr>
      <p:pic>
        <p:nvPicPr>
          <p:cNvPr id="28" name="Bild 27">
            <a:extLst>
              <a:ext uri="{FF2B5EF4-FFF2-40B4-BE49-F238E27FC236}">
                <a16:creationId xmlns:a16="http://schemas.microsoft.com/office/drawing/2014/main" id="{D617B9FB-DB9F-3639-DEFC-AC6B237F1A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grpSp>
        <p:nvGrpSpPr>
          <p:cNvPr id="27" name="Grupp 26">
            <a:extLst>
              <a:ext uri="{FF2B5EF4-FFF2-40B4-BE49-F238E27FC236}">
                <a16:creationId xmlns:a16="http://schemas.microsoft.com/office/drawing/2014/main" id="{DF79DDCD-7F14-B67C-CE38-14F3F79C9D18}"/>
              </a:ext>
            </a:extLst>
          </p:cNvPr>
          <p:cNvGrpSpPr/>
          <p:nvPr userDrawn="1"/>
        </p:nvGrpSpPr>
        <p:grpSpPr>
          <a:xfrm>
            <a:off x="3334260" y="1414131"/>
            <a:ext cx="5523481" cy="3192753"/>
            <a:chOff x="3172346" y="2153093"/>
            <a:chExt cx="5523481" cy="3192753"/>
          </a:xfrm>
        </p:grpSpPr>
        <p:sp>
          <p:nvSpPr>
            <p:cNvPr id="6" name="textruta 5">
              <a:extLst>
                <a:ext uri="{FF2B5EF4-FFF2-40B4-BE49-F238E27FC236}">
                  <a16:creationId xmlns:a16="http://schemas.microsoft.com/office/drawing/2014/main" id="{BCBA9418-B75A-DC2A-4D5A-0A0C51568B24}"/>
                </a:ext>
              </a:extLst>
            </p:cNvPr>
            <p:cNvSpPr txBox="1"/>
            <p:nvPr userDrawn="1"/>
          </p:nvSpPr>
          <p:spPr>
            <a:xfrm>
              <a:off x="4581093" y="2153093"/>
              <a:ext cx="2705986" cy="923330"/>
            </a:xfrm>
            <a:prstGeom prst="rect">
              <a:avLst/>
            </a:prstGeom>
            <a:noFill/>
          </p:spPr>
          <p:txBody>
            <a:bodyPr wrap="square" lIns="0" tIns="0" rIns="0" bIns="0" rtlCol="0">
              <a:spAutoFit/>
            </a:bodyPr>
            <a:lstStyle/>
            <a:p>
              <a:pPr algn="ctr"/>
              <a:r>
                <a:rPr lang="sv-SE" sz="6000" dirty="0">
                  <a:solidFill>
                    <a:schemeClr val="tx2"/>
                  </a:solidFill>
                  <a:cs typeface="Arial" panose="020B0604020202020204" pitchFamily="34" charset="0"/>
                </a:rPr>
                <a:t>Tack!</a:t>
              </a:r>
            </a:p>
          </p:txBody>
        </p:sp>
        <p:grpSp>
          <p:nvGrpSpPr>
            <p:cNvPr id="26" name="Grupp 25">
              <a:extLst>
                <a:ext uri="{FF2B5EF4-FFF2-40B4-BE49-F238E27FC236}">
                  <a16:creationId xmlns:a16="http://schemas.microsoft.com/office/drawing/2014/main" id="{9E5C02EB-AB2E-C5D8-2335-F7CFE5185384}"/>
                </a:ext>
              </a:extLst>
            </p:cNvPr>
            <p:cNvGrpSpPr/>
            <p:nvPr userDrawn="1"/>
          </p:nvGrpSpPr>
          <p:grpSpPr>
            <a:xfrm>
              <a:off x="3172346" y="3806181"/>
              <a:ext cx="5523481" cy="1539665"/>
              <a:chOff x="3172346" y="3806181"/>
              <a:chExt cx="5523481" cy="1539665"/>
            </a:xfrm>
          </p:grpSpPr>
          <p:pic>
            <p:nvPicPr>
              <p:cNvPr id="8" name="Bild 7">
                <a:extLst>
                  <a:ext uri="{FF2B5EF4-FFF2-40B4-BE49-F238E27FC236}">
                    <a16:creationId xmlns:a16="http://schemas.microsoft.com/office/drawing/2014/main" id="{3754C3F1-2AC7-D86C-6F85-0F2ED1BB95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3268" y="3806181"/>
                <a:ext cx="754853" cy="754853"/>
              </a:xfrm>
              <a:prstGeom prst="rect">
                <a:avLst/>
              </a:prstGeom>
            </p:spPr>
          </p:pic>
          <p:sp>
            <p:nvSpPr>
              <p:cNvPr id="17" name="TextBox 66">
                <a:extLst>
                  <a:ext uri="{FF2B5EF4-FFF2-40B4-BE49-F238E27FC236}">
                    <a16:creationId xmlns:a16="http://schemas.microsoft.com/office/drawing/2014/main" id="{8711F597-5F04-CA90-66B9-998C933BC3CA}"/>
                  </a:ext>
                </a:extLst>
              </p:cNvPr>
              <p:cNvSpPr txBox="1"/>
              <p:nvPr userDrawn="1"/>
            </p:nvSpPr>
            <p:spPr>
              <a:xfrm>
                <a:off x="4739243" y="4884181"/>
                <a:ext cx="802903" cy="461665"/>
              </a:xfrm>
              <a:prstGeom prst="rect">
                <a:avLst/>
              </a:prstGeom>
              <a:noFill/>
            </p:spPr>
            <p:txBody>
              <a:bodyPr wrap="square" rtlCol="0" anchor="ctr" anchorCtr="0">
                <a:spAutoFit/>
              </a:bodyPr>
              <a:lstStyle/>
              <a:p>
                <a:pPr algn="ctr"/>
                <a:r>
                  <a:rPr lang="sv-SE" sz="1200" dirty="0" err="1">
                    <a:solidFill>
                      <a:schemeClr val="tx2"/>
                    </a:solidFill>
                    <a:latin typeface="Franklin Gothic Medium" panose="020B0603020102020204" pitchFamily="34" charset="0"/>
                    <a:ea typeface="Montserrat" charset="0"/>
                    <a:cs typeface="Montserrat" charset="0"/>
                  </a:rPr>
                  <a:t>company</a:t>
                </a:r>
                <a:r>
                  <a:rPr lang="sv-SE" sz="1200" dirty="0">
                    <a:solidFill>
                      <a:schemeClr val="tx2"/>
                    </a:solidFill>
                    <a:latin typeface="Franklin Gothic Medium" panose="020B0603020102020204" pitchFamily="34" charset="0"/>
                    <a:ea typeface="Montserrat" charset="0"/>
                    <a:cs typeface="Montserrat" charset="0"/>
                  </a:rPr>
                  <a:t>/</a:t>
                </a:r>
                <a:r>
                  <a:rPr lang="sv-SE" sz="1200" dirty="0" err="1">
                    <a:solidFill>
                      <a:schemeClr val="tx2"/>
                    </a:solidFill>
                    <a:latin typeface="Franklin Gothic Medium" panose="020B0603020102020204" pitchFamily="34" charset="0"/>
                    <a:ea typeface="Montserrat" charset="0"/>
                    <a:cs typeface="Montserrat" charset="0"/>
                  </a:rPr>
                  <a:t>vinnova</a:t>
                </a:r>
                <a:endParaRPr lang="sv-SE" sz="1200" dirty="0">
                  <a:solidFill>
                    <a:schemeClr val="tx2"/>
                  </a:solidFill>
                  <a:latin typeface="Franklin Gothic Medium" panose="020B0603020102020204" pitchFamily="34" charset="0"/>
                  <a:ea typeface="Montserrat" charset="0"/>
                  <a:cs typeface="Montserrat" charset="0"/>
                </a:endParaRPr>
              </a:p>
            </p:txBody>
          </p:sp>
          <p:pic>
            <p:nvPicPr>
              <p:cNvPr id="12" name="Bild 11">
                <a:extLst>
                  <a:ext uri="{FF2B5EF4-FFF2-40B4-BE49-F238E27FC236}">
                    <a16:creationId xmlns:a16="http://schemas.microsoft.com/office/drawing/2014/main" id="{3831AA6C-11CE-1945-4853-779E4D77CC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42184" y="3811772"/>
                <a:ext cx="754853" cy="749262"/>
              </a:xfrm>
              <a:prstGeom prst="rect">
                <a:avLst/>
              </a:prstGeom>
            </p:spPr>
          </p:pic>
          <p:sp>
            <p:nvSpPr>
              <p:cNvPr id="18" name="TextBox 67">
                <a:extLst>
                  <a:ext uri="{FF2B5EF4-FFF2-40B4-BE49-F238E27FC236}">
                    <a16:creationId xmlns:a16="http://schemas.microsoft.com/office/drawing/2014/main" id="{DD615C7E-422A-30B8-D1E0-ABF4AFBCB3BD}"/>
                  </a:ext>
                </a:extLst>
              </p:cNvPr>
              <p:cNvSpPr txBox="1"/>
              <p:nvPr userDrawn="1"/>
            </p:nvSpPr>
            <p:spPr>
              <a:xfrm>
                <a:off x="7743394" y="4976514"/>
                <a:ext cx="952433" cy="276999"/>
              </a:xfrm>
              <a:prstGeom prst="rect">
                <a:avLst/>
              </a:prstGeom>
              <a:noFill/>
            </p:spPr>
            <p:txBody>
              <a:bodyPr wrap="square" rtlCol="0" anchor="ctr" anchorCtr="0">
                <a:spAutoFit/>
              </a:bodyPr>
              <a:lstStyle/>
              <a:p>
                <a:pPr algn="ctr"/>
                <a:r>
                  <a:rPr lang="sv-SE" sz="1200" dirty="0">
                    <a:solidFill>
                      <a:schemeClr val="tx2"/>
                    </a:solidFill>
                    <a:latin typeface="Franklin Gothic Medium" panose="020B0603020102020204" pitchFamily="34" charset="0"/>
                    <a:ea typeface="Montserrat" charset="0"/>
                    <a:cs typeface="Montserrat" charset="0"/>
                  </a:rPr>
                  <a:t>/</a:t>
                </a:r>
                <a:r>
                  <a:rPr lang="sv-SE" sz="1200" dirty="0" err="1">
                    <a:solidFill>
                      <a:schemeClr val="tx2"/>
                    </a:solidFill>
                    <a:latin typeface="Franklin Gothic Medium" panose="020B0603020102020204" pitchFamily="34" charset="0"/>
                    <a:ea typeface="Montserrat" charset="0"/>
                    <a:cs typeface="Montserrat" charset="0"/>
                  </a:rPr>
                  <a:t>vinnovase</a:t>
                </a:r>
                <a:endParaRPr lang="sv-SE" sz="1200" dirty="0">
                  <a:solidFill>
                    <a:schemeClr val="tx2"/>
                  </a:solidFill>
                  <a:latin typeface="Franklin Gothic Medium" panose="020B0603020102020204" pitchFamily="34" charset="0"/>
                  <a:ea typeface="Montserrat" charset="0"/>
                  <a:cs typeface="Montserrat" charset="0"/>
                </a:endParaRPr>
              </a:p>
            </p:txBody>
          </p:sp>
          <p:pic>
            <p:nvPicPr>
              <p:cNvPr id="10" name="Bild 9">
                <a:extLst>
                  <a:ext uri="{FF2B5EF4-FFF2-40B4-BE49-F238E27FC236}">
                    <a16:creationId xmlns:a16="http://schemas.microsoft.com/office/drawing/2014/main" id="{7CFF462F-617B-259B-6AE3-B91A41C43B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344" y="3806181"/>
                <a:ext cx="754853" cy="754853"/>
              </a:xfrm>
              <a:prstGeom prst="rect">
                <a:avLst/>
              </a:prstGeom>
            </p:spPr>
          </p:pic>
          <p:sp>
            <p:nvSpPr>
              <p:cNvPr id="19" name="TextBox 68">
                <a:extLst>
                  <a:ext uri="{FF2B5EF4-FFF2-40B4-BE49-F238E27FC236}">
                    <a16:creationId xmlns:a16="http://schemas.microsoft.com/office/drawing/2014/main" id="{4598DB2C-54B8-F7EB-8714-483EEE71C2FE}"/>
                  </a:ext>
                </a:extLst>
              </p:cNvPr>
              <p:cNvSpPr txBox="1"/>
              <p:nvPr userDrawn="1"/>
            </p:nvSpPr>
            <p:spPr>
              <a:xfrm>
                <a:off x="6096505" y="4976514"/>
                <a:ext cx="1092531" cy="276999"/>
              </a:xfrm>
              <a:prstGeom prst="rect">
                <a:avLst/>
              </a:prstGeom>
              <a:noFill/>
            </p:spPr>
            <p:txBody>
              <a:bodyPr wrap="square" rtlCol="0" anchor="ctr" anchorCtr="0">
                <a:spAutoFit/>
              </a:bodyPr>
              <a:lstStyle/>
              <a:p>
                <a:pPr algn="ctr"/>
                <a:r>
                  <a:rPr lang="sv-SE" sz="1200" dirty="0">
                    <a:solidFill>
                      <a:schemeClr val="tx2"/>
                    </a:solidFill>
                    <a:latin typeface="Franklin Gothic Medium" panose="020B0603020102020204" pitchFamily="34" charset="0"/>
                    <a:ea typeface="Montserrat" charset="0"/>
                    <a:cs typeface="Montserrat" charset="0"/>
                  </a:rPr>
                  <a:t>/</a:t>
                </a:r>
                <a:r>
                  <a:rPr lang="sv-SE" sz="1200" dirty="0" err="1">
                    <a:solidFill>
                      <a:schemeClr val="tx2"/>
                    </a:solidFill>
                    <a:latin typeface="Franklin Gothic Medium" panose="020B0603020102020204" pitchFamily="34" charset="0"/>
                    <a:ea typeface="Montserrat" charset="0"/>
                    <a:cs typeface="Montserrat" charset="0"/>
                  </a:rPr>
                  <a:t>vinnovase</a:t>
                </a:r>
                <a:endParaRPr lang="sv-SE" sz="1200" dirty="0">
                  <a:solidFill>
                    <a:schemeClr val="tx2"/>
                  </a:solidFill>
                  <a:latin typeface="Franklin Gothic Medium" panose="020B0603020102020204" pitchFamily="34" charset="0"/>
                  <a:ea typeface="Montserrat" charset="0"/>
                  <a:cs typeface="Montserrat" charset="0"/>
                </a:endParaRPr>
              </a:p>
            </p:txBody>
          </p:sp>
          <p:pic>
            <p:nvPicPr>
              <p:cNvPr id="14" name="Bild 13">
                <a:extLst>
                  <a:ext uri="{FF2B5EF4-FFF2-40B4-BE49-F238E27FC236}">
                    <a16:creationId xmlns:a16="http://schemas.microsoft.com/office/drawing/2014/main" id="{C2F2845A-B275-4B8E-56F7-6927B67FAAE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03984" y="3806181"/>
                <a:ext cx="749263" cy="749263"/>
              </a:xfrm>
              <a:prstGeom prst="rect">
                <a:avLst/>
              </a:prstGeom>
            </p:spPr>
          </p:pic>
          <p:sp>
            <p:nvSpPr>
              <p:cNvPr id="20" name="TextBox 69">
                <a:extLst>
                  <a:ext uri="{FF2B5EF4-FFF2-40B4-BE49-F238E27FC236}">
                    <a16:creationId xmlns:a16="http://schemas.microsoft.com/office/drawing/2014/main" id="{297D3160-85C6-7C63-BDA6-3D6154E178CA}"/>
                  </a:ext>
                </a:extLst>
              </p:cNvPr>
              <p:cNvSpPr txBox="1"/>
              <p:nvPr userDrawn="1"/>
            </p:nvSpPr>
            <p:spPr>
              <a:xfrm>
                <a:off x="3172346" y="4976514"/>
                <a:ext cx="1012538" cy="276999"/>
              </a:xfrm>
              <a:prstGeom prst="rect">
                <a:avLst/>
              </a:prstGeom>
              <a:noFill/>
            </p:spPr>
            <p:txBody>
              <a:bodyPr wrap="square" rtlCol="0" anchor="ctr" anchorCtr="0">
                <a:spAutoFit/>
              </a:bodyPr>
              <a:lstStyle/>
              <a:p>
                <a:pPr algn="ctr"/>
                <a:r>
                  <a:rPr lang="sv-SE" sz="1200" dirty="0">
                    <a:solidFill>
                      <a:schemeClr val="tx2"/>
                    </a:solidFill>
                    <a:latin typeface="Franklin Gothic Medium" panose="020B0603020102020204" pitchFamily="34" charset="0"/>
                    <a:ea typeface="Montserrat" charset="0"/>
                    <a:cs typeface="Montserrat" charset="0"/>
                  </a:rPr>
                  <a:t>vinnova.se</a:t>
                </a:r>
              </a:p>
            </p:txBody>
          </p:sp>
        </p:grpSp>
      </p:grpSp>
      <p:pic>
        <p:nvPicPr>
          <p:cNvPr id="25" name="Bild 24">
            <a:extLst>
              <a:ext uri="{FF2B5EF4-FFF2-40B4-BE49-F238E27FC236}">
                <a16:creationId xmlns:a16="http://schemas.microsoft.com/office/drawing/2014/main" id="{BF36D406-631C-FFA1-B651-26AADCE7CAA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13908" y="5300120"/>
            <a:ext cx="2164184" cy="462984"/>
          </a:xfrm>
          <a:prstGeom prst="rect">
            <a:avLst/>
          </a:prstGeom>
        </p:spPr>
      </p:pic>
    </p:spTree>
    <p:extLst>
      <p:ext uri="{BB962C8B-B14F-4D97-AF65-F5344CB8AC3E}">
        <p14:creationId xmlns:p14="http://schemas.microsoft.com/office/powerpoint/2010/main" val="4290518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hank you!">
    <p:bg>
      <p:bgPr>
        <a:solidFill>
          <a:schemeClr val="accent1"/>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5029B1FF-7367-FC96-D608-B7A188592A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grpSp>
        <p:nvGrpSpPr>
          <p:cNvPr id="27" name="Grupp 26">
            <a:extLst>
              <a:ext uri="{FF2B5EF4-FFF2-40B4-BE49-F238E27FC236}">
                <a16:creationId xmlns:a16="http://schemas.microsoft.com/office/drawing/2014/main" id="{DF79DDCD-7F14-B67C-CE38-14F3F79C9D18}"/>
              </a:ext>
            </a:extLst>
          </p:cNvPr>
          <p:cNvGrpSpPr/>
          <p:nvPr userDrawn="1"/>
        </p:nvGrpSpPr>
        <p:grpSpPr>
          <a:xfrm>
            <a:off x="3334260" y="1414131"/>
            <a:ext cx="5523481" cy="3192753"/>
            <a:chOff x="3172346" y="2153093"/>
            <a:chExt cx="5523481" cy="3192753"/>
          </a:xfrm>
        </p:grpSpPr>
        <p:sp>
          <p:nvSpPr>
            <p:cNvPr id="6" name="textruta 5">
              <a:extLst>
                <a:ext uri="{FF2B5EF4-FFF2-40B4-BE49-F238E27FC236}">
                  <a16:creationId xmlns:a16="http://schemas.microsoft.com/office/drawing/2014/main" id="{BCBA9418-B75A-DC2A-4D5A-0A0C51568B24}"/>
                </a:ext>
              </a:extLst>
            </p:cNvPr>
            <p:cNvSpPr txBox="1"/>
            <p:nvPr userDrawn="1"/>
          </p:nvSpPr>
          <p:spPr>
            <a:xfrm>
              <a:off x="3629128" y="2153093"/>
              <a:ext cx="4608328" cy="923330"/>
            </a:xfrm>
            <a:prstGeom prst="rect">
              <a:avLst/>
            </a:prstGeom>
            <a:noFill/>
          </p:spPr>
          <p:txBody>
            <a:bodyPr wrap="square" lIns="0" tIns="0" rIns="0" bIns="0" rtlCol="0">
              <a:spAutoFit/>
            </a:bodyPr>
            <a:lstStyle/>
            <a:p>
              <a:pPr algn="ctr"/>
              <a:r>
                <a:rPr lang="sv-SE" sz="6000" dirty="0" err="1">
                  <a:solidFill>
                    <a:schemeClr val="accent5"/>
                  </a:solidFill>
                  <a:cs typeface="Arial" panose="020B0604020202020204" pitchFamily="34" charset="0"/>
                </a:rPr>
                <a:t>Thank</a:t>
              </a:r>
              <a:r>
                <a:rPr lang="sv-SE" sz="6000" dirty="0">
                  <a:solidFill>
                    <a:schemeClr val="accent5"/>
                  </a:solidFill>
                  <a:cs typeface="Arial" panose="020B0604020202020204" pitchFamily="34" charset="0"/>
                </a:rPr>
                <a:t> </a:t>
              </a:r>
              <a:r>
                <a:rPr lang="sv-SE" sz="6000" dirty="0" err="1">
                  <a:solidFill>
                    <a:schemeClr val="accent5"/>
                  </a:solidFill>
                  <a:cs typeface="Arial" panose="020B0604020202020204" pitchFamily="34" charset="0"/>
                </a:rPr>
                <a:t>you</a:t>
              </a:r>
              <a:r>
                <a:rPr lang="sv-SE" sz="6000" dirty="0">
                  <a:solidFill>
                    <a:schemeClr val="accent5"/>
                  </a:solidFill>
                  <a:cs typeface="Arial" panose="020B0604020202020204" pitchFamily="34" charset="0"/>
                </a:rPr>
                <a:t>!</a:t>
              </a:r>
            </a:p>
          </p:txBody>
        </p:sp>
        <p:grpSp>
          <p:nvGrpSpPr>
            <p:cNvPr id="26" name="Grupp 25">
              <a:extLst>
                <a:ext uri="{FF2B5EF4-FFF2-40B4-BE49-F238E27FC236}">
                  <a16:creationId xmlns:a16="http://schemas.microsoft.com/office/drawing/2014/main" id="{9E5C02EB-AB2E-C5D8-2335-F7CFE5185384}"/>
                </a:ext>
              </a:extLst>
            </p:cNvPr>
            <p:cNvGrpSpPr/>
            <p:nvPr userDrawn="1"/>
          </p:nvGrpSpPr>
          <p:grpSpPr>
            <a:xfrm>
              <a:off x="3172346" y="3806181"/>
              <a:ext cx="5523481" cy="1539665"/>
              <a:chOff x="3172346" y="3806181"/>
              <a:chExt cx="5523481" cy="1539665"/>
            </a:xfrm>
          </p:grpSpPr>
          <p:pic>
            <p:nvPicPr>
              <p:cNvPr id="8" name="Bild 7">
                <a:extLst>
                  <a:ext uri="{FF2B5EF4-FFF2-40B4-BE49-F238E27FC236}">
                    <a16:creationId xmlns:a16="http://schemas.microsoft.com/office/drawing/2014/main" id="{3754C3F1-2AC7-D86C-6F85-0F2ED1BB95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3268" y="3806181"/>
                <a:ext cx="754853" cy="754853"/>
              </a:xfrm>
              <a:prstGeom prst="rect">
                <a:avLst/>
              </a:prstGeom>
            </p:spPr>
          </p:pic>
          <p:sp>
            <p:nvSpPr>
              <p:cNvPr id="17" name="TextBox 66">
                <a:extLst>
                  <a:ext uri="{FF2B5EF4-FFF2-40B4-BE49-F238E27FC236}">
                    <a16:creationId xmlns:a16="http://schemas.microsoft.com/office/drawing/2014/main" id="{8711F597-5F04-CA90-66B9-998C933BC3CA}"/>
                  </a:ext>
                </a:extLst>
              </p:cNvPr>
              <p:cNvSpPr txBox="1"/>
              <p:nvPr userDrawn="1"/>
            </p:nvSpPr>
            <p:spPr>
              <a:xfrm>
                <a:off x="4739243" y="4884181"/>
                <a:ext cx="802903" cy="461665"/>
              </a:xfrm>
              <a:prstGeom prst="rect">
                <a:avLst/>
              </a:prstGeom>
              <a:noFill/>
            </p:spPr>
            <p:txBody>
              <a:bodyPr wrap="square" rtlCol="0" anchor="ctr" anchorCtr="0">
                <a:spAutoFit/>
              </a:bodyPr>
              <a:lstStyle/>
              <a:p>
                <a:pPr algn="ctr"/>
                <a:r>
                  <a:rPr lang="sv-SE" sz="1200" dirty="0" err="1">
                    <a:solidFill>
                      <a:schemeClr val="accent5"/>
                    </a:solidFill>
                    <a:latin typeface="Franklin Gothic Medium" panose="020B0603020102020204" pitchFamily="34" charset="0"/>
                    <a:ea typeface="Montserrat" charset="0"/>
                    <a:cs typeface="Montserrat" charset="0"/>
                  </a:rPr>
                  <a:t>company</a:t>
                </a:r>
                <a:r>
                  <a:rPr lang="sv-SE" sz="1200" dirty="0">
                    <a:solidFill>
                      <a:schemeClr val="accent5"/>
                    </a:solidFill>
                    <a:latin typeface="Franklin Gothic Medium" panose="020B0603020102020204" pitchFamily="34" charset="0"/>
                    <a:ea typeface="Montserrat" charset="0"/>
                    <a:cs typeface="Montserrat" charset="0"/>
                  </a:rPr>
                  <a:t>/</a:t>
                </a:r>
                <a:r>
                  <a:rPr lang="sv-SE" sz="1200" dirty="0" err="1">
                    <a:solidFill>
                      <a:schemeClr val="accent5"/>
                    </a:solidFill>
                    <a:latin typeface="Franklin Gothic Medium" panose="020B0603020102020204" pitchFamily="34" charset="0"/>
                    <a:ea typeface="Montserrat" charset="0"/>
                    <a:cs typeface="Montserrat" charset="0"/>
                  </a:rPr>
                  <a:t>vinnova</a:t>
                </a:r>
                <a:endParaRPr lang="sv-SE" sz="1200" dirty="0">
                  <a:solidFill>
                    <a:schemeClr val="accent5"/>
                  </a:solidFill>
                  <a:latin typeface="Franklin Gothic Medium" panose="020B0603020102020204" pitchFamily="34" charset="0"/>
                  <a:ea typeface="Montserrat" charset="0"/>
                  <a:cs typeface="Montserrat" charset="0"/>
                </a:endParaRPr>
              </a:p>
            </p:txBody>
          </p:sp>
          <p:pic>
            <p:nvPicPr>
              <p:cNvPr id="12" name="Bild 11">
                <a:extLst>
                  <a:ext uri="{FF2B5EF4-FFF2-40B4-BE49-F238E27FC236}">
                    <a16:creationId xmlns:a16="http://schemas.microsoft.com/office/drawing/2014/main" id="{3831AA6C-11CE-1945-4853-779E4D77CC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42184" y="3811772"/>
                <a:ext cx="754853" cy="749262"/>
              </a:xfrm>
              <a:prstGeom prst="rect">
                <a:avLst/>
              </a:prstGeom>
            </p:spPr>
          </p:pic>
          <p:sp>
            <p:nvSpPr>
              <p:cNvPr id="18" name="TextBox 67">
                <a:extLst>
                  <a:ext uri="{FF2B5EF4-FFF2-40B4-BE49-F238E27FC236}">
                    <a16:creationId xmlns:a16="http://schemas.microsoft.com/office/drawing/2014/main" id="{DD615C7E-422A-30B8-D1E0-ABF4AFBCB3BD}"/>
                  </a:ext>
                </a:extLst>
              </p:cNvPr>
              <p:cNvSpPr txBox="1"/>
              <p:nvPr userDrawn="1"/>
            </p:nvSpPr>
            <p:spPr>
              <a:xfrm>
                <a:off x="7743394" y="4976514"/>
                <a:ext cx="952433" cy="276999"/>
              </a:xfrm>
              <a:prstGeom prst="rect">
                <a:avLst/>
              </a:prstGeom>
              <a:noFill/>
            </p:spPr>
            <p:txBody>
              <a:bodyPr wrap="square" rtlCol="0" anchor="ctr" anchorCtr="0">
                <a:spAutoFit/>
              </a:bodyPr>
              <a:lstStyle/>
              <a:p>
                <a:pPr algn="ctr"/>
                <a:r>
                  <a:rPr lang="sv-SE" sz="1200" dirty="0">
                    <a:solidFill>
                      <a:schemeClr val="accent5"/>
                    </a:solidFill>
                    <a:latin typeface="Franklin Gothic Medium" panose="020B0603020102020204" pitchFamily="34" charset="0"/>
                    <a:ea typeface="Montserrat" charset="0"/>
                    <a:cs typeface="Montserrat" charset="0"/>
                  </a:rPr>
                  <a:t>/</a:t>
                </a:r>
                <a:r>
                  <a:rPr lang="sv-SE" sz="1200" dirty="0" err="1">
                    <a:solidFill>
                      <a:schemeClr val="accent5"/>
                    </a:solidFill>
                    <a:latin typeface="Franklin Gothic Medium" panose="020B0603020102020204" pitchFamily="34" charset="0"/>
                    <a:ea typeface="Montserrat" charset="0"/>
                    <a:cs typeface="Montserrat" charset="0"/>
                  </a:rPr>
                  <a:t>vinnovase</a:t>
                </a:r>
                <a:endParaRPr lang="sv-SE" sz="1200" dirty="0">
                  <a:solidFill>
                    <a:schemeClr val="accent5"/>
                  </a:solidFill>
                  <a:latin typeface="Franklin Gothic Medium" panose="020B0603020102020204" pitchFamily="34" charset="0"/>
                  <a:ea typeface="Montserrat" charset="0"/>
                  <a:cs typeface="Montserrat" charset="0"/>
                </a:endParaRPr>
              </a:p>
            </p:txBody>
          </p:sp>
          <p:pic>
            <p:nvPicPr>
              <p:cNvPr id="10" name="Bild 9">
                <a:extLst>
                  <a:ext uri="{FF2B5EF4-FFF2-40B4-BE49-F238E27FC236}">
                    <a16:creationId xmlns:a16="http://schemas.microsoft.com/office/drawing/2014/main" id="{7CFF462F-617B-259B-6AE3-B91A41C43B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344" y="3806181"/>
                <a:ext cx="754853" cy="754853"/>
              </a:xfrm>
              <a:prstGeom prst="rect">
                <a:avLst/>
              </a:prstGeom>
            </p:spPr>
          </p:pic>
          <p:sp>
            <p:nvSpPr>
              <p:cNvPr id="19" name="TextBox 68">
                <a:extLst>
                  <a:ext uri="{FF2B5EF4-FFF2-40B4-BE49-F238E27FC236}">
                    <a16:creationId xmlns:a16="http://schemas.microsoft.com/office/drawing/2014/main" id="{4598DB2C-54B8-F7EB-8714-483EEE71C2FE}"/>
                  </a:ext>
                </a:extLst>
              </p:cNvPr>
              <p:cNvSpPr txBox="1"/>
              <p:nvPr userDrawn="1"/>
            </p:nvSpPr>
            <p:spPr>
              <a:xfrm>
                <a:off x="6096505" y="4976514"/>
                <a:ext cx="1092531" cy="276999"/>
              </a:xfrm>
              <a:prstGeom prst="rect">
                <a:avLst/>
              </a:prstGeom>
              <a:noFill/>
            </p:spPr>
            <p:txBody>
              <a:bodyPr wrap="square" rtlCol="0" anchor="ctr" anchorCtr="0">
                <a:spAutoFit/>
              </a:bodyPr>
              <a:lstStyle/>
              <a:p>
                <a:pPr algn="ctr"/>
                <a:r>
                  <a:rPr lang="sv-SE" sz="1200" dirty="0">
                    <a:solidFill>
                      <a:schemeClr val="accent5"/>
                    </a:solidFill>
                    <a:latin typeface="Franklin Gothic Medium" panose="020B0603020102020204" pitchFamily="34" charset="0"/>
                    <a:ea typeface="Montserrat" charset="0"/>
                    <a:cs typeface="Montserrat" charset="0"/>
                  </a:rPr>
                  <a:t>/</a:t>
                </a:r>
                <a:r>
                  <a:rPr lang="sv-SE" sz="1200" dirty="0" err="1">
                    <a:solidFill>
                      <a:schemeClr val="accent5"/>
                    </a:solidFill>
                    <a:latin typeface="Franklin Gothic Medium" panose="020B0603020102020204" pitchFamily="34" charset="0"/>
                    <a:ea typeface="Montserrat" charset="0"/>
                    <a:cs typeface="Montserrat" charset="0"/>
                  </a:rPr>
                  <a:t>vinnovase</a:t>
                </a:r>
                <a:endParaRPr lang="sv-SE" sz="1200" dirty="0">
                  <a:solidFill>
                    <a:schemeClr val="accent5"/>
                  </a:solidFill>
                  <a:latin typeface="Franklin Gothic Medium" panose="020B0603020102020204" pitchFamily="34" charset="0"/>
                  <a:ea typeface="Montserrat" charset="0"/>
                  <a:cs typeface="Montserrat" charset="0"/>
                </a:endParaRPr>
              </a:p>
            </p:txBody>
          </p:sp>
          <p:pic>
            <p:nvPicPr>
              <p:cNvPr id="14" name="Bild 13">
                <a:extLst>
                  <a:ext uri="{FF2B5EF4-FFF2-40B4-BE49-F238E27FC236}">
                    <a16:creationId xmlns:a16="http://schemas.microsoft.com/office/drawing/2014/main" id="{C2F2845A-B275-4B8E-56F7-6927B67FAAE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03984" y="3806181"/>
                <a:ext cx="749263" cy="749263"/>
              </a:xfrm>
              <a:prstGeom prst="rect">
                <a:avLst/>
              </a:prstGeom>
            </p:spPr>
          </p:pic>
          <p:sp>
            <p:nvSpPr>
              <p:cNvPr id="20" name="TextBox 69">
                <a:extLst>
                  <a:ext uri="{FF2B5EF4-FFF2-40B4-BE49-F238E27FC236}">
                    <a16:creationId xmlns:a16="http://schemas.microsoft.com/office/drawing/2014/main" id="{297D3160-85C6-7C63-BDA6-3D6154E178CA}"/>
                  </a:ext>
                </a:extLst>
              </p:cNvPr>
              <p:cNvSpPr txBox="1"/>
              <p:nvPr userDrawn="1"/>
            </p:nvSpPr>
            <p:spPr>
              <a:xfrm>
                <a:off x="3172346" y="4976514"/>
                <a:ext cx="1012538" cy="276999"/>
              </a:xfrm>
              <a:prstGeom prst="rect">
                <a:avLst/>
              </a:prstGeom>
              <a:noFill/>
            </p:spPr>
            <p:txBody>
              <a:bodyPr wrap="square" rtlCol="0" anchor="ctr" anchorCtr="0">
                <a:spAutoFit/>
              </a:bodyPr>
              <a:lstStyle/>
              <a:p>
                <a:pPr algn="ctr"/>
                <a:r>
                  <a:rPr lang="sv-SE" sz="1200" dirty="0">
                    <a:solidFill>
                      <a:schemeClr val="accent5"/>
                    </a:solidFill>
                    <a:latin typeface="Franklin Gothic Medium" panose="020B0603020102020204" pitchFamily="34" charset="0"/>
                    <a:ea typeface="Montserrat" charset="0"/>
                    <a:cs typeface="Montserrat" charset="0"/>
                  </a:rPr>
                  <a:t>vinnova.se</a:t>
                </a:r>
              </a:p>
            </p:txBody>
          </p:sp>
        </p:grpSp>
      </p:grpSp>
      <p:pic>
        <p:nvPicPr>
          <p:cNvPr id="9" name="Bild 8">
            <a:extLst>
              <a:ext uri="{FF2B5EF4-FFF2-40B4-BE49-F238E27FC236}">
                <a16:creationId xmlns:a16="http://schemas.microsoft.com/office/drawing/2014/main" id="{3EA3A9B3-C569-AAA4-6B6A-8B326AC8F26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17928" y="5306627"/>
            <a:ext cx="2156143" cy="461264"/>
          </a:xfrm>
          <a:prstGeom prst="rect">
            <a:avLst/>
          </a:prstGeom>
        </p:spPr>
      </p:pic>
    </p:spTree>
    <p:extLst>
      <p:ext uri="{BB962C8B-B14F-4D97-AF65-F5344CB8AC3E}">
        <p14:creationId xmlns:p14="http://schemas.microsoft.com/office/powerpoint/2010/main" val="1439698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Tom - Grön">
    <p:bg>
      <p:bgPr>
        <a:solidFill>
          <a:schemeClr val="bg1"/>
        </a:solidFill>
        <a:effectLst/>
      </p:bgPr>
    </p:bg>
    <p:spTree>
      <p:nvGrpSpPr>
        <p:cNvPr id="1" name=""/>
        <p:cNvGrpSpPr/>
        <p:nvPr/>
      </p:nvGrpSpPr>
      <p:grpSpPr>
        <a:xfrm>
          <a:off x="0" y="0"/>
          <a:ext cx="0" cy="0"/>
          <a:chOff x="0" y="0"/>
          <a:chExt cx="0" cy="0"/>
        </a:xfrm>
      </p:grpSpPr>
      <p:pic>
        <p:nvPicPr>
          <p:cNvPr id="28" name="Bild 27">
            <a:extLst>
              <a:ext uri="{FF2B5EF4-FFF2-40B4-BE49-F238E27FC236}">
                <a16:creationId xmlns:a16="http://schemas.microsoft.com/office/drawing/2014/main" id="{D617B9FB-DB9F-3639-DEFC-AC6B237F1A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grpSp>
        <p:nvGrpSpPr>
          <p:cNvPr id="27" name="Grupp 26">
            <a:extLst>
              <a:ext uri="{FF2B5EF4-FFF2-40B4-BE49-F238E27FC236}">
                <a16:creationId xmlns:a16="http://schemas.microsoft.com/office/drawing/2014/main" id="{DF79DDCD-7F14-B67C-CE38-14F3F79C9D18}"/>
              </a:ext>
            </a:extLst>
          </p:cNvPr>
          <p:cNvGrpSpPr/>
          <p:nvPr userDrawn="1"/>
        </p:nvGrpSpPr>
        <p:grpSpPr>
          <a:xfrm>
            <a:off x="3334260" y="1414131"/>
            <a:ext cx="5523481" cy="3192753"/>
            <a:chOff x="3172346" y="2153093"/>
            <a:chExt cx="5523481" cy="3192753"/>
          </a:xfrm>
        </p:grpSpPr>
        <p:sp>
          <p:nvSpPr>
            <p:cNvPr id="6" name="textruta 5">
              <a:extLst>
                <a:ext uri="{FF2B5EF4-FFF2-40B4-BE49-F238E27FC236}">
                  <a16:creationId xmlns:a16="http://schemas.microsoft.com/office/drawing/2014/main" id="{BCBA9418-B75A-DC2A-4D5A-0A0C51568B24}"/>
                </a:ext>
              </a:extLst>
            </p:cNvPr>
            <p:cNvSpPr txBox="1"/>
            <p:nvPr userDrawn="1"/>
          </p:nvSpPr>
          <p:spPr>
            <a:xfrm>
              <a:off x="3838354" y="2153093"/>
              <a:ext cx="4189876" cy="923330"/>
            </a:xfrm>
            <a:prstGeom prst="rect">
              <a:avLst/>
            </a:prstGeom>
            <a:noFill/>
          </p:spPr>
          <p:txBody>
            <a:bodyPr wrap="square" lIns="0" tIns="0" rIns="0" bIns="0" rtlCol="0">
              <a:spAutoFit/>
            </a:bodyPr>
            <a:lstStyle/>
            <a:p>
              <a:pPr algn="ctr"/>
              <a:r>
                <a:rPr lang="sv-SE" sz="6000" dirty="0" err="1">
                  <a:solidFill>
                    <a:schemeClr val="tx2"/>
                  </a:solidFill>
                  <a:cs typeface="Arial" panose="020B0604020202020204" pitchFamily="34" charset="0"/>
                </a:rPr>
                <a:t>Thank</a:t>
              </a:r>
              <a:r>
                <a:rPr lang="sv-SE" sz="6000" dirty="0">
                  <a:solidFill>
                    <a:schemeClr val="tx2"/>
                  </a:solidFill>
                  <a:cs typeface="Arial" panose="020B0604020202020204" pitchFamily="34" charset="0"/>
                </a:rPr>
                <a:t> </a:t>
              </a:r>
              <a:r>
                <a:rPr lang="sv-SE" sz="6000" dirty="0" err="1">
                  <a:solidFill>
                    <a:schemeClr val="tx2"/>
                  </a:solidFill>
                  <a:cs typeface="Arial" panose="020B0604020202020204" pitchFamily="34" charset="0"/>
                </a:rPr>
                <a:t>you</a:t>
              </a:r>
              <a:r>
                <a:rPr lang="sv-SE" sz="6000" dirty="0">
                  <a:solidFill>
                    <a:schemeClr val="tx2"/>
                  </a:solidFill>
                  <a:cs typeface="Arial" panose="020B0604020202020204" pitchFamily="34" charset="0"/>
                </a:rPr>
                <a:t>!</a:t>
              </a:r>
            </a:p>
          </p:txBody>
        </p:sp>
        <p:grpSp>
          <p:nvGrpSpPr>
            <p:cNvPr id="26" name="Grupp 25">
              <a:extLst>
                <a:ext uri="{FF2B5EF4-FFF2-40B4-BE49-F238E27FC236}">
                  <a16:creationId xmlns:a16="http://schemas.microsoft.com/office/drawing/2014/main" id="{9E5C02EB-AB2E-C5D8-2335-F7CFE5185384}"/>
                </a:ext>
              </a:extLst>
            </p:cNvPr>
            <p:cNvGrpSpPr/>
            <p:nvPr userDrawn="1"/>
          </p:nvGrpSpPr>
          <p:grpSpPr>
            <a:xfrm>
              <a:off x="3172346" y="3806181"/>
              <a:ext cx="5523481" cy="1539665"/>
              <a:chOff x="3172346" y="3806181"/>
              <a:chExt cx="5523481" cy="1539665"/>
            </a:xfrm>
          </p:grpSpPr>
          <p:pic>
            <p:nvPicPr>
              <p:cNvPr id="8" name="Bild 7">
                <a:extLst>
                  <a:ext uri="{FF2B5EF4-FFF2-40B4-BE49-F238E27FC236}">
                    <a16:creationId xmlns:a16="http://schemas.microsoft.com/office/drawing/2014/main" id="{3754C3F1-2AC7-D86C-6F85-0F2ED1BB95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3268" y="3806181"/>
                <a:ext cx="754853" cy="754853"/>
              </a:xfrm>
              <a:prstGeom prst="rect">
                <a:avLst/>
              </a:prstGeom>
            </p:spPr>
          </p:pic>
          <p:sp>
            <p:nvSpPr>
              <p:cNvPr id="17" name="TextBox 66">
                <a:extLst>
                  <a:ext uri="{FF2B5EF4-FFF2-40B4-BE49-F238E27FC236}">
                    <a16:creationId xmlns:a16="http://schemas.microsoft.com/office/drawing/2014/main" id="{8711F597-5F04-CA90-66B9-998C933BC3CA}"/>
                  </a:ext>
                </a:extLst>
              </p:cNvPr>
              <p:cNvSpPr txBox="1"/>
              <p:nvPr userDrawn="1"/>
            </p:nvSpPr>
            <p:spPr>
              <a:xfrm>
                <a:off x="4739243" y="4884181"/>
                <a:ext cx="802903" cy="461665"/>
              </a:xfrm>
              <a:prstGeom prst="rect">
                <a:avLst/>
              </a:prstGeom>
              <a:noFill/>
            </p:spPr>
            <p:txBody>
              <a:bodyPr wrap="square" rtlCol="0" anchor="ctr" anchorCtr="0">
                <a:spAutoFit/>
              </a:bodyPr>
              <a:lstStyle/>
              <a:p>
                <a:pPr algn="ctr"/>
                <a:r>
                  <a:rPr lang="sv-SE" sz="1200" dirty="0" err="1">
                    <a:solidFill>
                      <a:schemeClr val="tx2"/>
                    </a:solidFill>
                    <a:latin typeface="Franklin Gothic Medium" panose="020B0603020102020204" pitchFamily="34" charset="0"/>
                    <a:ea typeface="Montserrat" charset="0"/>
                    <a:cs typeface="Montserrat" charset="0"/>
                  </a:rPr>
                  <a:t>company</a:t>
                </a:r>
                <a:r>
                  <a:rPr lang="sv-SE" sz="1200" dirty="0">
                    <a:solidFill>
                      <a:schemeClr val="tx2"/>
                    </a:solidFill>
                    <a:latin typeface="Franklin Gothic Medium" panose="020B0603020102020204" pitchFamily="34" charset="0"/>
                    <a:ea typeface="Montserrat" charset="0"/>
                    <a:cs typeface="Montserrat" charset="0"/>
                  </a:rPr>
                  <a:t>/</a:t>
                </a:r>
                <a:r>
                  <a:rPr lang="sv-SE" sz="1200" dirty="0" err="1">
                    <a:solidFill>
                      <a:schemeClr val="tx2"/>
                    </a:solidFill>
                    <a:latin typeface="Franklin Gothic Medium" panose="020B0603020102020204" pitchFamily="34" charset="0"/>
                    <a:ea typeface="Montserrat" charset="0"/>
                    <a:cs typeface="Montserrat" charset="0"/>
                  </a:rPr>
                  <a:t>vinnova</a:t>
                </a:r>
                <a:endParaRPr lang="sv-SE" sz="1200" dirty="0">
                  <a:solidFill>
                    <a:schemeClr val="tx2"/>
                  </a:solidFill>
                  <a:latin typeface="Franklin Gothic Medium" panose="020B0603020102020204" pitchFamily="34" charset="0"/>
                  <a:ea typeface="Montserrat" charset="0"/>
                  <a:cs typeface="Montserrat" charset="0"/>
                </a:endParaRPr>
              </a:p>
            </p:txBody>
          </p:sp>
          <p:pic>
            <p:nvPicPr>
              <p:cNvPr id="12" name="Bild 11">
                <a:extLst>
                  <a:ext uri="{FF2B5EF4-FFF2-40B4-BE49-F238E27FC236}">
                    <a16:creationId xmlns:a16="http://schemas.microsoft.com/office/drawing/2014/main" id="{3831AA6C-11CE-1945-4853-779E4D77CC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42184" y="3811772"/>
                <a:ext cx="754853" cy="749262"/>
              </a:xfrm>
              <a:prstGeom prst="rect">
                <a:avLst/>
              </a:prstGeom>
            </p:spPr>
          </p:pic>
          <p:sp>
            <p:nvSpPr>
              <p:cNvPr id="18" name="TextBox 67">
                <a:extLst>
                  <a:ext uri="{FF2B5EF4-FFF2-40B4-BE49-F238E27FC236}">
                    <a16:creationId xmlns:a16="http://schemas.microsoft.com/office/drawing/2014/main" id="{DD615C7E-422A-30B8-D1E0-ABF4AFBCB3BD}"/>
                  </a:ext>
                </a:extLst>
              </p:cNvPr>
              <p:cNvSpPr txBox="1"/>
              <p:nvPr userDrawn="1"/>
            </p:nvSpPr>
            <p:spPr>
              <a:xfrm>
                <a:off x="7743394" y="4976514"/>
                <a:ext cx="952433" cy="276999"/>
              </a:xfrm>
              <a:prstGeom prst="rect">
                <a:avLst/>
              </a:prstGeom>
              <a:noFill/>
            </p:spPr>
            <p:txBody>
              <a:bodyPr wrap="square" rtlCol="0" anchor="ctr" anchorCtr="0">
                <a:spAutoFit/>
              </a:bodyPr>
              <a:lstStyle/>
              <a:p>
                <a:pPr algn="ctr"/>
                <a:r>
                  <a:rPr lang="sv-SE" sz="1200" dirty="0">
                    <a:solidFill>
                      <a:schemeClr val="tx2"/>
                    </a:solidFill>
                    <a:latin typeface="Franklin Gothic Medium" panose="020B0603020102020204" pitchFamily="34" charset="0"/>
                    <a:ea typeface="Montserrat" charset="0"/>
                    <a:cs typeface="Montserrat" charset="0"/>
                  </a:rPr>
                  <a:t>/</a:t>
                </a:r>
                <a:r>
                  <a:rPr lang="sv-SE" sz="1200" dirty="0" err="1">
                    <a:solidFill>
                      <a:schemeClr val="tx2"/>
                    </a:solidFill>
                    <a:latin typeface="Franklin Gothic Medium" panose="020B0603020102020204" pitchFamily="34" charset="0"/>
                    <a:ea typeface="Montserrat" charset="0"/>
                    <a:cs typeface="Montserrat" charset="0"/>
                  </a:rPr>
                  <a:t>vinnovase</a:t>
                </a:r>
                <a:endParaRPr lang="sv-SE" sz="1200" dirty="0">
                  <a:solidFill>
                    <a:schemeClr val="tx2"/>
                  </a:solidFill>
                  <a:latin typeface="Franklin Gothic Medium" panose="020B0603020102020204" pitchFamily="34" charset="0"/>
                  <a:ea typeface="Montserrat" charset="0"/>
                  <a:cs typeface="Montserrat" charset="0"/>
                </a:endParaRPr>
              </a:p>
            </p:txBody>
          </p:sp>
          <p:pic>
            <p:nvPicPr>
              <p:cNvPr id="10" name="Bild 9">
                <a:extLst>
                  <a:ext uri="{FF2B5EF4-FFF2-40B4-BE49-F238E27FC236}">
                    <a16:creationId xmlns:a16="http://schemas.microsoft.com/office/drawing/2014/main" id="{7CFF462F-617B-259B-6AE3-B91A41C43B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344" y="3806181"/>
                <a:ext cx="754853" cy="754853"/>
              </a:xfrm>
              <a:prstGeom prst="rect">
                <a:avLst/>
              </a:prstGeom>
            </p:spPr>
          </p:pic>
          <p:sp>
            <p:nvSpPr>
              <p:cNvPr id="19" name="TextBox 68">
                <a:extLst>
                  <a:ext uri="{FF2B5EF4-FFF2-40B4-BE49-F238E27FC236}">
                    <a16:creationId xmlns:a16="http://schemas.microsoft.com/office/drawing/2014/main" id="{4598DB2C-54B8-F7EB-8714-483EEE71C2FE}"/>
                  </a:ext>
                </a:extLst>
              </p:cNvPr>
              <p:cNvSpPr txBox="1"/>
              <p:nvPr userDrawn="1"/>
            </p:nvSpPr>
            <p:spPr>
              <a:xfrm>
                <a:off x="6096505" y="4976514"/>
                <a:ext cx="1092531" cy="276999"/>
              </a:xfrm>
              <a:prstGeom prst="rect">
                <a:avLst/>
              </a:prstGeom>
              <a:noFill/>
            </p:spPr>
            <p:txBody>
              <a:bodyPr wrap="square" rtlCol="0" anchor="ctr" anchorCtr="0">
                <a:spAutoFit/>
              </a:bodyPr>
              <a:lstStyle/>
              <a:p>
                <a:pPr algn="ctr"/>
                <a:r>
                  <a:rPr lang="sv-SE" sz="1200" dirty="0">
                    <a:solidFill>
                      <a:schemeClr val="tx2"/>
                    </a:solidFill>
                    <a:latin typeface="Franklin Gothic Medium" panose="020B0603020102020204" pitchFamily="34" charset="0"/>
                    <a:ea typeface="Montserrat" charset="0"/>
                    <a:cs typeface="Montserrat" charset="0"/>
                  </a:rPr>
                  <a:t>/</a:t>
                </a:r>
                <a:r>
                  <a:rPr lang="sv-SE" sz="1200" dirty="0" err="1">
                    <a:solidFill>
                      <a:schemeClr val="tx2"/>
                    </a:solidFill>
                    <a:latin typeface="Franklin Gothic Medium" panose="020B0603020102020204" pitchFamily="34" charset="0"/>
                    <a:ea typeface="Montserrat" charset="0"/>
                    <a:cs typeface="Montserrat" charset="0"/>
                  </a:rPr>
                  <a:t>vinnovase</a:t>
                </a:r>
                <a:endParaRPr lang="sv-SE" sz="1200" dirty="0">
                  <a:solidFill>
                    <a:schemeClr val="tx2"/>
                  </a:solidFill>
                  <a:latin typeface="Franklin Gothic Medium" panose="020B0603020102020204" pitchFamily="34" charset="0"/>
                  <a:ea typeface="Montserrat" charset="0"/>
                  <a:cs typeface="Montserrat" charset="0"/>
                </a:endParaRPr>
              </a:p>
            </p:txBody>
          </p:sp>
          <p:pic>
            <p:nvPicPr>
              <p:cNvPr id="14" name="Bild 13">
                <a:extLst>
                  <a:ext uri="{FF2B5EF4-FFF2-40B4-BE49-F238E27FC236}">
                    <a16:creationId xmlns:a16="http://schemas.microsoft.com/office/drawing/2014/main" id="{C2F2845A-B275-4B8E-56F7-6927B67FAAE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03984" y="3806181"/>
                <a:ext cx="749263" cy="749263"/>
              </a:xfrm>
              <a:prstGeom prst="rect">
                <a:avLst/>
              </a:prstGeom>
            </p:spPr>
          </p:pic>
          <p:sp>
            <p:nvSpPr>
              <p:cNvPr id="20" name="TextBox 69">
                <a:extLst>
                  <a:ext uri="{FF2B5EF4-FFF2-40B4-BE49-F238E27FC236}">
                    <a16:creationId xmlns:a16="http://schemas.microsoft.com/office/drawing/2014/main" id="{297D3160-85C6-7C63-BDA6-3D6154E178CA}"/>
                  </a:ext>
                </a:extLst>
              </p:cNvPr>
              <p:cNvSpPr txBox="1"/>
              <p:nvPr userDrawn="1"/>
            </p:nvSpPr>
            <p:spPr>
              <a:xfrm>
                <a:off x="3172346" y="4976514"/>
                <a:ext cx="1012538" cy="276999"/>
              </a:xfrm>
              <a:prstGeom prst="rect">
                <a:avLst/>
              </a:prstGeom>
              <a:noFill/>
            </p:spPr>
            <p:txBody>
              <a:bodyPr wrap="square" rtlCol="0" anchor="ctr" anchorCtr="0">
                <a:spAutoFit/>
              </a:bodyPr>
              <a:lstStyle/>
              <a:p>
                <a:pPr algn="ctr"/>
                <a:r>
                  <a:rPr lang="sv-SE" sz="1200" dirty="0">
                    <a:solidFill>
                      <a:schemeClr val="tx2"/>
                    </a:solidFill>
                    <a:latin typeface="Franklin Gothic Medium" panose="020B0603020102020204" pitchFamily="34" charset="0"/>
                    <a:ea typeface="Montserrat" charset="0"/>
                    <a:cs typeface="Montserrat" charset="0"/>
                  </a:rPr>
                  <a:t>vinnova.se</a:t>
                </a:r>
              </a:p>
            </p:txBody>
          </p:sp>
        </p:grpSp>
      </p:grpSp>
      <p:pic>
        <p:nvPicPr>
          <p:cNvPr id="25" name="Bild 24">
            <a:extLst>
              <a:ext uri="{FF2B5EF4-FFF2-40B4-BE49-F238E27FC236}">
                <a16:creationId xmlns:a16="http://schemas.microsoft.com/office/drawing/2014/main" id="{06300215-94A2-93CA-10FC-48AE1520283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17928" y="5306627"/>
            <a:ext cx="2156143" cy="461264"/>
          </a:xfrm>
          <a:prstGeom prst="rect">
            <a:avLst/>
          </a:prstGeom>
        </p:spPr>
      </p:pic>
    </p:spTree>
    <p:extLst>
      <p:ext uri="{BB962C8B-B14F-4D97-AF65-F5344CB8AC3E}">
        <p14:creationId xmlns:p14="http://schemas.microsoft.com/office/powerpoint/2010/main" val="2755691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694774" y="2103121"/>
            <a:ext cx="10802452" cy="2834622"/>
          </a:xfrm>
          <a:prstGeom prst="rect">
            <a:avLst/>
          </a:prstGeom>
          <a:noFill/>
        </p:spPr>
        <p:txBody>
          <a:bodyPr wrap="square" rtlCol="0">
            <a:spAutoFit/>
          </a:bodyPr>
          <a:lstStyle/>
          <a:p>
            <a:pPr algn="ctr">
              <a:lnSpc>
                <a:spcPct val="90000"/>
              </a:lnSpc>
            </a:pPr>
            <a:r>
              <a:rPr lang="sv-SE" sz="6600" b="1" kern="1200" dirty="0">
                <a:solidFill>
                  <a:schemeClr val="tx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794899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ida 4">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2A44191-897B-E5BC-15EB-E37B65716BAF}"/>
              </a:ext>
            </a:extLst>
          </p:cNvPr>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dirty="0" err="1">
              <a:cs typeface="Arial" panose="020B0604020202020204" pitchFamily="34" charset="0"/>
            </a:endParaRPr>
          </a:p>
        </p:txBody>
      </p:sp>
      <p:sp>
        <p:nvSpPr>
          <p:cNvPr id="19" name="Rektangel 18">
            <a:extLst>
              <a:ext uri="{FF2B5EF4-FFF2-40B4-BE49-F238E27FC236}">
                <a16:creationId xmlns:a16="http://schemas.microsoft.com/office/drawing/2014/main" id="{B2B50DA0-1693-550E-470D-7DF11F8C2F47}"/>
              </a:ext>
            </a:extLst>
          </p:cNvPr>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dirty="0" err="1">
              <a:cs typeface="Arial" panose="020B0604020202020204" pitchFamily="34" charset="0"/>
            </a:endParaRPr>
          </a:p>
        </p:txBody>
      </p:sp>
      <p:pic>
        <p:nvPicPr>
          <p:cNvPr id="14" name="Bild 13">
            <a:extLst>
              <a:ext uri="{FF2B5EF4-FFF2-40B4-BE49-F238E27FC236}">
                <a16:creationId xmlns:a16="http://schemas.microsoft.com/office/drawing/2014/main" id="{AE287A73-2E0F-45E2-4EEE-E6478DA7CB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1849100" cy="6858000"/>
          </a:xfrm>
          <a:prstGeom prst="rect">
            <a:avLst/>
          </a:prstGeom>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717612" y="6991199"/>
            <a:ext cx="815913" cy="260349"/>
          </a:xfrm>
        </p:spPr>
        <p:txBody>
          <a:bodyPr/>
          <a:lstStyle>
            <a:lvl1pPr>
              <a:defRPr>
                <a:solidFill>
                  <a:schemeClr val="tx1">
                    <a:lumMod val="65000"/>
                    <a:lumOff val="35000"/>
                    <a:alpha val="0"/>
                  </a:schemeClr>
                </a:solidFill>
              </a:defRPr>
            </a:lvl1pPr>
          </a:lstStyle>
          <a:p>
            <a:fld id="{FD403CD0-842C-4BCD-83D3-BB78B185EE38}" type="datetimeFigureOut">
              <a:rPr lang="sv-SE" smtClean="0"/>
              <a:pPr/>
              <a:t>2024-09-04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533525" y="6991199"/>
            <a:ext cx="6619875" cy="260349"/>
          </a:xfrm>
        </p:spPr>
        <p:txBody>
          <a:bodyPr/>
          <a:lstStyle>
            <a:lvl1pPr>
              <a:defRPr>
                <a:solidFill>
                  <a:schemeClr val="tx1">
                    <a:lumMod val="65000"/>
                    <a:lumOff val="35000"/>
                    <a:alpha val="0"/>
                  </a:schemeClr>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991199"/>
            <a:ext cx="2860677" cy="260349"/>
          </a:xfrm>
        </p:spPr>
        <p:txBody>
          <a:bodyPr/>
          <a:lstStyle>
            <a:lvl1pPr>
              <a:defRPr>
                <a:solidFill>
                  <a:schemeClr val="tx1">
                    <a:lumMod val="65000"/>
                    <a:lumOff val="35000"/>
                    <a:alpha val="0"/>
                  </a:schemeClr>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8CF9A8DE-EAFC-6A4E-06A1-36531540A7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9138" y="6487497"/>
            <a:ext cx="1457176" cy="166742"/>
          </a:xfrm>
          <a:prstGeom prst="rect">
            <a:avLst/>
          </a:prstGeom>
        </p:spPr>
      </p:pic>
      <p:sp>
        <p:nvSpPr>
          <p:cNvPr id="11" name="textruta 10">
            <a:extLst>
              <a:ext uri="{FF2B5EF4-FFF2-40B4-BE49-F238E27FC236}">
                <a16:creationId xmlns:a16="http://schemas.microsoft.com/office/drawing/2014/main" id="{C41AE6F0-8DC6-3C66-F09F-AF336AFA8B94}"/>
              </a:ext>
            </a:extLst>
          </p:cNvPr>
          <p:cNvSpPr txBox="1"/>
          <p:nvPr userDrawn="1"/>
        </p:nvSpPr>
        <p:spPr>
          <a:xfrm>
            <a:off x="0" y="-367488"/>
            <a:ext cx="5118100" cy="234287"/>
          </a:xfrm>
          <a:prstGeom prst="rect">
            <a:avLst/>
          </a:prstGeom>
          <a:solidFill>
            <a:schemeClr val="accent6"/>
          </a:solidFill>
        </p:spPr>
        <p:txBody>
          <a:bodyPr wrap="square" lIns="36000" tIns="36000" rIns="36000" bIns="36000" rtlCol="0">
            <a:spAutoFit/>
          </a:bodyPr>
          <a:lstStyle/>
          <a:p>
            <a:pPr algn="l"/>
            <a:r>
              <a:rPr lang="sv-SE" sz="1050" dirty="0">
                <a:solidFill>
                  <a:schemeClr val="bg1"/>
                </a:solidFill>
              </a:rPr>
              <a:t>För att ändra bild i bakgrunden: Högerklicka på bakgrunden, välj formatera bakgrund</a:t>
            </a:r>
          </a:p>
        </p:txBody>
      </p:sp>
      <p:sp>
        <p:nvSpPr>
          <p:cNvPr id="16" name="Rubrik 1">
            <a:extLst>
              <a:ext uri="{FF2B5EF4-FFF2-40B4-BE49-F238E27FC236}">
                <a16:creationId xmlns:a16="http://schemas.microsoft.com/office/drawing/2014/main" id="{504431FE-1F1A-C2CF-26FF-5971429220F0}"/>
              </a:ext>
            </a:extLst>
          </p:cNvPr>
          <p:cNvSpPr>
            <a:spLocks noGrp="1"/>
          </p:cNvSpPr>
          <p:nvPr>
            <p:ph type="ctrTitle"/>
          </p:nvPr>
        </p:nvSpPr>
        <p:spPr>
          <a:xfrm>
            <a:off x="719139" y="719138"/>
            <a:ext cx="8018462" cy="4017962"/>
          </a:xfrm>
          <a:prstGeom prst="rect">
            <a:avLst/>
          </a:prstGeom>
        </p:spPr>
        <p:txBody>
          <a:bodyPr anchor="b"/>
          <a:lstStyle>
            <a:lvl1pPr algn="l">
              <a:lnSpc>
                <a:spcPct val="70000"/>
              </a:lnSpc>
              <a:defRPr sz="6600">
                <a:solidFill>
                  <a:schemeClr val="accent5"/>
                </a:solidFill>
              </a:defRPr>
            </a:lvl1pPr>
          </a:lstStyle>
          <a:p>
            <a:r>
              <a:rPr lang="sv-SE"/>
              <a:t>Klicka här för att ändra mall för rubrikformat</a:t>
            </a:r>
            <a:endParaRPr lang="sv-SE" dirty="0"/>
          </a:p>
        </p:txBody>
      </p:sp>
      <p:sp>
        <p:nvSpPr>
          <p:cNvPr id="17" name="Underrubrik 2">
            <a:extLst>
              <a:ext uri="{FF2B5EF4-FFF2-40B4-BE49-F238E27FC236}">
                <a16:creationId xmlns:a16="http://schemas.microsoft.com/office/drawing/2014/main" id="{E48BD2C6-842F-5509-27D0-8585FE419024}"/>
              </a:ext>
            </a:extLst>
          </p:cNvPr>
          <p:cNvSpPr>
            <a:spLocks noGrp="1"/>
          </p:cNvSpPr>
          <p:nvPr>
            <p:ph type="subTitle" idx="1"/>
          </p:nvPr>
        </p:nvSpPr>
        <p:spPr>
          <a:xfrm>
            <a:off x="719139" y="4918075"/>
            <a:ext cx="8018462" cy="1219200"/>
          </a:xfrm>
        </p:spPr>
        <p:txBody>
          <a:bodyPr/>
          <a:lstStyle>
            <a:lvl1pPr marL="0" indent="0" algn="l">
              <a:buNone/>
              <a:defRPr sz="28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287332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vsnittsrubrik 1">
    <p:bg>
      <p:bgPr>
        <a:solidFill>
          <a:schemeClr val="accent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2024-09-04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2E316B54-B6AB-993C-2F3E-B2DBD8209C2A}"/>
              </a:ext>
            </a:extLst>
          </p:cNvPr>
          <p:cNvSpPr>
            <a:spLocks noGrp="1"/>
          </p:cNvSpPr>
          <p:nvPr>
            <p:ph type="ctrTitle"/>
          </p:nvPr>
        </p:nvSpPr>
        <p:spPr>
          <a:xfrm>
            <a:off x="719139" y="719138"/>
            <a:ext cx="6325473" cy="4017962"/>
          </a:xfrm>
          <a:prstGeom prst="rect">
            <a:avLst/>
          </a:prstGeom>
        </p:spPr>
        <p:txBody>
          <a:bodyPr anchor="b"/>
          <a:lstStyle>
            <a:lvl1pPr algn="l">
              <a:lnSpc>
                <a:spcPct val="70000"/>
              </a:lnSpc>
              <a:defRPr sz="4800">
                <a:solidFill>
                  <a:schemeClr val="accent5"/>
                </a:solidFill>
              </a:defRPr>
            </a:lvl1pPr>
          </a:lstStyle>
          <a:p>
            <a:r>
              <a:rPr lang="sv-SE"/>
              <a:t>Klicka här för att ändra mall för rubrikformat</a:t>
            </a:r>
            <a:endParaRPr lang="sv-SE" dirty="0"/>
          </a:p>
        </p:txBody>
      </p:sp>
      <p:pic>
        <p:nvPicPr>
          <p:cNvPr id="3" name="Bild 2">
            <a:extLst>
              <a:ext uri="{FF2B5EF4-FFF2-40B4-BE49-F238E27FC236}">
                <a16:creationId xmlns:a16="http://schemas.microsoft.com/office/drawing/2014/main" id="{385E8F05-1229-69CA-FBA2-582CF78161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95376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Avsnittsrubrik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134731C-1D01-F6EE-AF7D-82272A35A3F7}"/>
              </a:ext>
            </a:extLst>
          </p:cNvPr>
          <p:cNvSpPr/>
          <p:nvPr userDrawn="1"/>
        </p:nvSpPr>
        <p:spPr>
          <a:xfrm>
            <a:off x="0" y="0"/>
            <a:ext cx="12192000" cy="6858000"/>
          </a:xfrm>
          <a:prstGeom prst="rect">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dirty="0" err="1">
              <a:cs typeface="Arial" panose="020B0604020202020204" pitchFamily="34" charset="0"/>
            </a:endParaRPr>
          </a:p>
        </p:txBody>
      </p:sp>
      <p:pic>
        <p:nvPicPr>
          <p:cNvPr id="7" name="Bild 6">
            <a:extLst>
              <a:ext uri="{FF2B5EF4-FFF2-40B4-BE49-F238E27FC236}">
                <a16:creationId xmlns:a16="http://schemas.microsoft.com/office/drawing/2014/main" id="{0682EAB6-F35F-16E2-5735-6D12ADA6C8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2024-09-04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2E316B54-B6AB-993C-2F3E-B2DBD8209C2A}"/>
              </a:ext>
            </a:extLst>
          </p:cNvPr>
          <p:cNvSpPr>
            <a:spLocks noGrp="1"/>
          </p:cNvSpPr>
          <p:nvPr>
            <p:ph type="ctrTitle"/>
          </p:nvPr>
        </p:nvSpPr>
        <p:spPr>
          <a:xfrm>
            <a:off x="719139" y="719138"/>
            <a:ext cx="6325473" cy="4017962"/>
          </a:xfrm>
          <a:prstGeom prst="rect">
            <a:avLst/>
          </a:prstGeom>
        </p:spPr>
        <p:txBody>
          <a:bodyPr anchor="b"/>
          <a:lstStyle>
            <a:lvl1pPr algn="l">
              <a:lnSpc>
                <a:spcPct val="70000"/>
              </a:lnSpc>
              <a:defRPr sz="4800">
                <a:solidFill>
                  <a:schemeClr val="accent5"/>
                </a:solidFill>
              </a:defRPr>
            </a:lvl1pPr>
          </a:lstStyle>
          <a:p>
            <a:r>
              <a:rPr lang="sv-SE"/>
              <a:t>Klicka här för att ändra mall för rubrikformat</a:t>
            </a:r>
            <a:endParaRPr lang="sv-SE" dirty="0"/>
          </a:p>
        </p:txBody>
      </p:sp>
      <p:pic>
        <p:nvPicPr>
          <p:cNvPr id="3" name="Bild 2">
            <a:extLst>
              <a:ext uri="{FF2B5EF4-FFF2-40B4-BE49-F238E27FC236}">
                <a16:creationId xmlns:a16="http://schemas.microsoft.com/office/drawing/2014/main" id="{385E8F05-1229-69CA-FBA2-582CF78161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09121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vsnittsrubrik 2">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2024-09-04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2E316B54-B6AB-993C-2F3E-B2DBD8209C2A}"/>
              </a:ext>
            </a:extLst>
          </p:cNvPr>
          <p:cNvSpPr>
            <a:spLocks noGrp="1"/>
          </p:cNvSpPr>
          <p:nvPr>
            <p:ph type="ctrTitle"/>
          </p:nvPr>
        </p:nvSpPr>
        <p:spPr>
          <a:xfrm>
            <a:off x="719139" y="719138"/>
            <a:ext cx="6325473" cy="4017962"/>
          </a:xfrm>
          <a:prstGeom prst="rect">
            <a:avLst/>
          </a:prstGeom>
        </p:spPr>
        <p:txBody>
          <a:bodyPr anchor="b"/>
          <a:lstStyle>
            <a:lvl1pPr algn="l">
              <a:lnSpc>
                <a:spcPct val="70000"/>
              </a:lnSpc>
              <a:defRPr sz="4800">
                <a:solidFill>
                  <a:schemeClr val="accent1"/>
                </a:solidFill>
              </a:defRPr>
            </a:lvl1pPr>
          </a:lstStyle>
          <a:p>
            <a:r>
              <a:rPr lang="sv-SE"/>
              <a:t>Klicka här för att ändra mall för rubrikformat</a:t>
            </a:r>
            <a:endParaRPr lang="sv-SE" dirty="0"/>
          </a:p>
        </p:txBody>
      </p:sp>
      <p:pic>
        <p:nvPicPr>
          <p:cNvPr id="7" name="Bild 6">
            <a:extLst>
              <a:ext uri="{FF2B5EF4-FFF2-40B4-BE49-F238E27FC236}">
                <a16:creationId xmlns:a16="http://schemas.microsoft.com/office/drawing/2014/main" id="{A444FD02-08BF-76ED-C1E9-5BF303BF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64985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719138"/>
            <a:ext cx="10752138" cy="659957"/>
          </a:xfrm>
          <a:prstGeom prst="rect">
            <a:avLst/>
          </a:prstGeom>
        </p:spPr>
        <p:txBody>
          <a:bodyPr/>
          <a:lstStyle>
            <a:lvl1pPr>
              <a:defRPr>
                <a:solidFill>
                  <a:schemeClr val="tx2"/>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7612" y="2119313"/>
            <a:ext cx="10755190" cy="401796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tx1"/>
                </a:solidFill>
              </a:defRPr>
            </a:lvl1pPr>
          </a:lstStyle>
          <a:p>
            <a:fld id="{FD403CD0-842C-4BCD-83D3-BB78B185EE38}" type="datetimeFigureOut">
              <a:rPr lang="sv-SE" smtClean="0"/>
              <a:pPr/>
              <a:t>2024-09-04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pic>
        <p:nvPicPr>
          <p:cNvPr id="7" name="Bild 6">
            <a:extLst>
              <a:ext uri="{FF2B5EF4-FFF2-40B4-BE49-F238E27FC236}">
                <a16:creationId xmlns:a16="http://schemas.microsoft.com/office/drawing/2014/main" id="{2EACF839-9CC4-C74A-8E91-CCD626D8DE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054511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 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7612" y="2119313"/>
            <a:ext cx="10755190" cy="4017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2024-09-04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7" name="Bild 6">
            <a:extLst>
              <a:ext uri="{FF2B5EF4-FFF2-40B4-BE49-F238E27FC236}">
                <a16:creationId xmlns:a16="http://schemas.microsoft.com/office/drawing/2014/main" id="{5DF2DA38-4EB7-8A0D-08F7-1CD46A55EE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0371455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719138" y="719138"/>
            <a:ext cx="10752138" cy="1219200"/>
          </a:xfrm>
          <a:prstGeom prst="rect">
            <a:avLst/>
          </a:prstGeom>
        </p:spPr>
        <p:txBody>
          <a:bodyPr vert="horz" lIns="0" tIns="0" rIns="0" bIns="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719138" y="2119313"/>
            <a:ext cx="10753664" cy="4233862"/>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2455925" y="6461126"/>
            <a:ext cx="815913" cy="260349"/>
          </a:xfrm>
          <a:prstGeom prst="rect">
            <a:avLst/>
          </a:prstGeom>
        </p:spPr>
        <p:txBody>
          <a:bodyPr vert="horz" lIns="0" tIns="0" rIns="0" bIns="0" rtlCol="0" anchor="ctr">
            <a:noAutofit/>
          </a:bodyPr>
          <a:lstStyle>
            <a:lvl1pPr algn="r">
              <a:defRPr sz="1000">
                <a:solidFill>
                  <a:schemeClr val="tx1">
                    <a:lumMod val="65000"/>
                    <a:lumOff val="35000"/>
                  </a:schemeClr>
                </a:solidFill>
                <a:latin typeface="Franklin Gothic Medium" panose="020B0603020102020204" pitchFamily="34" charset="0"/>
              </a:defRPr>
            </a:lvl1pPr>
          </a:lstStyle>
          <a:p>
            <a:fld id="{FD403CD0-842C-4BCD-83D3-BB78B185EE38}" type="datetimeFigureOut">
              <a:rPr lang="sv-SE" smtClean="0"/>
              <a:pPr/>
              <a:t>2024-09-04</a:t>
            </a:fld>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3452813" y="6461126"/>
            <a:ext cx="5284787" cy="260349"/>
          </a:xfrm>
          <a:prstGeom prst="rect">
            <a:avLst/>
          </a:prstGeom>
        </p:spPr>
        <p:txBody>
          <a:bodyPr vert="horz" lIns="0" tIns="0" rIns="0" bIns="0" rtlCol="0" anchor="ctr">
            <a:noAutofit/>
          </a:bodyPr>
          <a:lstStyle>
            <a:lvl1pPr algn="l">
              <a:defRPr sz="1000">
                <a:solidFill>
                  <a:schemeClr val="tx1">
                    <a:lumMod val="65000"/>
                    <a:lumOff val="35000"/>
                  </a:schemeClr>
                </a:solidFill>
                <a:latin typeface="Franklin Gothic Medium" panose="020B0603020102020204" pitchFamily="34" charset="0"/>
              </a:defRPr>
            </a:lvl1pPr>
          </a:lstStyle>
          <a:p>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918575" y="6461126"/>
            <a:ext cx="2552701" cy="260349"/>
          </a:xfrm>
          <a:prstGeom prst="rect">
            <a:avLst/>
          </a:prstGeom>
        </p:spPr>
        <p:txBody>
          <a:bodyPr vert="horz" lIns="0" tIns="0" rIns="0" bIns="0" rtlCol="0" anchor="ctr">
            <a:noAutofit/>
          </a:bodyPr>
          <a:lstStyle>
            <a:lvl1pPr algn="r">
              <a:defRPr sz="1000">
                <a:solidFill>
                  <a:schemeClr val="tx1">
                    <a:lumMod val="65000"/>
                    <a:lumOff val="35000"/>
                  </a:schemeClr>
                </a:solidFill>
                <a:latin typeface="Franklin Gothic Medium" panose="020B0603020102020204" pitchFamily="34" charset="0"/>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51" r:id="rId1"/>
    <p:sldLayoutId id="2147483680" r:id="rId2"/>
    <p:sldLayoutId id="2147483649" r:id="rId3"/>
    <p:sldLayoutId id="2147483661" r:id="rId4"/>
    <p:sldLayoutId id="2147483673" r:id="rId5"/>
    <p:sldLayoutId id="2147483689" r:id="rId6"/>
    <p:sldLayoutId id="2147483682" r:id="rId7"/>
    <p:sldLayoutId id="2147483650" r:id="rId8"/>
    <p:sldLayoutId id="2147483662" r:id="rId9"/>
    <p:sldLayoutId id="2147483663" r:id="rId10"/>
    <p:sldLayoutId id="2147483652" r:id="rId11"/>
    <p:sldLayoutId id="2147483664" r:id="rId12"/>
    <p:sldLayoutId id="2147483659" r:id="rId13"/>
    <p:sldLayoutId id="2147483668" r:id="rId14"/>
    <p:sldLayoutId id="2147483674" r:id="rId15"/>
    <p:sldLayoutId id="2147483675" r:id="rId16"/>
    <p:sldLayoutId id="2147483685" r:id="rId17"/>
    <p:sldLayoutId id="2147483686" r:id="rId18"/>
    <p:sldLayoutId id="2147483666" r:id="rId19"/>
    <p:sldLayoutId id="2147483667" r:id="rId20"/>
    <p:sldLayoutId id="2147483671" r:id="rId21"/>
    <p:sldLayoutId id="2147483665" r:id="rId22"/>
    <p:sldLayoutId id="2147483676" r:id="rId23"/>
    <p:sldLayoutId id="2147483654" r:id="rId24"/>
    <p:sldLayoutId id="2147483677" r:id="rId25"/>
    <p:sldLayoutId id="2147483655" r:id="rId26"/>
    <p:sldLayoutId id="2147483678" r:id="rId27"/>
    <p:sldLayoutId id="2147483690" r:id="rId28"/>
    <p:sldLayoutId id="2147483691" r:id="rId29"/>
    <p:sldLayoutId id="2147483683" r:id="rId30"/>
    <p:sldLayoutId id="2147483687" r:id="rId31"/>
    <p:sldLayoutId id="2147483684" r:id="rId32"/>
    <p:sldLayoutId id="2147483688" r:id="rId33"/>
    <p:sldLayoutId id="2147483658" r:id="rId34"/>
  </p:sldLayoutIdLst>
  <p:txStyles>
    <p:titleStyle>
      <a:lvl1pPr algn="l" defTabSz="914400" rtl="0" eaLnBrk="1" latinLnBrk="0" hangingPunct="1">
        <a:lnSpc>
          <a:spcPct val="90000"/>
        </a:lnSpc>
        <a:spcBef>
          <a:spcPct val="0"/>
        </a:spcBef>
        <a:buNone/>
        <a:defRPr sz="4400" kern="1200">
          <a:solidFill>
            <a:schemeClr val="tx2"/>
          </a:solidFill>
          <a:latin typeface="+mj-lt"/>
          <a:ea typeface="Calibri" panose="020F0502020204030204" pitchFamily="34" charset="0"/>
          <a:cs typeface="Calibri" panose="020F0502020204030204" pitchFamily="34" charset="0"/>
        </a:defRPr>
      </a:lvl1pPr>
    </p:titleStyle>
    <p:bodyStyle>
      <a:lvl1pPr marL="361950" indent="-36195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1pPr>
      <a:lvl2pPr marL="714375" indent="-352425"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2pPr>
      <a:lvl3pPr marL="1076325" indent="-36195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3pPr>
      <a:lvl4pPr marL="1438275" indent="-36195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Franklin Gothic Medium" panose="020B0603020102020204" pitchFamily="34" charset="0"/>
          <a:ea typeface="+mn-ea"/>
          <a:cs typeface="+mn-cs"/>
        </a:defRPr>
      </a:lvl4pPr>
      <a:lvl5pPr marL="1790700" indent="-352425"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Franklin Gothic Medium" panose="020B0603020102020204" pitchFamily="34" charset="0"/>
          <a:ea typeface="+mn-ea"/>
          <a:cs typeface="+mn-cs"/>
        </a:defRPr>
      </a:lvl5pPr>
      <a:lvl6pPr marL="2152650" indent="-3619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Franklin Gothic Medium" panose="020B0603020102020204" pitchFamily="34" charset="0"/>
          <a:ea typeface="+mn-ea"/>
          <a:cs typeface="+mn-cs"/>
        </a:defRPr>
      </a:lvl6pPr>
      <a:lvl7pPr marL="2514600" indent="-3619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Franklin Gothic Medium" panose="020B0603020102020204" pitchFamily="34" charset="0"/>
          <a:ea typeface="+mn-ea"/>
          <a:cs typeface="+mn-cs"/>
        </a:defRPr>
      </a:lvl7pPr>
      <a:lvl8pPr marL="2962275" indent="-447675"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Franklin Gothic Medium" panose="020B0603020102020204" pitchFamily="34" charset="0"/>
          <a:ea typeface="+mn-ea"/>
          <a:cs typeface="+mn-cs"/>
        </a:defRPr>
      </a:lvl8pPr>
      <a:lvl9pPr marL="3314700" indent="-352425" algn="l" defTabSz="914400" rtl="0" eaLnBrk="1" latinLnBrk="0" hangingPunct="1">
        <a:lnSpc>
          <a:spcPct val="90000"/>
        </a:lnSpc>
        <a:spcBef>
          <a:spcPts val="0"/>
        </a:spcBef>
        <a:spcAft>
          <a:spcPts val="600"/>
        </a:spcAft>
        <a:buFont typeface="Arial" panose="020B0604020202020204" pitchFamily="34" charset="0"/>
        <a:buChar char="•"/>
        <a:tabLst>
          <a:tab pos="1971675" algn="l"/>
        </a:tabLst>
        <a:defRPr sz="1400" kern="1200">
          <a:solidFill>
            <a:schemeClr val="tx1"/>
          </a:solidFill>
          <a:latin typeface="Franklin Gothic Medium" panose="020B0603020102020204" pitchFamily="34" charset="0"/>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userDrawn="1">
          <p15:clr>
            <a:srgbClr val="F26B43"/>
          </p15:clr>
        </p15:guide>
        <p15:guide id="2" pos="1200" userDrawn="1">
          <p15:clr>
            <a:srgbClr val="C8C8C8"/>
          </p15:clr>
        </p15:guide>
        <p15:guide id="4" pos="2061" userDrawn="1">
          <p15:clr>
            <a:srgbClr val="C8C8C8"/>
          </p15:clr>
        </p15:guide>
        <p15:guide id="5" pos="2175" userDrawn="1">
          <p15:clr>
            <a:srgbClr val="C8C8C8"/>
          </p15:clr>
        </p15:guide>
        <p15:guide id="6" pos="2922" userDrawn="1">
          <p15:clr>
            <a:srgbClr val="C8C8C8"/>
          </p15:clr>
        </p15:guide>
        <p15:guide id="7" pos="3035" userDrawn="1">
          <p15:clr>
            <a:srgbClr val="C8C8C8"/>
          </p15:clr>
        </p15:guide>
        <p15:guide id="8" pos="3783" userDrawn="1">
          <p15:clr>
            <a:srgbClr val="C8C8C8"/>
          </p15:clr>
        </p15:guide>
        <p15:guide id="9" pos="3896" userDrawn="1">
          <p15:clr>
            <a:srgbClr val="C8C8C8"/>
          </p15:clr>
        </p15:guide>
        <p15:guide id="10" pos="4644" userDrawn="1">
          <p15:clr>
            <a:srgbClr val="C8C8C8"/>
          </p15:clr>
        </p15:guide>
        <p15:guide id="11" pos="4757" userDrawn="1">
          <p15:clr>
            <a:srgbClr val="C8C8C8"/>
          </p15:clr>
        </p15:guide>
        <p15:guide id="12" pos="5504" userDrawn="1">
          <p15:clr>
            <a:srgbClr val="C8C8C8"/>
          </p15:clr>
        </p15:guide>
        <p15:guide id="13" pos="5618" userDrawn="1">
          <p15:clr>
            <a:srgbClr val="C8C8C8"/>
          </p15:clr>
        </p15:guide>
        <p15:guide id="14" pos="6365" userDrawn="1">
          <p15:clr>
            <a:srgbClr val="C8C8C8"/>
          </p15:clr>
        </p15:guide>
        <p15:guide id="15" pos="6479" userDrawn="1">
          <p15:clr>
            <a:srgbClr val="C8C8C8"/>
          </p15:clr>
        </p15:guide>
        <p15:guide id="16" pos="7226" userDrawn="1">
          <p15:clr>
            <a:srgbClr val="F26B43"/>
          </p15:clr>
        </p15:guide>
        <p15:guide id="17" orient="horz" pos="453" userDrawn="1">
          <p15:clr>
            <a:srgbClr val="F26B43"/>
          </p15:clr>
        </p15:guide>
        <p15:guide id="18" orient="horz" pos="1221" userDrawn="1">
          <p15:clr>
            <a:srgbClr val="C8C8C8"/>
          </p15:clr>
        </p15:guide>
        <p15:guide id="19" orient="horz" pos="1335" userDrawn="1">
          <p15:clr>
            <a:srgbClr val="C8C8C8"/>
          </p15:clr>
        </p15:guide>
        <p15:guide id="20" orient="horz" pos="2103" userDrawn="1">
          <p15:clr>
            <a:srgbClr val="C8C8C8"/>
          </p15:clr>
        </p15:guide>
        <p15:guide id="21" orient="horz" pos="2216" userDrawn="1">
          <p15:clr>
            <a:srgbClr val="C8C8C8"/>
          </p15:clr>
        </p15:guide>
        <p15:guide id="22" orient="horz" pos="2984" userDrawn="1">
          <p15:clr>
            <a:srgbClr val="C8C8C8"/>
          </p15:clr>
        </p15:guide>
        <p15:guide id="23" orient="horz" pos="3098" userDrawn="1">
          <p15:clr>
            <a:srgbClr val="C8C8C8"/>
          </p15:clr>
        </p15:guide>
        <p15:guide id="24" orient="horz" pos="3866" userDrawn="1">
          <p15:clr>
            <a:srgbClr val="F26B43"/>
          </p15:clr>
        </p15:guide>
        <p15:guide id="25" pos="1323" userDrawn="1">
          <p15:clr>
            <a:srgbClr val="C8C8C8"/>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8324B0-5E83-12FC-4342-10D7E1F93F7B}"/>
              </a:ext>
            </a:extLst>
          </p:cNvPr>
          <p:cNvSpPr>
            <a:spLocks noGrp="1"/>
          </p:cNvSpPr>
          <p:nvPr>
            <p:ph type="title"/>
          </p:nvPr>
        </p:nvSpPr>
        <p:spPr>
          <a:xfrm>
            <a:off x="1709203" y="356425"/>
            <a:ext cx="5758397" cy="1205773"/>
          </a:xfrm>
        </p:spPr>
        <p:txBody>
          <a:bodyPr>
            <a:normAutofit/>
          </a:bodyPr>
          <a:lstStyle/>
          <a:p>
            <a:pPr>
              <a:lnSpc>
                <a:spcPct val="100000"/>
              </a:lnSpc>
            </a:pPr>
            <a:r>
              <a:rPr lang="sv-SE" sz="4000" b="1" dirty="0">
                <a:latin typeface="Franklin Gothic Demi Cond" panose="020B0603020102020204" pitchFamily="34" charset="0"/>
              </a:rPr>
              <a:t>Framtida</a:t>
            </a:r>
            <a:r>
              <a:rPr lang="en-US" sz="4000" b="1" dirty="0">
                <a:latin typeface="Franklin Gothic Demi Cond" panose="020B0603020102020204" pitchFamily="34" charset="0"/>
              </a:rPr>
              <a:t> </a:t>
            </a:r>
            <a:r>
              <a:rPr lang="sv-SE" sz="4000" b="1" dirty="0">
                <a:latin typeface="Franklin Gothic Demi Cond" panose="020B0603020102020204" pitchFamily="34" charset="0"/>
              </a:rPr>
              <a:t>pressmeddelande</a:t>
            </a:r>
            <a:br>
              <a:rPr lang="en-US" sz="4000" b="1" dirty="0">
                <a:latin typeface="Franklin Gothic Demi Cond" panose="020B0603020102020204" pitchFamily="34" charset="0"/>
              </a:rPr>
            </a:br>
            <a:r>
              <a:rPr lang="sv-SE" sz="2000" b="1" dirty="0">
                <a:latin typeface="Franklin Gothic Demi Cond" panose="020B0603020102020204" pitchFamily="34" charset="0"/>
              </a:rPr>
              <a:t>Sätt att övertyga</a:t>
            </a:r>
            <a:endParaRPr lang="sv-SE" sz="4000" b="1" dirty="0">
              <a:solidFill>
                <a:srgbClr val="4D5358"/>
              </a:solidFill>
              <a:latin typeface="Franklin Gothic Demi Cond" panose="020B0603020102020204" pitchFamily="34" charset="0"/>
            </a:endParaRPr>
          </a:p>
        </p:txBody>
      </p:sp>
      <p:sp>
        <p:nvSpPr>
          <p:cNvPr id="5" name="Content Placeholder 2">
            <a:extLst>
              <a:ext uri="{FF2B5EF4-FFF2-40B4-BE49-F238E27FC236}">
                <a16:creationId xmlns:a16="http://schemas.microsoft.com/office/drawing/2014/main" id="{90D71EF1-9D20-1D5A-0820-26C7984ABF66}"/>
              </a:ext>
            </a:extLst>
          </p:cNvPr>
          <p:cNvSpPr>
            <a:spLocks noGrp="1"/>
          </p:cNvSpPr>
          <p:nvPr>
            <p:ph idx="1"/>
          </p:nvPr>
        </p:nvSpPr>
        <p:spPr>
          <a:xfrm>
            <a:off x="451007" y="1722990"/>
            <a:ext cx="6651541" cy="905358"/>
          </a:xfrm>
        </p:spPr>
        <p:txBody>
          <a:bodyPr>
            <a:noAutofit/>
          </a:bodyPr>
          <a:lstStyle/>
          <a:p>
            <a:pPr marL="0" lvl="1" indent="0">
              <a:buNone/>
            </a:pPr>
            <a:r>
              <a:rPr lang="sv-SE" sz="1400" dirty="0">
                <a:latin typeface="Arial" panose="020B0604020202020204" pitchFamily="34" charset="0"/>
                <a:cs typeface="Arial" panose="020B0604020202020204" pitchFamily="34" charset="0"/>
              </a:rPr>
              <a:t>Skriv ner din berättelse om din framtida förändring som en tidningsartikel för att visa vad som har lyckats. Ange även vilken vid vilken tidshorisont (ex. om 10 år). </a:t>
            </a:r>
          </a:p>
          <a:p>
            <a:pPr marL="0" lvl="1" indent="0">
              <a:buNone/>
            </a:pPr>
            <a:r>
              <a:rPr lang="sv-SE" sz="1400" dirty="0">
                <a:latin typeface="Arial" panose="020B0604020202020204" pitchFamily="34" charset="0"/>
                <a:cs typeface="Arial" panose="020B0604020202020204" pitchFamily="34" charset="0"/>
              </a:rPr>
              <a:t>Ta fram ett pressmeddelande bestående av 2 delar: </a:t>
            </a:r>
          </a:p>
          <a:p>
            <a:pPr marL="0" lvl="1" indent="0">
              <a:buNone/>
            </a:pPr>
            <a:r>
              <a:rPr lang="sv-SE" sz="1400" dirty="0">
                <a:latin typeface="Arial" panose="020B0604020202020204" pitchFamily="34" charset="0"/>
                <a:cs typeface="Arial" panose="020B0604020202020204" pitchFamily="34" charset="0"/>
              </a:rPr>
              <a:t>1. Ett kortare pressmeddelande kring ert månskott</a:t>
            </a:r>
          </a:p>
          <a:p>
            <a:pPr marL="0" lvl="1" indent="0">
              <a:buNone/>
            </a:pPr>
            <a:r>
              <a:rPr lang="sv-SE" sz="1400" dirty="0">
                <a:latin typeface="Arial" panose="020B0604020202020204" pitchFamily="34" charset="0"/>
                <a:cs typeface="Arial" panose="020B0604020202020204" pitchFamily="34" charset="0"/>
              </a:rPr>
              <a:t>2. En bild på en tänkbar framtida löpsedel</a:t>
            </a:r>
          </a:p>
          <a:p>
            <a:pPr marL="0" lvl="1" indent="0">
              <a:buNone/>
            </a:pPr>
            <a:endParaRPr lang="en-US" sz="1400" dirty="0">
              <a:latin typeface="Arial" panose="020B0604020202020204" pitchFamily="34" charset="0"/>
              <a:cs typeface="Arial" panose="020B0604020202020204" pitchFamily="34" charset="0"/>
            </a:endParaRPr>
          </a:p>
          <a:p>
            <a:pPr marL="0" lvl="1" indent="0">
              <a:buNone/>
            </a:pPr>
            <a:endParaRPr lang="en-US" sz="14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BC4F8112-4603-84CC-7FC7-66757E6456A8}"/>
              </a:ext>
            </a:extLst>
          </p:cNvPr>
          <p:cNvSpPr txBox="1">
            <a:spLocks/>
          </p:cNvSpPr>
          <p:nvPr/>
        </p:nvSpPr>
        <p:spPr>
          <a:xfrm>
            <a:off x="378971" y="1223854"/>
            <a:ext cx="3452950" cy="58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sv-SE" sz="2400" b="1" dirty="0">
                <a:solidFill>
                  <a:prstClr val="black"/>
                </a:solidFill>
                <a:latin typeface="Franklin Gothic Demi Cond" panose="020B0603020102020204" pitchFamily="34" charset="0"/>
              </a:rPr>
              <a:t>Uppgift</a:t>
            </a:r>
            <a:endParaRPr kumimoji="0" lang="sv-SE" sz="2400" b="1" i="0" u="none" strike="noStrike" kern="1200" cap="none" spc="0" normalizeH="0" baseline="0" dirty="0">
              <a:ln>
                <a:noFill/>
              </a:ln>
              <a:solidFill>
                <a:srgbClr val="4D5358"/>
              </a:solidFill>
              <a:effectLst/>
              <a:uLnTx/>
              <a:uFillTx/>
              <a:latin typeface="Franklin Gothic Demi Cond" panose="020B0603020102020204" pitchFamily="34" charset="0"/>
              <a:ea typeface="+mj-ea"/>
              <a:cs typeface="+mj-cs"/>
            </a:endParaRPr>
          </a:p>
        </p:txBody>
      </p:sp>
      <p:sp>
        <p:nvSpPr>
          <p:cNvPr id="11" name="Content Placeholder 2">
            <a:extLst>
              <a:ext uri="{FF2B5EF4-FFF2-40B4-BE49-F238E27FC236}">
                <a16:creationId xmlns:a16="http://schemas.microsoft.com/office/drawing/2014/main" id="{3C600C85-60B0-D62D-BBB8-D7D0FD02CDBF}"/>
              </a:ext>
            </a:extLst>
          </p:cNvPr>
          <p:cNvSpPr txBox="1">
            <a:spLocks/>
          </p:cNvSpPr>
          <p:nvPr/>
        </p:nvSpPr>
        <p:spPr>
          <a:xfrm>
            <a:off x="378971" y="3512505"/>
            <a:ext cx="7088629" cy="25839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Rubrik: en mening som läsarna kommer förstå </a:t>
            </a:r>
          </a:p>
          <a:p>
            <a:pPr marL="0" marR="0" lvl="0" indent="0" algn="l" defTabSz="914400" rtl="0" eaLnBrk="1" fontAlgn="auto" latinLnBrk="0" hangingPunct="1">
              <a:lnSpc>
                <a:spcPct val="90000"/>
              </a:lnSpc>
              <a:spcBef>
                <a:spcPts val="1000"/>
              </a:spcBef>
              <a:spcAft>
                <a:spcPts val="0"/>
              </a:spcAft>
              <a:buClrTx/>
              <a:buSzTx/>
              <a:buNone/>
              <a:tabLst/>
              <a:defRPr/>
            </a:pPr>
            <a:r>
              <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Underrubrik: en mening som beskriver den djärva, framgångsrika förändringen som </a:t>
            </a:r>
            <a:r>
              <a:rPr lang="sv-SE" sz="1200" dirty="0">
                <a:solidFill>
                  <a:prstClr val="black"/>
                </a:solidFill>
                <a:latin typeface="Arial" panose="020B0604020202020204" pitchFamily="34" charset="0"/>
                <a:cs typeface="Arial" panose="020B0604020202020204" pitchFamily="34" charset="0"/>
              </a:rPr>
              <a:t>har gjorts</a:t>
            </a:r>
            <a:endPar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Sammanfattning: en mening som summerar fördelarna och/eller resultaten</a:t>
            </a:r>
          </a:p>
          <a:p>
            <a:pPr marL="0" indent="0">
              <a:buNone/>
              <a:defRPr/>
            </a:pPr>
            <a:r>
              <a:rPr lang="sv-SE" sz="1200" dirty="0">
                <a:solidFill>
                  <a:prstClr val="black"/>
                </a:solidFill>
                <a:latin typeface="Arial" panose="020B0604020202020204" pitchFamily="34" charset="0"/>
                <a:cs typeface="Arial" panose="020B0604020202020204" pitchFamily="34" charset="0"/>
              </a:rPr>
              <a:t>Citat (från ledare, projektmedlemmar eller kunder): </a:t>
            </a:r>
            <a:r>
              <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ledare inom organisationen citeras om de övergripande målen som vi syftade till – och har – uppnått</a:t>
            </a:r>
            <a:r>
              <a:rPr lang="sv-SE" sz="1200" dirty="0">
                <a:solidFill>
                  <a:prstClr val="black"/>
                </a:solidFill>
                <a:latin typeface="Arial" panose="020B0604020202020204" pitchFamily="34" charset="0"/>
                <a:cs typeface="Arial" panose="020B0604020202020204" pitchFamily="34" charset="0"/>
              </a:rPr>
              <a:t>, en projektmedlem citeras om ett hinder som vi övervann när vi byggde denna fantastiska nya värld, eller e</a:t>
            </a:r>
            <a:r>
              <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hypotetisk "kund" som säger vad han eller hon </a:t>
            </a:r>
            <a:r>
              <a:rPr lang="sv-SE" sz="1200" dirty="0">
                <a:solidFill>
                  <a:prstClr val="black"/>
                </a:solidFill>
                <a:latin typeface="Arial" panose="020B0604020202020204" pitchFamily="34" charset="0"/>
                <a:cs typeface="Arial" panose="020B0604020202020204" pitchFamily="34" charset="0"/>
              </a:rPr>
              <a:t>tycker om</a:t>
            </a:r>
            <a:r>
              <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den bättre framtid vi skapade.</a:t>
            </a:r>
          </a:p>
          <a:p>
            <a:pPr marL="0" marR="0" lvl="0" indent="0" algn="l" defTabSz="914400" rtl="0" eaLnBrk="1" fontAlgn="auto" latinLnBrk="0" hangingPunct="1">
              <a:lnSpc>
                <a:spcPct val="90000"/>
              </a:lnSpc>
              <a:spcBef>
                <a:spcPts val="1000"/>
              </a:spcBef>
              <a:spcAft>
                <a:spcPts val="0"/>
              </a:spcAft>
              <a:buClrTx/>
              <a:buSzTx/>
              <a:buNone/>
              <a:tabLst/>
              <a:defRPr/>
            </a:pPr>
            <a:r>
              <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Fantastisk förändring: En till två meningar som beskriver vår nya, bättre värld med exempel på den förändring vi möjliggör genom vårt arbete; nämna faktiska mål som prestationer.</a:t>
            </a:r>
          </a:p>
          <a:p>
            <a:pPr marL="0" marR="0" lvl="0" indent="0" algn="l" defTabSz="914400" rtl="0" eaLnBrk="1" fontAlgn="auto" latinLnBrk="0" hangingPunct="1">
              <a:lnSpc>
                <a:spcPct val="90000"/>
              </a:lnSpc>
              <a:spcBef>
                <a:spcPts val="1000"/>
              </a:spcBef>
              <a:spcAft>
                <a:spcPts val="0"/>
              </a:spcAft>
              <a:buClrTx/>
              <a:buSzTx/>
              <a:buNone/>
              <a:tabLst/>
              <a:defRPr/>
            </a:pPr>
            <a:r>
              <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Avsluta med en uppmaning om hur läsarna kan engagera sig i nästa steg eller milstolpe.</a:t>
            </a:r>
          </a:p>
        </p:txBody>
      </p:sp>
      <p:sp>
        <p:nvSpPr>
          <p:cNvPr id="12" name="Title 1">
            <a:extLst>
              <a:ext uri="{FF2B5EF4-FFF2-40B4-BE49-F238E27FC236}">
                <a16:creationId xmlns:a16="http://schemas.microsoft.com/office/drawing/2014/main" id="{69611869-E152-EE77-D071-9C46EF88175A}"/>
              </a:ext>
            </a:extLst>
          </p:cNvPr>
          <p:cNvSpPr txBox="1">
            <a:spLocks/>
          </p:cNvSpPr>
          <p:nvPr/>
        </p:nvSpPr>
        <p:spPr>
          <a:xfrm>
            <a:off x="378971" y="3093700"/>
            <a:ext cx="3452950" cy="4649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2400" b="1" i="0" u="none" strike="noStrike" kern="1200" cap="none" spc="0" normalizeH="0" baseline="0" dirty="0">
                <a:ln>
                  <a:noFill/>
                </a:ln>
                <a:solidFill>
                  <a:prstClr val="black"/>
                </a:solidFill>
                <a:effectLst/>
                <a:uLnTx/>
                <a:uFillTx/>
                <a:latin typeface="Franklin Gothic Demi Cond" panose="020B0603020102020204" pitchFamily="34" charset="0"/>
                <a:ea typeface="+mj-ea"/>
                <a:cs typeface="+mj-cs"/>
              </a:rPr>
              <a:t>Instruktioner</a:t>
            </a:r>
            <a:endParaRPr kumimoji="0" lang="sv-SE" sz="2400" b="1" i="0" u="none" strike="noStrike" kern="1200" cap="none" spc="0" normalizeH="0" baseline="0" dirty="0">
              <a:ln>
                <a:noFill/>
              </a:ln>
              <a:solidFill>
                <a:srgbClr val="4D5358"/>
              </a:solidFill>
              <a:effectLst/>
              <a:uLnTx/>
              <a:uFillTx/>
              <a:latin typeface="Franklin Gothic Demi Cond" panose="020B0603020102020204" pitchFamily="34" charset="0"/>
              <a:ea typeface="+mj-ea"/>
              <a:cs typeface="+mj-cs"/>
            </a:endParaRPr>
          </a:p>
        </p:txBody>
      </p:sp>
      <p:sp>
        <p:nvSpPr>
          <p:cNvPr id="16" name="Rounded Rectangle 15">
            <a:extLst>
              <a:ext uri="{FF2B5EF4-FFF2-40B4-BE49-F238E27FC236}">
                <a16:creationId xmlns:a16="http://schemas.microsoft.com/office/drawing/2014/main" id="{D71EDD74-8EF2-3192-E27D-4241F03A880B}"/>
              </a:ext>
            </a:extLst>
          </p:cNvPr>
          <p:cNvSpPr/>
          <p:nvPr/>
        </p:nvSpPr>
        <p:spPr>
          <a:xfrm>
            <a:off x="7725508" y="344818"/>
            <a:ext cx="4161692" cy="5756367"/>
          </a:xfrm>
          <a:prstGeom prst="roundRect">
            <a:avLst/>
          </a:prstGeom>
          <a:noFill/>
          <a:ln w="38100">
            <a:solidFill>
              <a:srgbClr val="248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7A2B34F9-2200-5F23-AAEB-036E00627A8E}"/>
              </a:ext>
            </a:extLst>
          </p:cNvPr>
          <p:cNvSpPr txBox="1">
            <a:spLocks/>
          </p:cNvSpPr>
          <p:nvPr/>
        </p:nvSpPr>
        <p:spPr>
          <a:xfrm>
            <a:off x="7986891" y="1441900"/>
            <a:ext cx="3452950" cy="58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2400" b="1" i="0" u="none" strike="noStrike" kern="1200" cap="none" spc="0" normalizeH="0" baseline="0" dirty="0">
                <a:ln>
                  <a:noFill/>
                </a:ln>
                <a:solidFill>
                  <a:prstClr val="black"/>
                </a:solidFill>
                <a:effectLst/>
                <a:uLnTx/>
                <a:uFillTx/>
                <a:latin typeface="Franklin Gothic Demi Cond" panose="020B0603020102020204" pitchFamily="34" charset="0"/>
                <a:ea typeface="+mj-ea"/>
                <a:cs typeface="+mj-cs"/>
              </a:rPr>
              <a:t>Gruppdiskussion</a:t>
            </a:r>
            <a:endParaRPr kumimoji="0" lang="sv-SE" sz="2400" b="1" i="0" u="none" strike="noStrike" kern="1200" cap="none" spc="0" normalizeH="0" baseline="0" dirty="0">
              <a:ln>
                <a:noFill/>
              </a:ln>
              <a:solidFill>
                <a:srgbClr val="4D5358"/>
              </a:solidFill>
              <a:effectLst/>
              <a:uLnTx/>
              <a:uFillTx/>
              <a:latin typeface="Franklin Gothic Demi Cond" panose="020B0603020102020204" pitchFamily="34" charset="0"/>
              <a:ea typeface="+mj-ea"/>
              <a:cs typeface="+mj-cs"/>
            </a:endParaRPr>
          </a:p>
        </p:txBody>
      </p:sp>
      <p:sp>
        <p:nvSpPr>
          <p:cNvPr id="25" name="Content Placeholder 2">
            <a:extLst>
              <a:ext uri="{FF2B5EF4-FFF2-40B4-BE49-F238E27FC236}">
                <a16:creationId xmlns:a16="http://schemas.microsoft.com/office/drawing/2014/main" id="{4894CFB0-80B4-CFD6-5B4D-D2840EDC8AA8}"/>
              </a:ext>
            </a:extLst>
          </p:cNvPr>
          <p:cNvSpPr txBox="1">
            <a:spLocks/>
          </p:cNvSpPr>
          <p:nvPr/>
        </p:nvSpPr>
        <p:spPr>
          <a:xfrm>
            <a:off x="7983739" y="2027798"/>
            <a:ext cx="3645229" cy="3847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Hur har vi införlivat "kundens röst" (och andra systemaktörer) i pressmeddelandet när de ser framtiden förändras?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På vilka sätt beskriver vår berättelse konkreta resultat?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Vilka delar av förändringen vi föreställer oss kan ske idag?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När vi läser vårt pressmeddelande, känner vi oss engagerade att förverkliga denna förändring?</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Vilka delar av vår berättelse gör våra kollegor nyfikna på att veta mer?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Skulle detta pressmeddelande överraska och glädja läsare utanför vår organisation, och varför?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ounded Rectangle 28">
            <a:extLst>
              <a:ext uri="{FF2B5EF4-FFF2-40B4-BE49-F238E27FC236}">
                <a16:creationId xmlns:a16="http://schemas.microsoft.com/office/drawing/2014/main" id="{968E70EA-9DEB-44EE-5C64-FC80638C52D1}"/>
              </a:ext>
            </a:extLst>
          </p:cNvPr>
          <p:cNvSpPr/>
          <p:nvPr/>
        </p:nvSpPr>
        <p:spPr>
          <a:xfrm>
            <a:off x="270518" y="176158"/>
            <a:ext cx="1377169" cy="344818"/>
          </a:xfrm>
          <a:prstGeom prst="roundRect">
            <a:avLst>
              <a:gd name="adj" fmla="val 50000"/>
            </a:avLst>
          </a:prstGeom>
          <a:noFill/>
          <a:ln w="38100">
            <a:solidFill>
              <a:srgbClr val="114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E877E765-43C7-92A3-EC99-EED4B25F30FF}"/>
              </a:ext>
            </a:extLst>
          </p:cNvPr>
          <p:cNvSpPr txBox="1"/>
          <p:nvPr/>
        </p:nvSpPr>
        <p:spPr>
          <a:xfrm>
            <a:off x="221482" y="187044"/>
            <a:ext cx="146804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Franklin Gothic Medium Cond" panose="020B0606030402020204" pitchFamily="34" charset="0"/>
              </a:rPr>
              <a:t>SNABBGUIDE</a:t>
            </a:r>
            <a:endParaRPr kumimoji="0" lang="en-US" sz="16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pic>
        <p:nvPicPr>
          <p:cNvPr id="9" name="Picture 8">
            <a:extLst>
              <a:ext uri="{FF2B5EF4-FFF2-40B4-BE49-F238E27FC236}">
                <a16:creationId xmlns:a16="http://schemas.microsoft.com/office/drawing/2014/main" id="{75077D4C-D965-F95B-11BA-64020F88A169}"/>
              </a:ext>
            </a:extLst>
          </p:cNvPr>
          <p:cNvPicPr>
            <a:picLocks noChangeAspect="1"/>
          </p:cNvPicPr>
          <p:nvPr/>
        </p:nvPicPr>
        <p:blipFill>
          <a:blip r:embed="rId2"/>
          <a:srcRect/>
          <a:stretch/>
        </p:blipFill>
        <p:spPr>
          <a:xfrm>
            <a:off x="9076432" y="6350610"/>
            <a:ext cx="1295009" cy="345335"/>
          </a:xfrm>
          <a:prstGeom prst="rect">
            <a:avLst/>
          </a:prstGeom>
        </p:spPr>
      </p:pic>
      <p:pic>
        <p:nvPicPr>
          <p:cNvPr id="10" name="Picture 9">
            <a:extLst>
              <a:ext uri="{FF2B5EF4-FFF2-40B4-BE49-F238E27FC236}">
                <a16:creationId xmlns:a16="http://schemas.microsoft.com/office/drawing/2014/main" id="{75FD4708-4942-54D4-E8C6-C078D940FA7F}"/>
              </a:ext>
            </a:extLst>
          </p:cNvPr>
          <p:cNvPicPr>
            <a:picLocks noChangeAspect="1"/>
          </p:cNvPicPr>
          <p:nvPr/>
        </p:nvPicPr>
        <p:blipFill>
          <a:blip r:embed="rId3"/>
          <a:srcRect/>
          <a:stretch/>
        </p:blipFill>
        <p:spPr>
          <a:xfrm>
            <a:off x="10576889" y="6449308"/>
            <a:ext cx="1276510" cy="147940"/>
          </a:xfrm>
          <a:prstGeom prst="rect">
            <a:avLst/>
          </a:prstGeom>
        </p:spPr>
      </p:pic>
      <p:pic>
        <p:nvPicPr>
          <p:cNvPr id="3" name="Graphic 2">
            <a:extLst>
              <a:ext uri="{FF2B5EF4-FFF2-40B4-BE49-F238E27FC236}">
                <a16:creationId xmlns:a16="http://schemas.microsoft.com/office/drawing/2014/main" id="{EC5D8A9F-2194-2300-BE3A-FD04303E4C7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683" y="500857"/>
            <a:ext cx="1602930" cy="905358"/>
          </a:xfrm>
          <a:prstGeom prst="rect">
            <a:avLst/>
          </a:prstGeom>
        </p:spPr>
      </p:pic>
      <p:pic>
        <p:nvPicPr>
          <p:cNvPr id="6" name="Graphic 5">
            <a:extLst>
              <a:ext uri="{FF2B5EF4-FFF2-40B4-BE49-F238E27FC236}">
                <a16:creationId xmlns:a16="http://schemas.microsoft.com/office/drawing/2014/main" id="{AC190F34-1318-9C1D-C086-75BAE8A676D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013516" y="542294"/>
            <a:ext cx="1602930" cy="905358"/>
          </a:xfrm>
          <a:prstGeom prst="rect">
            <a:avLst/>
          </a:prstGeom>
        </p:spPr>
      </p:pic>
    </p:spTree>
    <p:extLst>
      <p:ext uri="{BB962C8B-B14F-4D97-AF65-F5344CB8AC3E}">
        <p14:creationId xmlns:p14="http://schemas.microsoft.com/office/powerpoint/2010/main" val="411722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5D6EC9B-C8E7-AA19-73ED-9BE00F3D3BEA}"/>
              </a:ext>
            </a:extLst>
          </p:cNvPr>
          <p:cNvSpPr>
            <a:spLocks noGrp="1"/>
          </p:cNvSpPr>
          <p:nvPr>
            <p:ph type="title"/>
          </p:nvPr>
        </p:nvSpPr>
        <p:spPr/>
        <p:txBody>
          <a:bodyPr/>
          <a:lstStyle/>
          <a:p>
            <a:r>
              <a:rPr lang="sv-SE" dirty="0"/>
              <a:t>[Skriv din rubrik här]</a:t>
            </a:r>
          </a:p>
        </p:txBody>
      </p:sp>
      <p:sp>
        <p:nvSpPr>
          <p:cNvPr id="2" name="Platshållare för innehåll 1">
            <a:extLst>
              <a:ext uri="{FF2B5EF4-FFF2-40B4-BE49-F238E27FC236}">
                <a16:creationId xmlns:a16="http://schemas.microsoft.com/office/drawing/2014/main" id="{BFCC8052-F524-9230-4F4C-FA23E664EA21}"/>
              </a:ext>
            </a:extLst>
          </p:cNvPr>
          <p:cNvSpPr>
            <a:spLocks noGrp="1"/>
          </p:cNvSpPr>
          <p:nvPr>
            <p:ph idx="1"/>
          </p:nvPr>
        </p:nvSpPr>
        <p:spPr/>
        <p:txBody>
          <a:bodyPr/>
          <a:lstStyle/>
          <a:p>
            <a:r>
              <a:rPr lang="sv-SE" dirty="0"/>
              <a:t>[skriv ditt korta pressmeddelande här]</a:t>
            </a:r>
          </a:p>
          <a:p>
            <a:endParaRPr lang="sv-SE" dirty="0"/>
          </a:p>
        </p:txBody>
      </p:sp>
      <p:sp>
        <p:nvSpPr>
          <p:cNvPr id="6" name="textruta 5">
            <a:extLst>
              <a:ext uri="{FF2B5EF4-FFF2-40B4-BE49-F238E27FC236}">
                <a16:creationId xmlns:a16="http://schemas.microsoft.com/office/drawing/2014/main" id="{CDD5FAB0-DCAC-FF93-DACA-E317DF79FBA2}"/>
              </a:ext>
            </a:extLst>
          </p:cNvPr>
          <p:cNvSpPr txBox="1"/>
          <p:nvPr/>
        </p:nvSpPr>
        <p:spPr>
          <a:xfrm>
            <a:off x="603646" y="1379095"/>
            <a:ext cx="9126141" cy="461665"/>
          </a:xfrm>
          <a:prstGeom prst="rect">
            <a:avLst/>
          </a:prstGeom>
          <a:noFill/>
        </p:spPr>
        <p:txBody>
          <a:bodyPr wrap="square">
            <a:spAutoFit/>
          </a:bodyPr>
          <a:lstStyle/>
          <a:p>
            <a:r>
              <a:rPr lang="sv-SE" sz="2400" dirty="0">
                <a:latin typeface="+mj-lt"/>
                <a:cs typeface="Calibri" panose="020F0502020204030204" pitchFamily="34" charset="0"/>
              </a:rPr>
              <a:t>[skriv din underrubrik här</a:t>
            </a:r>
            <a:r>
              <a:rPr lang="sv-SE" sz="2400" dirty="0"/>
              <a:t>]</a:t>
            </a:r>
          </a:p>
        </p:txBody>
      </p:sp>
      <p:cxnSp>
        <p:nvCxnSpPr>
          <p:cNvPr id="8" name="Rak koppling 7">
            <a:extLst>
              <a:ext uri="{FF2B5EF4-FFF2-40B4-BE49-F238E27FC236}">
                <a16:creationId xmlns:a16="http://schemas.microsoft.com/office/drawing/2014/main" id="{B6B4A041-7511-2853-1372-8FD1F6F95CEA}"/>
              </a:ext>
            </a:extLst>
          </p:cNvPr>
          <p:cNvCxnSpPr/>
          <p:nvPr/>
        </p:nvCxnSpPr>
        <p:spPr>
          <a:xfrm>
            <a:off x="6098290" y="1709754"/>
            <a:ext cx="0" cy="4644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1388178A-6DE6-3C0B-5A11-DC8770366C74}"/>
              </a:ext>
            </a:extLst>
          </p:cNvPr>
          <p:cNvSpPr/>
          <p:nvPr/>
        </p:nvSpPr>
        <p:spPr>
          <a:xfrm>
            <a:off x="7848998" y="1162616"/>
            <a:ext cx="3045363" cy="4644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schemeClr val="tx1"/>
                </a:solidFill>
                <a:latin typeface="Franklin Gothic Medium" panose="020B0603020102020204" pitchFamily="34" charset="0"/>
              </a:rPr>
              <a:t>[klistra in en bild på löpsedeln här]</a:t>
            </a:r>
          </a:p>
          <a:p>
            <a:pPr algn="ctr"/>
            <a:endParaRPr lang="sv-SE" sz="2400" dirty="0">
              <a:solidFill>
                <a:schemeClr val="tx1"/>
              </a:solidFill>
              <a:cs typeface="Arial" panose="020B0604020202020204" pitchFamily="34" charset="0"/>
            </a:endParaRPr>
          </a:p>
        </p:txBody>
      </p:sp>
    </p:spTree>
    <p:extLst>
      <p:ext uri="{BB962C8B-B14F-4D97-AF65-F5344CB8AC3E}">
        <p14:creationId xmlns:p14="http://schemas.microsoft.com/office/powerpoint/2010/main" val="905043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5D6EC9B-C8E7-AA19-73ED-9BE00F3D3BEA}"/>
              </a:ext>
            </a:extLst>
          </p:cNvPr>
          <p:cNvSpPr>
            <a:spLocks noGrp="1"/>
          </p:cNvSpPr>
          <p:nvPr>
            <p:ph type="title"/>
          </p:nvPr>
        </p:nvSpPr>
        <p:spPr/>
        <p:txBody>
          <a:bodyPr/>
          <a:lstStyle/>
          <a:p>
            <a:r>
              <a:rPr lang="en-US" sz="3600" dirty="0"/>
              <a:t>All swedes now work part time at this agency </a:t>
            </a:r>
          </a:p>
        </p:txBody>
      </p:sp>
      <p:sp>
        <p:nvSpPr>
          <p:cNvPr id="2" name="Platshållare för innehåll 1">
            <a:extLst>
              <a:ext uri="{FF2B5EF4-FFF2-40B4-BE49-F238E27FC236}">
                <a16:creationId xmlns:a16="http://schemas.microsoft.com/office/drawing/2014/main" id="{BFCC8052-F524-9230-4F4C-FA23E664EA21}"/>
              </a:ext>
            </a:extLst>
          </p:cNvPr>
          <p:cNvSpPr>
            <a:spLocks noGrp="1"/>
          </p:cNvSpPr>
          <p:nvPr>
            <p:ph idx="1"/>
          </p:nvPr>
        </p:nvSpPr>
        <p:spPr>
          <a:xfrm>
            <a:off x="719138" y="2735865"/>
            <a:ext cx="6859857" cy="3227192"/>
          </a:xfrm>
        </p:spPr>
        <p:txBody>
          <a:bodyPr/>
          <a:lstStyle/>
          <a:p>
            <a:pPr marL="0" indent="0">
              <a:buNone/>
            </a:pPr>
            <a:r>
              <a:rPr lang="en-US" dirty="0"/>
              <a:t>As of 2035 all swedes to part time with innovation activities on the new agency called “The Dream factory”. The organization now have the whole Swedish population as employees and is the world’s first governmental agency-based community. The concept is easy, every month citizen gets paid for solving problems in their daily life and community with creative concepts and everyone is part of the same agency platform.</a:t>
            </a:r>
          </a:p>
          <a:p>
            <a:pPr marL="0" indent="0">
              <a:buNone/>
            </a:pPr>
            <a:endParaRPr lang="sv-SE" dirty="0"/>
          </a:p>
          <a:p>
            <a:endParaRPr lang="sv-SE" dirty="0"/>
          </a:p>
        </p:txBody>
      </p:sp>
      <p:sp>
        <p:nvSpPr>
          <p:cNvPr id="6" name="textruta 5">
            <a:extLst>
              <a:ext uri="{FF2B5EF4-FFF2-40B4-BE49-F238E27FC236}">
                <a16:creationId xmlns:a16="http://schemas.microsoft.com/office/drawing/2014/main" id="{CDD5FAB0-DCAC-FF93-DACA-E317DF79FBA2}"/>
              </a:ext>
            </a:extLst>
          </p:cNvPr>
          <p:cNvSpPr txBox="1"/>
          <p:nvPr/>
        </p:nvSpPr>
        <p:spPr>
          <a:xfrm>
            <a:off x="603646" y="1379095"/>
            <a:ext cx="7384949" cy="1200329"/>
          </a:xfrm>
          <a:prstGeom prst="rect">
            <a:avLst/>
          </a:prstGeom>
          <a:noFill/>
        </p:spPr>
        <p:txBody>
          <a:bodyPr wrap="square">
            <a:spAutoFit/>
          </a:bodyPr>
          <a:lstStyle/>
          <a:p>
            <a:r>
              <a:rPr lang="en-US" sz="2400" dirty="0">
                <a:latin typeface="+mj-lt"/>
                <a:cs typeface="Calibri" panose="020F0502020204030204" pitchFamily="34" charset="0"/>
              </a:rPr>
              <a:t>Since the beginning of this year every Swedish citizen have a new job to put on their CV, they are all hired to innovate their lives and communities for the better! </a:t>
            </a:r>
          </a:p>
        </p:txBody>
      </p:sp>
      <p:cxnSp>
        <p:nvCxnSpPr>
          <p:cNvPr id="8" name="Rak koppling 7">
            <a:extLst>
              <a:ext uri="{FF2B5EF4-FFF2-40B4-BE49-F238E27FC236}">
                <a16:creationId xmlns:a16="http://schemas.microsoft.com/office/drawing/2014/main" id="{B6B4A041-7511-2853-1372-8FD1F6F95CEA}"/>
              </a:ext>
            </a:extLst>
          </p:cNvPr>
          <p:cNvCxnSpPr/>
          <p:nvPr/>
        </p:nvCxnSpPr>
        <p:spPr>
          <a:xfrm>
            <a:off x="6098290" y="1709754"/>
            <a:ext cx="0" cy="4644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D57969D-96F0-E3F3-F488-54E6F0B8E7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 b="5007"/>
          <a:stretch/>
        </p:blipFill>
        <p:spPr bwMode="auto">
          <a:xfrm>
            <a:off x="8479772" y="1257583"/>
            <a:ext cx="3201866" cy="501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403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5D6EC9B-C8E7-AA19-73ED-9BE00F3D3BEA}"/>
              </a:ext>
            </a:extLst>
          </p:cNvPr>
          <p:cNvSpPr>
            <a:spLocks noGrp="1"/>
          </p:cNvSpPr>
          <p:nvPr>
            <p:ph type="title"/>
          </p:nvPr>
        </p:nvSpPr>
        <p:spPr/>
        <p:txBody>
          <a:bodyPr/>
          <a:lstStyle/>
          <a:p>
            <a:r>
              <a:rPr lang="en-US" sz="3600" dirty="0"/>
              <a:t>From Billboard producer to healer of cancer – Max Martin produces his biggest hit ever</a:t>
            </a:r>
          </a:p>
        </p:txBody>
      </p:sp>
      <p:sp>
        <p:nvSpPr>
          <p:cNvPr id="2" name="Platshållare för innehåll 1">
            <a:extLst>
              <a:ext uri="{FF2B5EF4-FFF2-40B4-BE49-F238E27FC236}">
                <a16:creationId xmlns:a16="http://schemas.microsoft.com/office/drawing/2014/main" id="{BFCC8052-F524-9230-4F4C-FA23E664EA21}"/>
              </a:ext>
            </a:extLst>
          </p:cNvPr>
          <p:cNvSpPr>
            <a:spLocks noGrp="1"/>
          </p:cNvSpPr>
          <p:nvPr>
            <p:ph idx="1"/>
          </p:nvPr>
        </p:nvSpPr>
        <p:spPr>
          <a:xfrm>
            <a:off x="719138" y="4174519"/>
            <a:ext cx="6859857" cy="1788538"/>
          </a:xfrm>
        </p:spPr>
        <p:txBody>
          <a:bodyPr>
            <a:normAutofit fontScale="85000" lnSpcReduction="20000"/>
          </a:bodyPr>
          <a:lstStyle/>
          <a:p>
            <a:pPr marL="0" indent="0">
              <a:buNone/>
            </a:pPr>
            <a:r>
              <a:rPr lang="en-US" dirty="0"/>
              <a:t>The Serendipity Challenge is a result of the explorative and experimental work done by Vinnova X – the Swedish Innovation Agency’s R&amp;D department.</a:t>
            </a:r>
          </a:p>
          <a:p>
            <a:pPr marL="0" indent="0">
              <a:buNone/>
            </a:pPr>
            <a:r>
              <a:rPr lang="en-US" i="1" dirty="0"/>
              <a:t>“Our perpetual quest reinventing how we approach the greatest challenges in society has a lot of “crash-and-burn” results, but when we get it right – we get it amazingly right”</a:t>
            </a:r>
            <a:r>
              <a:rPr lang="en-US" dirty="0"/>
              <a:t> says Max Råsberg, Head Magician of Radical Ideas.</a:t>
            </a:r>
          </a:p>
          <a:p>
            <a:pPr marL="0" indent="0">
              <a:buNone/>
            </a:pPr>
            <a:endParaRPr lang="sv-SE" dirty="0"/>
          </a:p>
          <a:p>
            <a:endParaRPr lang="sv-SE" dirty="0"/>
          </a:p>
        </p:txBody>
      </p:sp>
      <p:sp>
        <p:nvSpPr>
          <p:cNvPr id="6" name="textruta 5">
            <a:extLst>
              <a:ext uri="{FF2B5EF4-FFF2-40B4-BE49-F238E27FC236}">
                <a16:creationId xmlns:a16="http://schemas.microsoft.com/office/drawing/2014/main" id="{CDD5FAB0-DCAC-FF93-DACA-E317DF79FBA2}"/>
              </a:ext>
            </a:extLst>
          </p:cNvPr>
          <p:cNvSpPr txBox="1"/>
          <p:nvPr/>
        </p:nvSpPr>
        <p:spPr>
          <a:xfrm>
            <a:off x="624761" y="1622645"/>
            <a:ext cx="7384949" cy="2308324"/>
          </a:xfrm>
          <a:prstGeom prst="rect">
            <a:avLst/>
          </a:prstGeom>
          <a:noFill/>
        </p:spPr>
        <p:txBody>
          <a:bodyPr wrap="square">
            <a:spAutoFit/>
          </a:bodyPr>
          <a:lstStyle/>
          <a:p>
            <a:r>
              <a:rPr lang="en-US" sz="2400" dirty="0">
                <a:latin typeface="+mj-lt"/>
                <a:cs typeface="Calibri" panose="020F0502020204030204" pitchFamily="34" charset="0"/>
              </a:rPr>
              <a:t>The discovery of how targeted ultra-high audio frequencies embedded in individually designed music can be used to cure cancer has taken the renowned Swedish music producer into a completely new domain made possible through the Serendipity Challenge launched by Vinnova in 2022.</a:t>
            </a:r>
          </a:p>
        </p:txBody>
      </p:sp>
      <p:cxnSp>
        <p:nvCxnSpPr>
          <p:cNvPr id="8" name="Rak koppling 7">
            <a:extLst>
              <a:ext uri="{FF2B5EF4-FFF2-40B4-BE49-F238E27FC236}">
                <a16:creationId xmlns:a16="http://schemas.microsoft.com/office/drawing/2014/main" id="{B6B4A041-7511-2853-1372-8FD1F6F95CEA}"/>
              </a:ext>
            </a:extLst>
          </p:cNvPr>
          <p:cNvCxnSpPr/>
          <p:nvPr/>
        </p:nvCxnSpPr>
        <p:spPr>
          <a:xfrm>
            <a:off x="6098290" y="1709754"/>
            <a:ext cx="0" cy="4644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objekt 4" descr="En bild som visar text, dagstidning&#10;&#10;Automatiskt genererad beskrivning">
            <a:extLst>
              <a:ext uri="{FF2B5EF4-FFF2-40B4-BE49-F238E27FC236}">
                <a16:creationId xmlns:a16="http://schemas.microsoft.com/office/drawing/2014/main" id="{8FBCB8A0-8075-35B4-5C68-CCC285DB7FBA}"/>
              </a:ext>
            </a:extLst>
          </p:cNvPr>
          <p:cNvPicPr>
            <a:picLocks noChangeAspect="1"/>
          </p:cNvPicPr>
          <p:nvPr/>
        </p:nvPicPr>
        <p:blipFill rotWithShape="1">
          <a:blip r:embed="rId2"/>
          <a:srcRect b="4876"/>
          <a:stretch/>
        </p:blipFill>
        <p:spPr>
          <a:xfrm>
            <a:off x="8440425" y="1290084"/>
            <a:ext cx="3290917" cy="5115636"/>
          </a:xfrm>
          <a:prstGeom prst="rect">
            <a:avLst/>
          </a:prstGeom>
        </p:spPr>
      </p:pic>
    </p:spTree>
    <p:extLst>
      <p:ext uri="{BB962C8B-B14F-4D97-AF65-F5344CB8AC3E}">
        <p14:creationId xmlns:p14="http://schemas.microsoft.com/office/powerpoint/2010/main" val="45316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5D6EC9B-C8E7-AA19-73ED-9BE00F3D3BEA}"/>
              </a:ext>
            </a:extLst>
          </p:cNvPr>
          <p:cNvSpPr>
            <a:spLocks noGrp="1"/>
          </p:cNvSpPr>
          <p:nvPr>
            <p:ph type="title"/>
          </p:nvPr>
        </p:nvSpPr>
        <p:spPr/>
        <p:txBody>
          <a:bodyPr/>
          <a:lstStyle/>
          <a:p>
            <a:r>
              <a:rPr lang="en-US" sz="3600" dirty="0"/>
              <a:t>Digital Twins für alle!</a:t>
            </a:r>
          </a:p>
        </p:txBody>
      </p:sp>
      <p:sp>
        <p:nvSpPr>
          <p:cNvPr id="2" name="Platshållare för innehåll 1">
            <a:extLst>
              <a:ext uri="{FF2B5EF4-FFF2-40B4-BE49-F238E27FC236}">
                <a16:creationId xmlns:a16="http://schemas.microsoft.com/office/drawing/2014/main" id="{BFCC8052-F524-9230-4F4C-FA23E664EA21}"/>
              </a:ext>
            </a:extLst>
          </p:cNvPr>
          <p:cNvSpPr>
            <a:spLocks noGrp="1"/>
          </p:cNvSpPr>
          <p:nvPr>
            <p:ph idx="1"/>
          </p:nvPr>
        </p:nvSpPr>
        <p:spPr>
          <a:xfrm>
            <a:off x="719138" y="3203944"/>
            <a:ext cx="6859857" cy="3296094"/>
          </a:xfrm>
        </p:spPr>
        <p:txBody>
          <a:bodyPr>
            <a:normAutofit fontScale="77500" lnSpcReduction="20000"/>
          </a:bodyPr>
          <a:lstStyle/>
          <a:p>
            <a:pPr marL="0" indent="0">
              <a:buNone/>
            </a:pPr>
            <a:r>
              <a:rPr lang="en-US" dirty="0"/>
              <a:t>The digital twin roadmap started when AI-bots got popular for managing one’s retirement savings. With twins, we expect citizens to be in better control of their own financial status, and substantial efficiency gains from a more adaptive market for private equity, says Inge Bill, Minister of Finance.</a:t>
            </a:r>
          </a:p>
          <a:p>
            <a:pPr marL="0" indent="0">
              <a:buNone/>
            </a:pPr>
            <a:r>
              <a:rPr lang="en-US" dirty="0"/>
              <a:t>Personal digital twins are not limited to finance but also cover health aspects for you as an individual. The twin bots as based on the latest research in the area of health behaviorism. For most common diseases, preventive health measures have been shown to perform far better than pharma treatments.</a:t>
            </a:r>
          </a:p>
          <a:p>
            <a:pPr marL="0" indent="0">
              <a:buNone/>
            </a:pPr>
            <a:r>
              <a:rPr lang="en-US" dirty="0"/>
              <a:t>The next step in the digital twin program in Sweden is providing the same twin bots solution for school children. In an increasingly complex society, everyone can benefit from better support to make life easier. This is also true for our young. </a:t>
            </a:r>
          </a:p>
        </p:txBody>
      </p:sp>
      <p:sp>
        <p:nvSpPr>
          <p:cNvPr id="6" name="textruta 5">
            <a:extLst>
              <a:ext uri="{FF2B5EF4-FFF2-40B4-BE49-F238E27FC236}">
                <a16:creationId xmlns:a16="http://schemas.microsoft.com/office/drawing/2014/main" id="{CDD5FAB0-DCAC-FF93-DACA-E317DF79FBA2}"/>
              </a:ext>
            </a:extLst>
          </p:cNvPr>
          <p:cNvSpPr txBox="1"/>
          <p:nvPr/>
        </p:nvSpPr>
        <p:spPr>
          <a:xfrm>
            <a:off x="623175" y="1176078"/>
            <a:ext cx="7384949" cy="1938992"/>
          </a:xfrm>
          <a:prstGeom prst="rect">
            <a:avLst/>
          </a:prstGeom>
          <a:noFill/>
        </p:spPr>
        <p:txBody>
          <a:bodyPr wrap="square">
            <a:spAutoFit/>
          </a:bodyPr>
          <a:lstStyle/>
          <a:p>
            <a:r>
              <a:rPr lang="en-US" sz="2400" dirty="0">
                <a:latin typeface="+mj-lt"/>
                <a:cs typeface="Calibri" panose="020F0502020204030204" pitchFamily="34" charset="0"/>
              </a:rPr>
              <a:t>Based on work done in industry on digital twins, Sweden has introduced digital twins for personal use. The digital transformation that companies have experienced with AI and automation is now moving into the private sphere.</a:t>
            </a:r>
          </a:p>
        </p:txBody>
      </p:sp>
      <p:cxnSp>
        <p:nvCxnSpPr>
          <p:cNvPr id="8" name="Rak koppling 7">
            <a:extLst>
              <a:ext uri="{FF2B5EF4-FFF2-40B4-BE49-F238E27FC236}">
                <a16:creationId xmlns:a16="http://schemas.microsoft.com/office/drawing/2014/main" id="{B6B4A041-7511-2853-1372-8FD1F6F95CEA}"/>
              </a:ext>
            </a:extLst>
          </p:cNvPr>
          <p:cNvCxnSpPr/>
          <p:nvPr/>
        </p:nvCxnSpPr>
        <p:spPr>
          <a:xfrm>
            <a:off x="6098290" y="1709754"/>
            <a:ext cx="0" cy="4644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AB4ACB9-4D71-B44C-9A79-EF74CDBAF6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76"/>
          <a:stretch/>
        </p:blipFill>
        <p:spPr bwMode="auto">
          <a:xfrm>
            <a:off x="8313852" y="1226428"/>
            <a:ext cx="3253387" cy="502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00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5D6EC9B-C8E7-AA19-73ED-9BE00F3D3BEA}"/>
              </a:ext>
            </a:extLst>
          </p:cNvPr>
          <p:cNvSpPr>
            <a:spLocks noGrp="1"/>
          </p:cNvSpPr>
          <p:nvPr>
            <p:ph type="title"/>
          </p:nvPr>
        </p:nvSpPr>
        <p:spPr/>
        <p:txBody>
          <a:bodyPr/>
          <a:lstStyle/>
          <a:p>
            <a:r>
              <a:rPr lang="en-US" sz="3600" dirty="0"/>
              <a:t>E-</a:t>
            </a:r>
            <a:r>
              <a:rPr lang="en-US" sz="3600" dirty="0" err="1"/>
              <a:t>kronan</a:t>
            </a:r>
            <a:r>
              <a:rPr lang="en-US" sz="3600" dirty="0"/>
              <a:t> </a:t>
            </a:r>
            <a:r>
              <a:rPr lang="en-US" sz="3600" dirty="0" err="1"/>
              <a:t>är</a:t>
            </a:r>
            <a:r>
              <a:rPr lang="en-US" sz="3600" dirty="0"/>
              <a:t> </a:t>
            </a:r>
            <a:r>
              <a:rPr lang="en-US" sz="3600" dirty="0" err="1"/>
              <a:t>här</a:t>
            </a:r>
            <a:r>
              <a:rPr lang="en-US" sz="3600" dirty="0"/>
              <a:t>!</a:t>
            </a:r>
          </a:p>
        </p:txBody>
      </p:sp>
      <p:sp>
        <p:nvSpPr>
          <p:cNvPr id="2" name="Platshållare för innehåll 1">
            <a:extLst>
              <a:ext uri="{FF2B5EF4-FFF2-40B4-BE49-F238E27FC236}">
                <a16:creationId xmlns:a16="http://schemas.microsoft.com/office/drawing/2014/main" id="{BFCC8052-F524-9230-4F4C-FA23E664EA21}"/>
              </a:ext>
            </a:extLst>
          </p:cNvPr>
          <p:cNvSpPr>
            <a:spLocks noGrp="1"/>
          </p:cNvSpPr>
          <p:nvPr>
            <p:ph idx="1"/>
          </p:nvPr>
        </p:nvSpPr>
        <p:spPr>
          <a:xfrm>
            <a:off x="719138" y="2877879"/>
            <a:ext cx="6859857" cy="3622159"/>
          </a:xfrm>
        </p:spPr>
        <p:txBody>
          <a:bodyPr>
            <a:normAutofit fontScale="92500" lnSpcReduction="10000"/>
          </a:bodyPr>
          <a:lstStyle/>
          <a:p>
            <a:pPr marL="0" indent="0">
              <a:buNone/>
            </a:pPr>
            <a:r>
              <a:rPr lang="en-US" dirty="0"/>
              <a:t>Anna Kinberg Batra cites </a:t>
            </a:r>
            <a:r>
              <a:rPr lang="en-US" dirty="0" err="1"/>
              <a:t>Vinnova’s</a:t>
            </a:r>
            <a:r>
              <a:rPr lang="en-US" dirty="0"/>
              <a:t> </a:t>
            </a:r>
            <a:r>
              <a:rPr lang="en-US" dirty="0" err="1"/>
              <a:t>Ylva</a:t>
            </a:r>
            <a:r>
              <a:rPr lang="en-US" dirty="0"/>
              <a:t> Strander: ”It was quite a ride, to balance parties in private and public sectors, each with strong vested financial interests, while simultaneously moving project milestones forward”. “Here, mission-oriented designs from strategic team members such as Anja Melander became crucial”, according to </a:t>
            </a:r>
            <a:r>
              <a:rPr lang="en-US" dirty="0" err="1"/>
              <a:t>Vinnova’s</a:t>
            </a:r>
            <a:r>
              <a:rPr lang="en-US" dirty="0"/>
              <a:t> </a:t>
            </a:r>
            <a:r>
              <a:rPr lang="en-US" dirty="0" err="1"/>
              <a:t>Ylva</a:t>
            </a:r>
            <a:r>
              <a:rPr lang="en-US" dirty="0"/>
              <a:t> Strander. </a:t>
            </a:r>
          </a:p>
          <a:p>
            <a:pPr marL="0" indent="0">
              <a:buNone/>
            </a:pPr>
            <a:r>
              <a:rPr lang="en-US" dirty="0"/>
              <a:t>If you are interested in the above and have great transformative ides for the future, never hesitate to contact </a:t>
            </a:r>
            <a:r>
              <a:rPr lang="en-US" dirty="0" err="1"/>
              <a:t>Vinnova’s</a:t>
            </a:r>
            <a:r>
              <a:rPr lang="en-US" dirty="0"/>
              <a:t> team Future Transformation Areas. ‘Yeah. They are so…awesome’, assures Sweden’s Greta Thunberg.</a:t>
            </a:r>
          </a:p>
          <a:p>
            <a:pPr marL="0" indent="0">
              <a:buNone/>
            </a:pPr>
            <a:endParaRPr lang="en-US" dirty="0"/>
          </a:p>
        </p:txBody>
      </p:sp>
      <p:sp>
        <p:nvSpPr>
          <p:cNvPr id="6" name="textruta 5">
            <a:extLst>
              <a:ext uri="{FF2B5EF4-FFF2-40B4-BE49-F238E27FC236}">
                <a16:creationId xmlns:a16="http://schemas.microsoft.com/office/drawing/2014/main" id="{CDD5FAB0-DCAC-FF93-DACA-E317DF79FBA2}"/>
              </a:ext>
            </a:extLst>
          </p:cNvPr>
          <p:cNvSpPr txBox="1"/>
          <p:nvPr/>
        </p:nvSpPr>
        <p:spPr>
          <a:xfrm>
            <a:off x="623175" y="1176078"/>
            <a:ext cx="7384949" cy="1569660"/>
          </a:xfrm>
          <a:prstGeom prst="rect">
            <a:avLst/>
          </a:prstGeom>
          <a:noFill/>
        </p:spPr>
        <p:txBody>
          <a:bodyPr wrap="square">
            <a:spAutoFit/>
          </a:bodyPr>
          <a:lstStyle/>
          <a:p>
            <a:r>
              <a:rPr lang="en-US" sz="2400" dirty="0">
                <a:latin typeface="+mj-lt"/>
                <a:cs typeface="Calibri" panose="020F0502020204030204" pitchFamily="34" charset="0"/>
              </a:rPr>
              <a:t>The stubborn nation, Sweden of the Nordics, again dares to do what it pleases – now introducing their own ‘e-krona’: A cash-less currency from it’s central bank. </a:t>
            </a:r>
          </a:p>
        </p:txBody>
      </p:sp>
      <p:cxnSp>
        <p:nvCxnSpPr>
          <p:cNvPr id="8" name="Rak koppling 7">
            <a:extLst>
              <a:ext uri="{FF2B5EF4-FFF2-40B4-BE49-F238E27FC236}">
                <a16:creationId xmlns:a16="http://schemas.microsoft.com/office/drawing/2014/main" id="{B6B4A041-7511-2853-1372-8FD1F6F95CEA}"/>
              </a:ext>
            </a:extLst>
          </p:cNvPr>
          <p:cNvCxnSpPr/>
          <p:nvPr/>
        </p:nvCxnSpPr>
        <p:spPr>
          <a:xfrm>
            <a:off x="6098290" y="1709754"/>
            <a:ext cx="0" cy="4644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35646D14-7B06-489F-2B90-9A79242B4B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42"/>
          <a:stretch/>
        </p:blipFill>
        <p:spPr bwMode="auto">
          <a:xfrm>
            <a:off x="8460937" y="1049116"/>
            <a:ext cx="3225600" cy="503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704485"/>
      </p:ext>
    </p:extLst>
  </p:cSld>
  <p:clrMapOvr>
    <a:masterClrMapping/>
  </p:clrMapOvr>
</p:sld>
</file>

<file path=ppt/theme/theme1.xml><?xml version="1.0" encoding="utf-8"?>
<a:theme xmlns:a="http://schemas.openxmlformats.org/drawingml/2006/main" name="Vinnova">
  <a:themeElements>
    <a:clrScheme name="Vinnova">
      <a:dk1>
        <a:srgbClr val="161616"/>
      </a:dk1>
      <a:lt1>
        <a:sysClr val="window" lastClr="FFFFFF"/>
      </a:lt1>
      <a:dk2>
        <a:srgbClr val="05301F"/>
      </a:dk2>
      <a:lt2>
        <a:srgbClr val="E3F0DC"/>
      </a:lt2>
      <a:accent1>
        <a:srgbClr val="05301F"/>
      </a:accent1>
      <a:accent2>
        <a:srgbClr val="24870F"/>
      </a:accent2>
      <a:accent3>
        <a:srgbClr val="5AA4B0"/>
      </a:accent3>
      <a:accent4>
        <a:srgbClr val="AE4AC6"/>
      </a:accent4>
      <a:accent5>
        <a:srgbClr val="9BF088"/>
      </a:accent5>
      <a:accent6>
        <a:srgbClr val="494949"/>
      </a:accent6>
      <a:hlink>
        <a:srgbClr val="05301F"/>
      </a:hlink>
      <a:folHlink>
        <a:srgbClr val="05301F"/>
      </a:folHlink>
    </a:clrScheme>
    <a:fontScheme name="Vinnova">
      <a:majorFont>
        <a:latin typeface="Franklin Gothic Demi"/>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67" dirty="0" err="1">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67" dirty="0" err="1">
            <a:cs typeface="Arial" panose="020B0604020202020204" pitchFamily="34" charset="0"/>
          </a:defRPr>
        </a:defPPr>
      </a:lstStyle>
    </a:txDef>
  </a:objectDefaults>
  <a:extraClrSchemeLst/>
  <a:extLst>
    <a:ext uri="{05A4C25C-085E-4340-85A3-A5531E510DB2}">
      <thm15:themeFamily xmlns:thm15="http://schemas.microsoft.com/office/thememl/2012/main" name="Vinnova powerpointmall mars 2024.potx" id="{CF5DA713-8121-4ECC-829B-994E832E0250}" vid="{C0A01E06-7C50-422C-86AB-B1B60A88A70F}"/>
    </a:ext>
  </a:extLst>
</a:theme>
</file>

<file path=ppt/theme/theme2.xml><?xml version="1.0" encoding="utf-8"?>
<a:theme xmlns:a="http://schemas.openxmlformats.org/drawingml/2006/main" name="Office-tema">
  <a:themeElements>
    <a:clrScheme name="Vinnova">
      <a:dk1>
        <a:srgbClr val="161616"/>
      </a:dk1>
      <a:lt1>
        <a:sysClr val="window" lastClr="FFFFFF"/>
      </a:lt1>
      <a:dk2>
        <a:srgbClr val="05301F"/>
      </a:dk2>
      <a:lt2>
        <a:srgbClr val="E3F0DC"/>
      </a:lt2>
      <a:accent1>
        <a:srgbClr val="05301F"/>
      </a:accent1>
      <a:accent2>
        <a:srgbClr val="24870F"/>
      </a:accent2>
      <a:accent3>
        <a:srgbClr val="5AA4B0"/>
      </a:accent3>
      <a:accent4>
        <a:srgbClr val="AE4AC6"/>
      </a:accent4>
      <a:accent5>
        <a:srgbClr val="9BF088"/>
      </a:accent5>
      <a:accent6>
        <a:srgbClr val="494949"/>
      </a:accent6>
      <a:hlink>
        <a:srgbClr val="05301F"/>
      </a:hlink>
      <a:folHlink>
        <a:srgbClr val="05301F"/>
      </a:folHlink>
    </a:clrScheme>
    <a:fontScheme name="Vinnova">
      <a:majorFont>
        <a:latin typeface="Franklin Gothic Demi"/>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Vinnova">
      <a:dk1>
        <a:srgbClr val="161616"/>
      </a:dk1>
      <a:lt1>
        <a:sysClr val="window" lastClr="FFFFFF"/>
      </a:lt1>
      <a:dk2>
        <a:srgbClr val="05301F"/>
      </a:dk2>
      <a:lt2>
        <a:srgbClr val="E3F0DC"/>
      </a:lt2>
      <a:accent1>
        <a:srgbClr val="05301F"/>
      </a:accent1>
      <a:accent2>
        <a:srgbClr val="24870F"/>
      </a:accent2>
      <a:accent3>
        <a:srgbClr val="5AA4B0"/>
      </a:accent3>
      <a:accent4>
        <a:srgbClr val="AE4AC6"/>
      </a:accent4>
      <a:accent5>
        <a:srgbClr val="9BF088"/>
      </a:accent5>
      <a:accent6>
        <a:srgbClr val="494949"/>
      </a:accent6>
      <a:hlink>
        <a:srgbClr val="05301F"/>
      </a:hlink>
      <a:folHlink>
        <a:srgbClr val="05301F"/>
      </a:folHlink>
    </a:clrScheme>
    <a:fontScheme name="Vinnova">
      <a:majorFont>
        <a:latin typeface="Franklin Gothic Demi"/>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9"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931610-F55B-482F-8719-FC5500382874}">
  <we:reference id="33491e4f-5d38-4c24-85cb-c5144f8a0d2f"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29b35c-793f-463e-8194-81baeae7328d" xsi:nil="true"/>
    <lcf76f155ced4ddcb4097134ff3c332f xmlns="bdc05852-e998-4a86-98cb-54131a72d60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7BEA9A1E0F8646BD3E2C5F4D4D88B5" ma:contentTypeVersion="18" ma:contentTypeDescription="Create a new document." ma:contentTypeScope="" ma:versionID="cc2bc9c1ad4edd66857a86e833a36704">
  <xsd:schema xmlns:xsd="http://www.w3.org/2001/XMLSchema" xmlns:xs="http://www.w3.org/2001/XMLSchema" xmlns:p="http://schemas.microsoft.com/office/2006/metadata/properties" xmlns:ns2="bdc05852-e998-4a86-98cb-54131a72d608" xmlns:ns3="5529b35c-793f-463e-8194-81baeae7328d" targetNamespace="http://schemas.microsoft.com/office/2006/metadata/properties" ma:root="true" ma:fieldsID="c8c34a317b0bf2fde06952704fae48e4" ns2:_="" ns3:_="">
    <xsd:import namespace="bdc05852-e998-4a86-98cb-54131a72d608"/>
    <xsd:import namespace="5529b35c-793f-463e-8194-81baeae7328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05852-e998-4a86-98cb-54131a72d6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fd68d59-1c67-44cd-8d14-c05e37d420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29b35c-793f-463e-8194-81baeae7328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eb91c7-27f1-4017-b02f-4c2b99643135}" ma:internalName="TaxCatchAll" ma:showField="CatchAllData" ma:web="5529b35c-793f-463e-8194-81baeae732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BDA6A-1F6C-4B42-8544-08E5AE6AC91F}">
  <ds:schemaRefs>
    <ds:schemaRef ds:uri="http://schemas.microsoft.com/office/infopath/2007/PartnerControls"/>
    <ds:schemaRef ds:uri="http://schemas.microsoft.com/office/2006/documentManagement/types"/>
    <ds:schemaRef ds:uri="http://purl.org/dc/terms/"/>
    <ds:schemaRef ds:uri="http://www.w3.org/XML/1998/namespace"/>
    <ds:schemaRef ds:uri="bdc05852-e998-4a86-98cb-54131a72d608"/>
    <ds:schemaRef ds:uri="http://schemas.microsoft.com/office/2006/metadata/properties"/>
    <ds:schemaRef ds:uri="http://purl.org/dc/elements/1.1/"/>
    <ds:schemaRef ds:uri="http://schemas.openxmlformats.org/package/2006/metadata/core-properties"/>
    <ds:schemaRef ds:uri="5529b35c-793f-463e-8194-81baeae7328d"/>
    <ds:schemaRef ds:uri="http://purl.org/dc/dcmitype/"/>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28239AA8-E521-4622-91E3-B49770544B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05852-e998-4a86-98cb-54131a72d608"/>
    <ds:schemaRef ds:uri="5529b35c-793f-463e-8194-81baeae732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3009</TotalTime>
  <Words>900</Words>
  <Application>Microsoft Office PowerPoint</Application>
  <PresentationFormat>Bredbild</PresentationFormat>
  <Paragraphs>41</Paragraphs>
  <Slides>6</Slides>
  <Notes>0</Notes>
  <HiddenSlides>4</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6</vt:i4>
      </vt:variant>
    </vt:vector>
  </HeadingPairs>
  <TitlesOfParts>
    <vt:vector size="13" baseType="lpstr">
      <vt:lpstr>Arial</vt:lpstr>
      <vt:lpstr>Franklin Gothic Medium Cond</vt:lpstr>
      <vt:lpstr>Calibri</vt:lpstr>
      <vt:lpstr>Franklin Gothic Demi Cond</vt:lpstr>
      <vt:lpstr>Franklin Gothic Medium</vt:lpstr>
      <vt:lpstr>Franklin Gothic Demi</vt:lpstr>
      <vt:lpstr>Vinnova</vt:lpstr>
      <vt:lpstr>Framtida pressmeddelande Sätt att övertyga</vt:lpstr>
      <vt:lpstr>[Skriv din rubrik här]</vt:lpstr>
      <vt:lpstr>All swedes now work part time at this agency </vt:lpstr>
      <vt:lpstr>From Billboard producer to healer of cancer – Max Martin produces his biggest hit ever</vt:lpstr>
      <vt:lpstr>Digital Twins für alle!</vt:lpstr>
      <vt:lpstr>E-kronan är här!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Johanna Johansson</dc:creator>
  <cp:lastModifiedBy>Jenny Johansson</cp:lastModifiedBy>
  <cp:revision>2</cp:revision>
  <dcterms:created xsi:type="dcterms:W3CDTF">2024-08-30T15:37:41Z</dcterms:created>
  <dcterms:modified xsi:type="dcterms:W3CDTF">2024-09-04T13:44:51Z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32000</vt:r8>
  </property>
  <property fmtid="{D5CDD505-2E9C-101B-9397-08002B2CF9AE}" pid="3" name="MediaServiceImageTags">
    <vt:lpwstr/>
  </property>
  <property fmtid="{D5CDD505-2E9C-101B-9397-08002B2CF9AE}" pid="4" name="ContentTypeId">
    <vt:lpwstr>0x010100217BEA9A1E0F8646BD3E2C5F4D4D88B5</vt:lpwstr>
  </property>
</Properties>
</file>