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7"/>
  </p:notesMasterIdLst>
  <p:sldIdLst>
    <p:sldId id="257" r:id="rId5"/>
    <p:sldId id="258" r:id="rId6"/>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Författare"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A32D10-98AD-4DAC-B656-0E32F112CD85}" v="43" dt="2023-05-31T10:06:13.911"/>
    <p1510:client id="{3C768F86-DDE2-459E-9172-3C5F3C7347CF}" v="2" dt="2024-11-29T13:28:20.3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40" y="1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5E5915-F7DD-4259-8191-A79F266FDE54}" type="datetimeFigureOut">
              <a:rPr lang="sv-SE" smtClean="0"/>
              <a:t>2024-11-29</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15405B-61F0-4B05-90EE-69196E878353}" type="slidenum">
              <a:rPr lang="sv-SE" smtClean="0"/>
              <a:t>‹#›</a:t>
            </a:fld>
            <a:endParaRPr lang="sv-SE"/>
          </a:p>
        </p:txBody>
      </p:sp>
    </p:spTree>
    <p:extLst>
      <p:ext uri="{BB962C8B-B14F-4D97-AF65-F5344CB8AC3E}">
        <p14:creationId xmlns:p14="http://schemas.microsoft.com/office/powerpoint/2010/main" val="2178556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815405B-61F0-4B05-90EE-69196E878353}" type="slidenum">
              <a:rPr lang="sv-SE" smtClean="0"/>
              <a:t>1</a:t>
            </a:fld>
            <a:endParaRPr lang="sv-SE"/>
          </a:p>
        </p:txBody>
      </p:sp>
    </p:spTree>
    <p:extLst>
      <p:ext uri="{BB962C8B-B14F-4D97-AF65-F5344CB8AC3E}">
        <p14:creationId xmlns:p14="http://schemas.microsoft.com/office/powerpoint/2010/main" val="3979506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C815405B-61F0-4B05-90EE-69196E878353}" type="slidenum">
              <a:rPr lang="sv-SE" smtClean="0"/>
              <a:t>2</a:t>
            </a:fld>
            <a:endParaRPr lang="sv-SE"/>
          </a:p>
        </p:txBody>
      </p:sp>
    </p:spTree>
    <p:extLst>
      <p:ext uri="{BB962C8B-B14F-4D97-AF65-F5344CB8AC3E}">
        <p14:creationId xmlns:p14="http://schemas.microsoft.com/office/powerpoint/2010/main" val="2747384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5A9DFF7-2442-4F28-B6C1-3C1FEF986828}"/>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C3D4E7C6-9C68-45BD-851B-2C9484761C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6BBFC71D-DEC8-48CE-8800-9372EE52FDF1}"/>
              </a:ext>
            </a:extLst>
          </p:cNvPr>
          <p:cNvSpPr>
            <a:spLocks noGrp="1"/>
          </p:cNvSpPr>
          <p:nvPr>
            <p:ph type="dt" sz="half" idx="10"/>
          </p:nvPr>
        </p:nvSpPr>
        <p:spPr/>
        <p:txBody>
          <a:bodyPr/>
          <a:lstStyle/>
          <a:p>
            <a:fld id="{7ED0BDA5-F6F7-4F81-8F2F-613AA946F509}" type="datetimeFigureOut">
              <a:rPr lang="sv-SE" smtClean="0"/>
              <a:t>2024-11-29</a:t>
            </a:fld>
            <a:endParaRPr lang="sv-SE"/>
          </a:p>
        </p:txBody>
      </p:sp>
      <p:sp>
        <p:nvSpPr>
          <p:cNvPr id="5" name="Platshållare för sidfot 4">
            <a:extLst>
              <a:ext uri="{FF2B5EF4-FFF2-40B4-BE49-F238E27FC236}">
                <a16:creationId xmlns:a16="http://schemas.microsoft.com/office/drawing/2014/main" id="{899E382E-A6EF-4AB6-A52D-7014B51B2CB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1CBC202-74DD-4837-AE61-19CC8F979B65}"/>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99341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A7B88A8-389C-4ABA-A23F-B8CBB6E419ED}"/>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F78B6E46-F69D-4DD6-BD21-4DAEF59A290C}"/>
              </a:ext>
            </a:extLst>
          </p:cNvPr>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C143715-BB82-447F-BC2E-4E3E3A0CCC1C}"/>
              </a:ext>
            </a:extLst>
          </p:cNvPr>
          <p:cNvSpPr>
            <a:spLocks noGrp="1"/>
          </p:cNvSpPr>
          <p:nvPr>
            <p:ph type="dt" sz="half" idx="10"/>
          </p:nvPr>
        </p:nvSpPr>
        <p:spPr/>
        <p:txBody>
          <a:bodyPr/>
          <a:lstStyle/>
          <a:p>
            <a:fld id="{7ED0BDA5-F6F7-4F81-8F2F-613AA946F509}" type="datetimeFigureOut">
              <a:rPr lang="sv-SE" smtClean="0"/>
              <a:t>2024-11-29</a:t>
            </a:fld>
            <a:endParaRPr lang="sv-SE"/>
          </a:p>
        </p:txBody>
      </p:sp>
      <p:sp>
        <p:nvSpPr>
          <p:cNvPr id="5" name="Platshållare för sidfot 4">
            <a:extLst>
              <a:ext uri="{FF2B5EF4-FFF2-40B4-BE49-F238E27FC236}">
                <a16:creationId xmlns:a16="http://schemas.microsoft.com/office/drawing/2014/main" id="{FEBA3640-9F2F-49D7-9EAB-604C4F3484E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3149934-48C7-4FE8-A6BD-D11C20A7117D}"/>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3182960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8FC3D31E-9D26-47D3-9DE9-C630C0868473}"/>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980C8D2D-AD3D-49EA-9254-8BDAA9FA382B}"/>
              </a:ext>
            </a:extLst>
          </p:cNvPr>
          <p:cNvSpPr>
            <a:spLocks noGrp="1"/>
          </p:cNvSpPr>
          <p:nvPr>
            <p:ph type="body" orient="vert" idx="1"/>
          </p:nvPr>
        </p:nvSpPr>
        <p:spPr>
          <a:xfrm>
            <a:off x="838200" y="365125"/>
            <a:ext cx="7734300" cy="5811838"/>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1116817A-8128-4EE0-9B71-526CBADDEDCB}"/>
              </a:ext>
            </a:extLst>
          </p:cNvPr>
          <p:cNvSpPr>
            <a:spLocks noGrp="1"/>
          </p:cNvSpPr>
          <p:nvPr>
            <p:ph type="dt" sz="half" idx="10"/>
          </p:nvPr>
        </p:nvSpPr>
        <p:spPr/>
        <p:txBody>
          <a:bodyPr/>
          <a:lstStyle/>
          <a:p>
            <a:fld id="{7ED0BDA5-F6F7-4F81-8F2F-613AA946F509}" type="datetimeFigureOut">
              <a:rPr lang="sv-SE" smtClean="0"/>
              <a:t>2024-11-29</a:t>
            </a:fld>
            <a:endParaRPr lang="sv-SE"/>
          </a:p>
        </p:txBody>
      </p:sp>
      <p:sp>
        <p:nvSpPr>
          <p:cNvPr id="5" name="Platshållare för sidfot 4">
            <a:extLst>
              <a:ext uri="{FF2B5EF4-FFF2-40B4-BE49-F238E27FC236}">
                <a16:creationId xmlns:a16="http://schemas.microsoft.com/office/drawing/2014/main" id="{7EC37C6F-F0FC-406D-8712-E221467C890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38B7C4B-FCB7-4D96-8328-B7665B8D01B3}"/>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2662336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C541C99-148F-412B-B24E-6CE9267BBFED}"/>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91490A29-A8DF-48FA-999D-303D67CF67BF}"/>
              </a:ext>
            </a:extLst>
          </p:cNvPr>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310DB26-9303-470E-94BA-5A83B1C1941C}"/>
              </a:ext>
            </a:extLst>
          </p:cNvPr>
          <p:cNvSpPr>
            <a:spLocks noGrp="1"/>
          </p:cNvSpPr>
          <p:nvPr>
            <p:ph type="dt" sz="half" idx="10"/>
          </p:nvPr>
        </p:nvSpPr>
        <p:spPr/>
        <p:txBody>
          <a:bodyPr/>
          <a:lstStyle/>
          <a:p>
            <a:fld id="{7ED0BDA5-F6F7-4F81-8F2F-613AA946F509}" type="datetimeFigureOut">
              <a:rPr lang="sv-SE" smtClean="0"/>
              <a:t>2024-11-29</a:t>
            </a:fld>
            <a:endParaRPr lang="sv-SE"/>
          </a:p>
        </p:txBody>
      </p:sp>
      <p:sp>
        <p:nvSpPr>
          <p:cNvPr id="5" name="Platshållare för sidfot 4">
            <a:extLst>
              <a:ext uri="{FF2B5EF4-FFF2-40B4-BE49-F238E27FC236}">
                <a16:creationId xmlns:a16="http://schemas.microsoft.com/office/drawing/2014/main" id="{13D988FA-2D03-444D-B61C-E14758A4AB8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6E58BFE-838A-4D2F-8DEC-89F677C92212}"/>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2209170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585F03E-1056-4462-8933-474F51318478}"/>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25EB809E-9226-496B-9C22-25396E9094A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Platshållare för datum 3">
            <a:extLst>
              <a:ext uri="{FF2B5EF4-FFF2-40B4-BE49-F238E27FC236}">
                <a16:creationId xmlns:a16="http://schemas.microsoft.com/office/drawing/2014/main" id="{EEC82D17-9417-4324-BE9D-4E87ED37158F}"/>
              </a:ext>
            </a:extLst>
          </p:cNvPr>
          <p:cNvSpPr>
            <a:spLocks noGrp="1"/>
          </p:cNvSpPr>
          <p:nvPr>
            <p:ph type="dt" sz="half" idx="10"/>
          </p:nvPr>
        </p:nvSpPr>
        <p:spPr/>
        <p:txBody>
          <a:bodyPr/>
          <a:lstStyle/>
          <a:p>
            <a:fld id="{7ED0BDA5-F6F7-4F81-8F2F-613AA946F509}" type="datetimeFigureOut">
              <a:rPr lang="sv-SE" smtClean="0"/>
              <a:t>2024-11-29</a:t>
            </a:fld>
            <a:endParaRPr lang="sv-SE"/>
          </a:p>
        </p:txBody>
      </p:sp>
      <p:sp>
        <p:nvSpPr>
          <p:cNvPr id="5" name="Platshållare för sidfot 4">
            <a:extLst>
              <a:ext uri="{FF2B5EF4-FFF2-40B4-BE49-F238E27FC236}">
                <a16:creationId xmlns:a16="http://schemas.microsoft.com/office/drawing/2014/main" id="{E518F995-78DD-4A2D-851D-2D1F7C86EA9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C144BB2-1D50-4993-9C31-4569730B43D3}"/>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458667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6594A17-2C25-4868-80E5-65D0D5848AC6}"/>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BF46BEA2-02A7-4A6E-8633-35E803C7D355}"/>
              </a:ext>
            </a:extLst>
          </p:cNvPr>
          <p:cNvSpPr>
            <a:spLocks noGrp="1"/>
          </p:cNvSpPr>
          <p:nvPr>
            <p:ph sz="half" idx="1"/>
          </p:nvPr>
        </p:nvSpPr>
        <p:spPr>
          <a:xfrm>
            <a:off x="838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469B3200-2564-450F-8E2B-4BC8FCA1F17F}"/>
              </a:ext>
            </a:extLst>
          </p:cNvPr>
          <p:cNvSpPr>
            <a:spLocks noGrp="1"/>
          </p:cNvSpPr>
          <p:nvPr>
            <p:ph sz="half" idx="2"/>
          </p:nvPr>
        </p:nvSpPr>
        <p:spPr>
          <a:xfrm>
            <a:off x="6172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33EA71EE-CC4A-46C6-9DDD-0818CF4D098B}"/>
              </a:ext>
            </a:extLst>
          </p:cNvPr>
          <p:cNvSpPr>
            <a:spLocks noGrp="1"/>
          </p:cNvSpPr>
          <p:nvPr>
            <p:ph type="dt" sz="half" idx="10"/>
          </p:nvPr>
        </p:nvSpPr>
        <p:spPr/>
        <p:txBody>
          <a:bodyPr/>
          <a:lstStyle/>
          <a:p>
            <a:fld id="{7ED0BDA5-F6F7-4F81-8F2F-613AA946F509}" type="datetimeFigureOut">
              <a:rPr lang="sv-SE" smtClean="0"/>
              <a:t>2024-11-29</a:t>
            </a:fld>
            <a:endParaRPr lang="sv-SE"/>
          </a:p>
        </p:txBody>
      </p:sp>
      <p:sp>
        <p:nvSpPr>
          <p:cNvPr id="6" name="Platshållare för sidfot 5">
            <a:extLst>
              <a:ext uri="{FF2B5EF4-FFF2-40B4-BE49-F238E27FC236}">
                <a16:creationId xmlns:a16="http://schemas.microsoft.com/office/drawing/2014/main" id="{97A73D40-C74A-4BBD-954F-2EDB74A7C20A}"/>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8515C741-2A89-4DBE-9B86-1731E9418B2B}"/>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2570055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D05C71B-A92B-4AE6-B9AD-3D71C4B1903F}"/>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2BAD7C46-1355-4BAC-8D9E-C5B64C4EB8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a:extLst>
              <a:ext uri="{FF2B5EF4-FFF2-40B4-BE49-F238E27FC236}">
                <a16:creationId xmlns:a16="http://schemas.microsoft.com/office/drawing/2014/main" id="{04CA3488-4154-40FA-97E4-A2F5569C2B7E}"/>
              </a:ext>
            </a:extLst>
          </p:cNvPr>
          <p:cNvSpPr>
            <a:spLocks noGrp="1"/>
          </p:cNvSpPr>
          <p:nvPr>
            <p:ph sz="half" idx="2"/>
          </p:nvPr>
        </p:nvSpPr>
        <p:spPr>
          <a:xfrm>
            <a:off x="839788" y="2505075"/>
            <a:ext cx="5157787"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CEE6C02E-C24D-45FE-B108-AB103A1ADA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a:extLst>
              <a:ext uri="{FF2B5EF4-FFF2-40B4-BE49-F238E27FC236}">
                <a16:creationId xmlns:a16="http://schemas.microsoft.com/office/drawing/2014/main" id="{45048795-D1F0-46EC-A0F0-6DF70EBBEF59}"/>
              </a:ext>
            </a:extLst>
          </p:cNvPr>
          <p:cNvSpPr>
            <a:spLocks noGrp="1"/>
          </p:cNvSpPr>
          <p:nvPr>
            <p:ph sz="quarter" idx="4"/>
          </p:nvPr>
        </p:nvSpPr>
        <p:spPr>
          <a:xfrm>
            <a:off x="6172200" y="2505075"/>
            <a:ext cx="5183188"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AA7194E2-E627-4431-9FC5-3568D45DCEC5}"/>
              </a:ext>
            </a:extLst>
          </p:cNvPr>
          <p:cNvSpPr>
            <a:spLocks noGrp="1"/>
          </p:cNvSpPr>
          <p:nvPr>
            <p:ph type="dt" sz="half" idx="10"/>
          </p:nvPr>
        </p:nvSpPr>
        <p:spPr/>
        <p:txBody>
          <a:bodyPr/>
          <a:lstStyle/>
          <a:p>
            <a:fld id="{7ED0BDA5-F6F7-4F81-8F2F-613AA946F509}" type="datetimeFigureOut">
              <a:rPr lang="sv-SE" smtClean="0"/>
              <a:t>2024-11-29</a:t>
            </a:fld>
            <a:endParaRPr lang="sv-SE"/>
          </a:p>
        </p:txBody>
      </p:sp>
      <p:sp>
        <p:nvSpPr>
          <p:cNvPr id="8" name="Platshållare för sidfot 7">
            <a:extLst>
              <a:ext uri="{FF2B5EF4-FFF2-40B4-BE49-F238E27FC236}">
                <a16:creationId xmlns:a16="http://schemas.microsoft.com/office/drawing/2014/main" id="{27A789FD-F6C6-419E-B303-7AF471BEA668}"/>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F539C217-EBA9-4A72-8D7B-3C92D9D867D9}"/>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4238290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4CBEE26-90DF-4E00-8DDC-6DB3C4F2B68F}"/>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F64C4245-77D7-4B0D-8A1D-4C6C2B862F0D}"/>
              </a:ext>
            </a:extLst>
          </p:cNvPr>
          <p:cNvSpPr>
            <a:spLocks noGrp="1"/>
          </p:cNvSpPr>
          <p:nvPr>
            <p:ph type="dt" sz="half" idx="10"/>
          </p:nvPr>
        </p:nvSpPr>
        <p:spPr/>
        <p:txBody>
          <a:bodyPr/>
          <a:lstStyle/>
          <a:p>
            <a:fld id="{7ED0BDA5-F6F7-4F81-8F2F-613AA946F509}" type="datetimeFigureOut">
              <a:rPr lang="sv-SE" smtClean="0"/>
              <a:t>2024-11-29</a:t>
            </a:fld>
            <a:endParaRPr lang="sv-SE"/>
          </a:p>
        </p:txBody>
      </p:sp>
      <p:sp>
        <p:nvSpPr>
          <p:cNvPr id="4" name="Platshållare för sidfot 3">
            <a:extLst>
              <a:ext uri="{FF2B5EF4-FFF2-40B4-BE49-F238E27FC236}">
                <a16:creationId xmlns:a16="http://schemas.microsoft.com/office/drawing/2014/main" id="{E906864C-A9B4-4CC4-B135-E517F9673C11}"/>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7930A1ED-4236-43E1-BA6E-7CAC7EFA80D4}"/>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288719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FA185F98-5132-4DAF-96D7-4796DA5B568B}"/>
              </a:ext>
            </a:extLst>
          </p:cNvPr>
          <p:cNvSpPr>
            <a:spLocks noGrp="1"/>
          </p:cNvSpPr>
          <p:nvPr>
            <p:ph type="dt" sz="half" idx="10"/>
          </p:nvPr>
        </p:nvSpPr>
        <p:spPr/>
        <p:txBody>
          <a:bodyPr/>
          <a:lstStyle/>
          <a:p>
            <a:fld id="{7ED0BDA5-F6F7-4F81-8F2F-613AA946F509}" type="datetimeFigureOut">
              <a:rPr lang="sv-SE" smtClean="0"/>
              <a:t>2024-11-29</a:t>
            </a:fld>
            <a:endParaRPr lang="sv-SE"/>
          </a:p>
        </p:txBody>
      </p:sp>
      <p:sp>
        <p:nvSpPr>
          <p:cNvPr id="3" name="Platshållare för sidfot 2">
            <a:extLst>
              <a:ext uri="{FF2B5EF4-FFF2-40B4-BE49-F238E27FC236}">
                <a16:creationId xmlns:a16="http://schemas.microsoft.com/office/drawing/2014/main" id="{7EF05F10-04FA-4CF1-88CF-4D955E562696}"/>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05D97005-1CB0-4042-B2D0-2AEDFD5B8A35}"/>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369775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DD07BF1-B883-4AC6-95BF-1CC50FDFC6E1}"/>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0A779167-5A88-4951-B0DC-8F3FE37EAB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EEE12134-968D-41AA-94B1-0800EE70D0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2F753DFE-46DB-4977-846F-927B0E6F6D8B}"/>
              </a:ext>
            </a:extLst>
          </p:cNvPr>
          <p:cNvSpPr>
            <a:spLocks noGrp="1"/>
          </p:cNvSpPr>
          <p:nvPr>
            <p:ph type="dt" sz="half" idx="10"/>
          </p:nvPr>
        </p:nvSpPr>
        <p:spPr/>
        <p:txBody>
          <a:bodyPr/>
          <a:lstStyle/>
          <a:p>
            <a:fld id="{7ED0BDA5-F6F7-4F81-8F2F-613AA946F509}" type="datetimeFigureOut">
              <a:rPr lang="sv-SE" smtClean="0"/>
              <a:t>2024-11-29</a:t>
            </a:fld>
            <a:endParaRPr lang="sv-SE"/>
          </a:p>
        </p:txBody>
      </p:sp>
      <p:sp>
        <p:nvSpPr>
          <p:cNvPr id="6" name="Platshållare för sidfot 5">
            <a:extLst>
              <a:ext uri="{FF2B5EF4-FFF2-40B4-BE49-F238E27FC236}">
                <a16:creationId xmlns:a16="http://schemas.microsoft.com/office/drawing/2014/main" id="{9F360845-21FE-4A9B-8FEA-7D9629B66DF4}"/>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65DE4677-293A-4BA7-82FD-C2978081C0BD}"/>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1237951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7DEF784-F231-4BA7-AA41-FB6D12927556}"/>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438FD06A-1D91-43E8-BE10-0F9D2B4360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11D99D7C-62F7-49DB-9B31-E71FEA0C78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D0267657-D768-48DF-A758-0FFB0DA5A0BE}"/>
              </a:ext>
            </a:extLst>
          </p:cNvPr>
          <p:cNvSpPr>
            <a:spLocks noGrp="1"/>
          </p:cNvSpPr>
          <p:nvPr>
            <p:ph type="dt" sz="half" idx="10"/>
          </p:nvPr>
        </p:nvSpPr>
        <p:spPr/>
        <p:txBody>
          <a:bodyPr/>
          <a:lstStyle/>
          <a:p>
            <a:fld id="{7ED0BDA5-F6F7-4F81-8F2F-613AA946F509}" type="datetimeFigureOut">
              <a:rPr lang="sv-SE" smtClean="0"/>
              <a:t>2024-11-29</a:t>
            </a:fld>
            <a:endParaRPr lang="sv-SE"/>
          </a:p>
        </p:txBody>
      </p:sp>
      <p:sp>
        <p:nvSpPr>
          <p:cNvPr id="6" name="Platshållare för sidfot 5">
            <a:extLst>
              <a:ext uri="{FF2B5EF4-FFF2-40B4-BE49-F238E27FC236}">
                <a16:creationId xmlns:a16="http://schemas.microsoft.com/office/drawing/2014/main" id="{637DFEA4-017E-49DE-B50B-69D789598B3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4694C33-5F2F-47CF-8AC0-DB05A9275434}"/>
              </a:ext>
            </a:extLst>
          </p:cNvPr>
          <p:cNvSpPr>
            <a:spLocks noGrp="1"/>
          </p:cNvSpPr>
          <p:nvPr>
            <p:ph type="sldNum" sz="quarter" idx="12"/>
          </p:nvPr>
        </p:nvSpPr>
        <p:spPr/>
        <p:txBody>
          <a:bodyPr/>
          <a:lstStyle/>
          <a:p>
            <a:fld id="{0F817EDE-B44C-4047-85D2-E37317D557FA}" type="slidenum">
              <a:rPr lang="sv-SE" smtClean="0"/>
              <a:t>‹#›</a:t>
            </a:fld>
            <a:endParaRPr lang="sv-SE"/>
          </a:p>
        </p:txBody>
      </p:sp>
    </p:spTree>
    <p:extLst>
      <p:ext uri="{BB962C8B-B14F-4D97-AF65-F5344CB8AC3E}">
        <p14:creationId xmlns:p14="http://schemas.microsoft.com/office/powerpoint/2010/main" val="2675209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EFC576F8-9F4C-4A57-A1A3-8E8DB7EEE6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8030C3A0-A563-4119-AA8E-4E8E7D644D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323EE0C8-0B31-4F8C-BC1A-E4CB3F20D07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D0BDA5-F6F7-4F81-8F2F-613AA946F509}" type="datetimeFigureOut">
              <a:rPr lang="sv-SE" smtClean="0"/>
              <a:t>2024-11-29</a:t>
            </a:fld>
            <a:endParaRPr lang="sv-SE"/>
          </a:p>
        </p:txBody>
      </p:sp>
      <p:sp>
        <p:nvSpPr>
          <p:cNvPr id="5" name="Platshållare för sidfot 4">
            <a:extLst>
              <a:ext uri="{FF2B5EF4-FFF2-40B4-BE49-F238E27FC236}">
                <a16:creationId xmlns:a16="http://schemas.microsoft.com/office/drawing/2014/main" id="{30D8B28A-B4F5-413A-9CC2-3E0730D95D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F3548632-8F48-4866-BD02-60906C5F7D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817EDE-B44C-4047-85D2-E37317D557FA}" type="slidenum">
              <a:rPr lang="sv-SE" smtClean="0"/>
              <a:t>‹#›</a:t>
            </a:fld>
            <a:endParaRPr lang="sv-SE"/>
          </a:p>
        </p:txBody>
      </p:sp>
    </p:spTree>
    <p:extLst>
      <p:ext uri="{BB962C8B-B14F-4D97-AF65-F5344CB8AC3E}">
        <p14:creationId xmlns:p14="http://schemas.microsoft.com/office/powerpoint/2010/main" val="2762861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textruta 56">
            <a:extLst>
              <a:ext uri="{FF2B5EF4-FFF2-40B4-BE49-F238E27FC236}">
                <a16:creationId xmlns:a16="http://schemas.microsoft.com/office/drawing/2014/main" id="{B5128C4E-ACD7-4D00-AA29-DDEE2BF8EAD6}"/>
              </a:ext>
            </a:extLst>
          </p:cNvPr>
          <p:cNvSpPr txBox="1"/>
          <p:nvPr/>
        </p:nvSpPr>
        <p:spPr>
          <a:xfrm>
            <a:off x="9813866" y="3709721"/>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56" name="textruta 55">
            <a:extLst>
              <a:ext uri="{FF2B5EF4-FFF2-40B4-BE49-F238E27FC236}">
                <a16:creationId xmlns:a16="http://schemas.microsoft.com/office/drawing/2014/main" id="{769EB7F9-2D45-4EAC-9CFC-7F84F482635D}"/>
              </a:ext>
            </a:extLst>
          </p:cNvPr>
          <p:cNvSpPr txBox="1"/>
          <p:nvPr/>
        </p:nvSpPr>
        <p:spPr>
          <a:xfrm>
            <a:off x="7500475" y="3705590"/>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55" name="textruta 54">
            <a:extLst>
              <a:ext uri="{FF2B5EF4-FFF2-40B4-BE49-F238E27FC236}">
                <a16:creationId xmlns:a16="http://schemas.microsoft.com/office/drawing/2014/main" id="{44AB5387-29DF-4F35-839D-A6D5ED4FB7DF}"/>
              </a:ext>
            </a:extLst>
          </p:cNvPr>
          <p:cNvSpPr txBox="1"/>
          <p:nvPr/>
        </p:nvSpPr>
        <p:spPr>
          <a:xfrm>
            <a:off x="5232600" y="3724440"/>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54" name="textruta 53">
            <a:extLst>
              <a:ext uri="{FF2B5EF4-FFF2-40B4-BE49-F238E27FC236}">
                <a16:creationId xmlns:a16="http://schemas.microsoft.com/office/drawing/2014/main" id="{48BBEEA6-29E7-46A2-9E53-2B24E72C94F9}"/>
              </a:ext>
            </a:extLst>
          </p:cNvPr>
          <p:cNvSpPr txBox="1"/>
          <p:nvPr/>
        </p:nvSpPr>
        <p:spPr>
          <a:xfrm>
            <a:off x="2919209" y="3729988"/>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3" name="Rubrik 12">
            <a:extLst>
              <a:ext uri="{FF2B5EF4-FFF2-40B4-BE49-F238E27FC236}">
                <a16:creationId xmlns:a16="http://schemas.microsoft.com/office/drawing/2014/main" id="{E07E284C-9DAA-4273-8F6C-146F2AC9FDD0}"/>
              </a:ext>
            </a:extLst>
          </p:cNvPr>
          <p:cNvSpPr>
            <a:spLocks noGrp="1"/>
          </p:cNvSpPr>
          <p:nvPr>
            <p:ph type="title"/>
          </p:nvPr>
        </p:nvSpPr>
        <p:spPr>
          <a:xfrm>
            <a:off x="622871" y="360000"/>
            <a:ext cx="10944000" cy="1325563"/>
          </a:xfrm>
        </p:spPr>
        <p:txBody>
          <a:bodyPr/>
          <a:lstStyle/>
          <a:p>
            <a:r>
              <a:rPr lang="sv-SE" sz="3800" dirty="0"/>
              <a:t>Effektlogik</a:t>
            </a:r>
            <a:br>
              <a:rPr lang="sv-SE" dirty="0"/>
            </a:br>
            <a:r>
              <a:rPr lang="sv-SE" sz="2200" dirty="0"/>
              <a:t>exempelmall</a:t>
            </a:r>
          </a:p>
        </p:txBody>
      </p:sp>
      <p:sp>
        <p:nvSpPr>
          <p:cNvPr id="34" name="textruta 33">
            <a:extLst>
              <a:ext uri="{FF2B5EF4-FFF2-40B4-BE49-F238E27FC236}">
                <a16:creationId xmlns:a16="http://schemas.microsoft.com/office/drawing/2014/main" id="{931C5051-846B-4194-8D13-8C78EFEB3A9E}"/>
              </a:ext>
            </a:extLst>
          </p:cNvPr>
          <p:cNvSpPr txBox="1"/>
          <p:nvPr/>
        </p:nvSpPr>
        <p:spPr>
          <a:xfrm>
            <a:off x="2995857" y="540000"/>
            <a:ext cx="8604000" cy="972000"/>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dirty="0"/>
              <a:t>Denna mall demonstrerar förväntat innehåll i den effektlogik som skall bifogas ansökan. Syftet med effektlogiken är att på ett enkelt sätt visualisera vilka resultat man avser att bygga vidare på och ge en samlad bild av hur projektet förväntas bidra till utlysningens resultat- och effektmål. Beskriv kortfattat aktiviteter och resultatmål för projektet. Formulera och uppskatta mätbara effektmål som projektet förväntas bidra till, både på kort och lång sikt. Syftet är att ge bedömarna en tydlig förståelse för hur projektets genomförande hänger ihop med resultatmål och de mer långsiktiga önskvärda effekterna för projektet. </a:t>
            </a:r>
          </a:p>
        </p:txBody>
      </p:sp>
      <p:grpSp>
        <p:nvGrpSpPr>
          <p:cNvPr id="19" name="Grupp 18">
            <a:extLst>
              <a:ext uri="{FF2B5EF4-FFF2-40B4-BE49-F238E27FC236}">
                <a16:creationId xmlns:a16="http://schemas.microsoft.com/office/drawing/2014/main" id="{FDBD5767-55EA-4263-B89B-73BF5F23FF50}"/>
              </a:ext>
            </a:extLst>
          </p:cNvPr>
          <p:cNvGrpSpPr/>
          <p:nvPr/>
        </p:nvGrpSpPr>
        <p:grpSpPr>
          <a:xfrm>
            <a:off x="2836708" y="1620000"/>
            <a:ext cx="2667573" cy="4430521"/>
            <a:chOff x="569133" y="1755102"/>
            <a:chExt cx="2667573" cy="4430521"/>
          </a:xfrm>
        </p:grpSpPr>
        <p:sp>
          <p:nvSpPr>
            <p:cNvPr id="3" name="textruta 2">
              <a:extLst>
                <a:ext uri="{FF2B5EF4-FFF2-40B4-BE49-F238E27FC236}">
                  <a16:creationId xmlns:a16="http://schemas.microsoft.com/office/drawing/2014/main" id="{FEFC88F4-229B-4320-8D0C-59062D7BE5F3}"/>
                </a:ext>
              </a:extLst>
            </p:cNvPr>
            <p:cNvSpPr txBox="1"/>
            <p:nvPr/>
          </p:nvSpPr>
          <p:spPr>
            <a:xfrm>
              <a:off x="569133" y="1755102"/>
              <a:ext cx="2667573" cy="553998"/>
            </a:xfrm>
            <a:prstGeom prst="rect">
              <a:avLst/>
            </a:prstGeom>
            <a:noFill/>
          </p:spPr>
          <p:txBody>
            <a:bodyPr wrap="square" rtlCol="0">
              <a:spAutoFit/>
            </a:bodyPr>
            <a:lstStyle/>
            <a:p>
              <a:r>
                <a:rPr lang="sv-SE" sz="1500"/>
                <a:t>Prestationer</a:t>
              </a:r>
              <a:br>
                <a:rPr lang="sv-SE" sz="1500" dirty="0"/>
              </a:br>
              <a:endParaRPr lang="sv-SE" sz="1500" dirty="0"/>
            </a:p>
          </p:txBody>
        </p:sp>
        <p:sp>
          <p:nvSpPr>
            <p:cNvPr id="7" name="textruta 6">
              <a:extLst>
                <a:ext uri="{FF2B5EF4-FFF2-40B4-BE49-F238E27FC236}">
                  <a16:creationId xmlns:a16="http://schemas.microsoft.com/office/drawing/2014/main" id="{0877BF6E-C0D6-4477-833D-2EC3491A3B60}"/>
                </a:ext>
              </a:extLst>
            </p:cNvPr>
            <p:cNvSpPr txBox="1"/>
            <p:nvPr/>
          </p:nvSpPr>
          <p:spPr>
            <a:xfrm>
              <a:off x="577737" y="2187102"/>
              <a:ext cx="1839793" cy="600164"/>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dirty="0"/>
                <a:t>Redogör för de prestationer/aktiviteter som planeras för i projektplanen.</a:t>
              </a:r>
            </a:p>
          </p:txBody>
        </p:sp>
        <p:sp>
          <p:nvSpPr>
            <p:cNvPr id="8" name="textruta 7">
              <a:extLst>
                <a:ext uri="{FF2B5EF4-FFF2-40B4-BE49-F238E27FC236}">
                  <a16:creationId xmlns:a16="http://schemas.microsoft.com/office/drawing/2014/main" id="{C7636A00-FFCE-42C1-B281-BE8E7134F2E5}"/>
                </a:ext>
              </a:extLst>
            </p:cNvPr>
            <p:cNvSpPr txBox="1"/>
            <p:nvPr/>
          </p:nvSpPr>
          <p:spPr>
            <a:xfrm>
              <a:off x="651634" y="4069125"/>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9" name="textruta 8">
              <a:extLst>
                <a:ext uri="{FF2B5EF4-FFF2-40B4-BE49-F238E27FC236}">
                  <a16:creationId xmlns:a16="http://schemas.microsoft.com/office/drawing/2014/main" id="{2DE9DCC2-782E-491A-8449-3683BB231396}"/>
                </a:ext>
              </a:extLst>
            </p:cNvPr>
            <p:cNvSpPr txBox="1"/>
            <p:nvPr/>
          </p:nvSpPr>
          <p:spPr>
            <a:xfrm>
              <a:off x="651634" y="4445105"/>
              <a:ext cx="1800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0" name="textruta 9">
              <a:extLst>
                <a:ext uri="{FF2B5EF4-FFF2-40B4-BE49-F238E27FC236}">
                  <a16:creationId xmlns:a16="http://schemas.microsoft.com/office/drawing/2014/main" id="{E61F6671-C810-4A7F-8A01-21C24E0E5FEB}"/>
                </a:ext>
              </a:extLst>
            </p:cNvPr>
            <p:cNvSpPr txBox="1"/>
            <p:nvPr/>
          </p:nvSpPr>
          <p:spPr>
            <a:xfrm>
              <a:off x="651634" y="4891285"/>
              <a:ext cx="1692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1" name="textruta 10">
              <a:extLst>
                <a:ext uri="{FF2B5EF4-FFF2-40B4-BE49-F238E27FC236}">
                  <a16:creationId xmlns:a16="http://schemas.microsoft.com/office/drawing/2014/main" id="{C3453EE2-D5F7-4216-92C7-E09A968803C7}"/>
                </a:ext>
              </a:extLst>
            </p:cNvPr>
            <p:cNvSpPr txBox="1"/>
            <p:nvPr/>
          </p:nvSpPr>
          <p:spPr>
            <a:xfrm>
              <a:off x="629633" y="3123102"/>
              <a:ext cx="1897552" cy="64633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sv-SE" sz="1200" i="1" dirty="0">
                  <a:solidFill>
                    <a:srgbClr val="000000"/>
                  </a:solidFill>
                </a:rPr>
                <a:t>Lägg till så många arbetspaket som behövs för att beskriva projektet.</a:t>
              </a:r>
              <a:endParaRPr lang="sv-SE" sz="1200" dirty="0">
                <a:solidFill>
                  <a:srgbClr val="000000"/>
                </a:solidFill>
              </a:endParaRPr>
            </a:p>
          </p:txBody>
        </p:sp>
        <p:sp>
          <p:nvSpPr>
            <p:cNvPr id="38" name="textruta 37">
              <a:extLst>
                <a:ext uri="{FF2B5EF4-FFF2-40B4-BE49-F238E27FC236}">
                  <a16:creationId xmlns:a16="http://schemas.microsoft.com/office/drawing/2014/main" id="{967CD418-3CE0-44AC-B7A8-AA0B4DEE76AD}"/>
                </a:ext>
              </a:extLst>
            </p:cNvPr>
            <p:cNvSpPr txBox="1"/>
            <p:nvPr/>
          </p:nvSpPr>
          <p:spPr>
            <a:xfrm>
              <a:off x="651634" y="5263091"/>
              <a:ext cx="1584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43" name="textruta 42">
              <a:extLst>
                <a:ext uri="{FF2B5EF4-FFF2-40B4-BE49-F238E27FC236}">
                  <a16:creationId xmlns:a16="http://schemas.microsoft.com/office/drawing/2014/main" id="{C43CB611-9101-4512-9EE5-9C1259325F1E}"/>
                </a:ext>
              </a:extLst>
            </p:cNvPr>
            <p:cNvSpPr txBox="1"/>
            <p:nvPr/>
          </p:nvSpPr>
          <p:spPr>
            <a:xfrm>
              <a:off x="651634" y="5609623"/>
              <a:ext cx="1440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grpSp>
      <p:grpSp>
        <p:nvGrpSpPr>
          <p:cNvPr id="14" name="Grupp 13">
            <a:extLst>
              <a:ext uri="{FF2B5EF4-FFF2-40B4-BE49-F238E27FC236}">
                <a16:creationId xmlns:a16="http://schemas.microsoft.com/office/drawing/2014/main" id="{11E91FE3-3D1E-4ADD-8DBF-654257EF3152}"/>
              </a:ext>
            </a:extLst>
          </p:cNvPr>
          <p:cNvGrpSpPr/>
          <p:nvPr/>
        </p:nvGrpSpPr>
        <p:grpSpPr>
          <a:xfrm>
            <a:off x="9699054" y="1620000"/>
            <a:ext cx="2674195" cy="4508860"/>
            <a:chOff x="9362321" y="1670747"/>
            <a:chExt cx="2674195" cy="4508860"/>
          </a:xfrm>
        </p:grpSpPr>
        <p:sp>
          <p:nvSpPr>
            <p:cNvPr id="37" name="textruta 36">
              <a:extLst>
                <a:ext uri="{FF2B5EF4-FFF2-40B4-BE49-F238E27FC236}">
                  <a16:creationId xmlns:a16="http://schemas.microsoft.com/office/drawing/2014/main" id="{1C0C3D55-0858-4E33-9547-CCDCF8BFF21C}"/>
                </a:ext>
              </a:extLst>
            </p:cNvPr>
            <p:cNvSpPr txBox="1"/>
            <p:nvPr/>
          </p:nvSpPr>
          <p:spPr>
            <a:xfrm>
              <a:off x="9362321" y="2138747"/>
              <a:ext cx="2390751" cy="769441"/>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dirty="0"/>
                <a:t>Redogör i kvantitativa mått för projektets förväntade bidrag till  effektmål som projektet på lång sikt, 6-10 år efter att projektet avslutats. </a:t>
              </a:r>
            </a:p>
          </p:txBody>
        </p:sp>
        <p:sp>
          <p:nvSpPr>
            <p:cNvPr id="6" name="textruta 5">
              <a:extLst>
                <a:ext uri="{FF2B5EF4-FFF2-40B4-BE49-F238E27FC236}">
                  <a16:creationId xmlns:a16="http://schemas.microsoft.com/office/drawing/2014/main" id="{CC4D8493-3FFE-416E-AFB5-A78F91C9EEB4}"/>
                </a:ext>
              </a:extLst>
            </p:cNvPr>
            <p:cNvSpPr txBox="1"/>
            <p:nvPr/>
          </p:nvSpPr>
          <p:spPr>
            <a:xfrm>
              <a:off x="9368943" y="1670747"/>
              <a:ext cx="2667573" cy="553998"/>
            </a:xfrm>
            <a:prstGeom prst="rect">
              <a:avLst/>
            </a:prstGeom>
            <a:noFill/>
          </p:spPr>
          <p:txBody>
            <a:bodyPr wrap="square" rtlCol="0">
              <a:spAutoFit/>
            </a:bodyPr>
            <a:lstStyle/>
            <a:p>
              <a:r>
                <a:rPr lang="sv-SE" sz="1500" dirty="0"/>
                <a:t>Bidrag till effekter </a:t>
              </a:r>
            </a:p>
            <a:p>
              <a:r>
                <a:rPr lang="sv-SE" sz="1500" dirty="0"/>
                <a:t>på lång sikt</a:t>
              </a:r>
            </a:p>
          </p:txBody>
        </p:sp>
        <p:sp>
          <p:nvSpPr>
            <p:cNvPr id="15" name="textruta 14">
              <a:extLst>
                <a:ext uri="{FF2B5EF4-FFF2-40B4-BE49-F238E27FC236}">
                  <a16:creationId xmlns:a16="http://schemas.microsoft.com/office/drawing/2014/main" id="{B1EC6593-28B1-484A-BAD4-05D29C0A6A39}"/>
                </a:ext>
              </a:extLst>
            </p:cNvPr>
            <p:cNvSpPr txBox="1"/>
            <p:nvPr/>
          </p:nvSpPr>
          <p:spPr>
            <a:xfrm>
              <a:off x="9477898" y="4080274"/>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6" name="textruta 15">
              <a:extLst>
                <a:ext uri="{FF2B5EF4-FFF2-40B4-BE49-F238E27FC236}">
                  <a16:creationId xmlns:a16="http://schemas.microsoft.com/office/drawing/2014/main" id="{624C1E21-D398-481B-ACD5-F59BDB39D9B7}"/>
                </a:ext>
              </a:extLst>
            </p:cNvPr>
            <p:cNvSpPr txBox="1"/>
            <p:nvPr/>
          </p:nvSpPr>
          <p:spPr>
            <a:xfrm>
              <a:off x="9477898" y="4456254"/>
              <a:ext cx="1800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7" name="textruta 16">
              <a:extLst>
                <a:ext uri="{FF2B5EF4-FFF2-40B4-BE49-F238E27FC236}">
                  <a16:creationId xmlns:a16="http://schemas.microsoft.com/office/drawing/2014/main" id="{53DE931F-F155-48F9-8465-875906FF0E51}"/>
                </a:ext>
              </a:extLst>
            </p:cNvPr>
            <p:cNvSpPr txBox="1"/>
            <p:nvPr/>
          </p:nvSpPr>
          <p:spPr>
            <a:xfrm>
              <a:off x="9477898" y="4885269"/>
              <a:ext cx="1692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8" name="textruta 17">
              <a:extLst>
                <a:ext uri="{FF2B5EF4-FFF2-40B4-BE49-F238E27FC236}">
                  <a16:creationId xmlns:a16="http://schemas.microsoft.com/office/drawing/2014/main" id="{51101740-0C0A-469E-B728-30CDA7D365BD}"/>
                </a:ext>
              </a:extLst>
            </p:cNvPr>
            <p:cNvSpPr txBox="1"/>
            <p:nvPr/>
          </p:nvSpPr>
          <p:spPr>
            <a:xfrm>
              <a:off x="9477898" y="3038747"/>
              <a:ext cx="1897552" cy="64633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sv-SE" sz="1200" i="1" dirty="0">
                  <a:solidFill>
                    <a:srgbClr val="000000"/>
                  </a:solidFill>
                </a:rPr>
                <a:t>Lägg till så många effektmål som behövs för att beskriva projektet.</a:t>
              </a:r>
              <a:endParaRPr lang="sv-SE" sz="1200" dirty="0"/>
            </a:p>
          </p:txBody>
        </p:sp>
        <p:sp>
          <p:nvSpPr>
            <p:cNvPr id="39" name="textruta 38">
              <a:extLst>
                <a:ext uri="{FF2B5EF4-FFF2-40B4-BE49-F238E27FC236}">
                  <a16:creationId xmlns:a16="http://schemas.microsoft.com/office/drawing/2014/main" id="{A272865E-4014-4802-8FBB-D81883FAC004}"/>
                </a:ext>
              </a:extLst>
            </p:cNvPr>
            <p:cNvSpPr txBox="1"/>
            <p:nvPr/>
          </p:nvSpPr>
          <p:spPr>
            <a:xfrm>
              <a:off x="9477898" y="5257075"/>
              <a:ext cx="1584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44" name="textruta 43">
              <a:extLst>
                <a:ext uri="{FF2B5EF4-FFF2-40B4-BE49-F238E27FC236}">
                  <a16:creationId xmlns:a16="http://schemas.microsoft.com/office/drawing/2014/main" id="{AF1CE4BE-CE1E-4445-A438-986F3F84089A}"/>
                </a:ext>
              </a:extLst>
            </p:cNvPr>
            <p:cNvSpPr txBox="1"/>
            <p:nvPr/>
          </p:nvSpPr>
          <p:spPr>
            <a:xfrm>
              <a:off x="9477898" y="5603607"/>
              <a:ext cx="1440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grpSp>
      <p:grpSp>
        <p:nvGrpSpPr>
          <p:cNvPr id="2" name="Grupp 1">
            <a:extLst>
              <a:ext uri="{FF2B5EF4-FFF2-40B4-BE49-F238E27FC236}">
                <a16:creationId xmlns:a16="http://schemas.microsoft.com/office/drawing/2014/main" id="{0136D66F-ED99-4CA6-AE7C-CC5473856DE7}"/>
              </a:ext>
            </a:extLst>
          </p:cNvPr>
          <p:cNvGrpSpPr/>
          <p:nvPr/>
        </p:nvGrpSpPr>
        <p:grpSpPr>
          <a:xfrm>
            <a:off x="5183659" y="1620000"/>
            <a:ext cx="2875259" cy="4630737"/>
            <a:chOff x="3600071" y="1566918"/>
            <a:chExt cx="2875259" cy="4630737"/>
          </a:xfrm>
        </p:grpSpPr>
        <p:sp>
          <p:nvSpPr>
            <p:cNvPr id="4" name="textruta 3">
              <a:extLst>
                <a:ext uri="{FF2B5EF4-FFF2-40B4-BE49-F238E27FC236}">
                  <a16:creationId xmlns:a16="http://schemas.microsoft.com/office/drawing/2014/main" id="{F67011C0-7E88-44BA-BBA0-6D6CC7404D38}"/>
                </a:ext>
              </a:extLst>
            </p:cNvPr>
            <p:cNvSpPr txBox="1"/>
            <p:nvPr/>
          </p:nvSpPr>
          <p:spPr>
            <a:xfrm>
              <a:off x="3600071" y="1566918"/>
              <a:ext cx="2875259" cy="784830"/>
            </a:xfrm>
            <a:prstGeom prst="rect">
              <a:avLst/>
            </a:prstGeom>
            <a:noFill/>
          </p:spPr>
          <p:txBody>
            <a:bodyPr wrap="square" rtlCol="0">
              <a:spAutoFit/>
            </a:bodyPr>
            <a:lstStyle/>
            <a:p>
              <a:r>
                <a:rPr lang="sv-SE" sz="1500" dirty="0"/>
                <a:t>Resultat </a:t>
              </a:r>
              <a:br>
                <a:rPr lang="sv-SE" sz="1500" dirty="0"/>
              </a:br>
              <a:br>
                <a:rPr lang="sv-SE" sz="1500" dirty="0"/>
              </a:br>
              <a:endParaRPr lang="sv-SE" sz="1500" dirty="0"/>
            </a:p>
          </p:txBody>
        </p:sp>
        <p:sp>
          <p:nvSpPr>
            <p:cNvPr id="25" name="textruta 24">
              <a:extLst>
                <a:ext uri="{FF2B5EF4-FFF2-40B4-BE49-F238E27FC236}">
                  <a16:creationId xmlns:a16="http://schemas.microsoft.com/office/drawing/2014/main" id="{434F15E7-1E61-48DF-ADDA-9745E2A5F6C8}"/>
                </a:ext>
              </a:extLst>
            </p:cNvPr>
            <p:cNvSpPr txBox="1"/>
            <p:nvPr/>
          </p:nvSpPr>
          <p:spPr>
            <a:xfrm>
              <a:off x="3641255" y="4098322"/>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26" name="textruta 25">
              <a:extLst>
                <a:ext uri="{FF2B5EF4-FFF2-40B4-BE49-F238E27FC236}">
                  <a16:creationId xmlns:a16="http://schemas.microsoft.com/office/drawing/2014/main" id="{041BC254-CC00-43DA-B533-1348D410AA7E}"/>
                </a:ext>
              </a:extLst>
            </p:cNvPr>
            <p:cNvSpPr txBox="1"/>
            <p:nvPr/>
          </p:nvSpPr>
          <p:spPr>
            <a:xfrm>
              <a:off x="3641255" y="4474302"/>
              <a:ext cx="1800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27" name="textruta 26">
              <a:extLst>
                <a:ext uri="{FF2B5EF4-FFF2-40B4-BE49-F238E27FC236}">
                  <a16:creationId xmlns:a16="http://schemas.microsoft.com/office/drawing/2014/main" id="{20BB0CB9-4DA6-4164-B912-F9CDAE54E3E0}"/>
                </a:ext>
              </a:extLst>
            </p:cNvPr>
            <p:cNvSpPr txBox="1"/>
            <p:nvPr/>
          </p:nvSpPr>
          <p:spPr>
            <a:xfrm>
              <a:off x="3641255" y="4903317"/>
              <a:ext cx="1692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28" name="textruta 27">
              <a:extLst>
                <a:ext uri="{FF2B5EF4-FFF2-40B4-BE49-F238E27FC236}">
                  <a16:creationId xmlns:a16="http://schemas.microsoft.com/office/drawing/2014/main" id="{D601EE37-94A0-4786-8FC6-2D95C5404BB6}"/>
                </a:ext>
              </a:extLst>
            </p:cNvPr>
            <p:cNvSpPr txBox="1"/>
            <p:nvPr/>
          </p:nvSpPr>
          <p:spPr>
            <a:xfrm>
              <a:off x="3690382" y="2934918"/>
              <a:ext cx="1897552" cy="64633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sv-SE" sz="1200" i="1" dirty="0">
                  <a:solidFill>
                    <a:srgbClr val="000000"/>
                  </a:solidFill>
                </a:rPr>
                <a:t>Lägg till så många resultatmål som behövs för att beskriva projektet.</a:t>
              </a:r>
              <a:endParaRPr lang="sv-SE" dirty="0"/>
            </a:p>
          </p:txBody>
        </p:sp>
        <p:sp>
          <p:nvSpPr>
            <p:cNvPr id="35" name="textruta 34">
              <a:extLst>
                <a:ext uri="{FF2B5EF4-FFF2-40B4-BE49-F238E27FC236}">
                  <a16:creationId xmlns:a16="http://schemas.microsoft.com/office/drawing/2014/main" id="{ADB3BB5D-931F-4A4A-95B7-FD8672840036}"/>
                </a:ext>
              </a:extLst>
            </p:cNvPr>
            <p:cNvSpPr txBox="1"/>
            <p:nvPr/>
          </p:nvSpPr>
          <p:spPr>
            <a:xfrm>
              <a:off x="3601462" y="1998918"/>
              <a:ext cx="1839793" cy="600164"/>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dirty="0"/>
                <a:t>Redogör för de resultat som förväntas komma ut från projektet.</a:t>
              </a:r>
            </a:p>
          </p:txBody>
        </p:sp>
        <p:sp>
          <p:nvSpPr>
            <p:cNvPr id="41" name="textruta 40">
              <a:extLst>
                <a:ext uri="{FF2B5EF4-FFF2-40B4-BE49-F238E27FC236}">
                  <a16:creationId xmlns:a16="http://schemas.microsoft.com/office/drawing/2014/main" id="{763E0516-2E27-4F9A-BF05-2ED55EA44ADD}"/>
                </a:ext>
              </a:extLst>
            </p:cNvPr>
            <p:cNvSpPr txBox="1"/>
            <p:nvPr/>
          </p:nvSpPr>
          <p:spPr>
            <a:xfrm>
              <a:off x="3641255" y="5275123"/>
              <a:ext cx="1584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46" name="textruta 45">
              <a:extLst>
                <a:ext uri="{FF2B5EF4-FFF2-40B4-BE49-F238E27FC236}">
                  <a16:creationId xmlns:a16="http://schemas.microsoft.com/office/drawing/2014/main" id="{0750E862-E670-401D-ACD8-450B1C40A273}"/>
                </a:ext>
              </a:extLst>
            </p:cNvPr>
            <p:cNvSpPr txBox="1"/>
            <p:nvPr/>
          </p:nvSpPr>
          <p:spPr>
            <a:xfrm>
              <a:off x="3641255" y="5621655"/>
              <a:ext cx="1440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grpSp>
      <p:grpSp>
        <p:nvGrpSpPr>
          <p:cNvPr id="12" name="Grupp 11">
            <a:extLst>
              <a:ext uri="{FF2B5EF4-FFF2-40B4-BE49-F238E27FC236}">
                <a16:creationId xmlns:a16="http://schemas.microsoft.com/office/drawing/2014/main" id="{57D9EE44-72FE-4B9A-997C-2A111A1EDCF8}"/>
              </a:ext>
            </a:extLst>
          </p:cNvPr>
          <p:cNvGrpSpPr/>
          <p:nvPr/>
        </p:nvGrpSpPr>
        <p:grpSpPr>
          <a:xfrm>
            <a:off x="7437869" y="1620000"/>
            <a:ext cx="2966389" cy="4486259"/>
            <a:chOff x="6558785" y="1693348"/>
            <a:chExt cx="2966389" cy="4486259"/>
          </a:xfrm>
        </p:grpSpPr>
        <p:sp>
          <p:nvSpPr>
            <p:cNvPr id="5" name="textruta 4">
              <a:extLst>
                <a:ext uri="{FF2B5EF4-FFF2-40B4-BE49-F238E27FC236}">
                  <a16:creationId xmlns:a16="http://schemas.microsoft.com/office/drawing/2014/main" id="{84401C07-52CC-4FFE-85E4-9DF5DB26038B}"/>
                </a:ext>
              </a:extLst>
            </p:cNvPr>
            <p:cNvSpPr txBox="1"/>
            <p:nvPr/>
          </p:nvSpPr>
          <p:spPr>
            <a:xfrm>
              <a:off x="6558786" y="1693348"/>
              <a:ext cx="2966388" cy="553998"/>
            </a:xfrm>
            <a:prstGeom prst="rect">
              <a:avLst/>
            </a:prstGeom>
            <a:noFill/>
          </p:spPr>
          <p:txBody>
            <a:bodyPr wrap="square" rtlCol="0">
              <a:spAutoFit/>
            </a:bodyPr>
            <a:lstStyle/>
            <a:p>
              <a:r>
                <a:rPr lang="sv-SE" sz="1500" dirty="0"/>
                <a:t>Bidrag </a:t>
              </a:r>
              <a:r>
                <a:rPr lang="sv-SE" sz="1500"/>
                <a:t>till effekter </a:t>
              </a:r>
              <a:endParaRPr lang="sv-SE" sz="1500" dirty="0"/>
            </a:p>
            <a:p>
              <a:r>
                <a:rPr lang="sv-SE" sz="1500" dirty="0"/>
                <a:t>på kort sikt</a:t>
              </a:r>
            </a:p>
          </p:txBody>
        </p:sp>
        <p:sp>
          <p:nvSpPr>
            <p:cNvPr id="30" name="textruta 29">
              <a:extLst>
                <a:ext uri="{FF2B5EF4-FFF2-40B4-BE49-F238E27FC236}">
                  <a16:creationId xmlns:a16="http://schemas.microsoft.com/office/drawing/2014/main" id="{28C230C1-2937-4FF4-BB2F-65D44D7125B6}"/>
                </a:ext>
              </a:extLst>
            </p:cNvPr>
            <p:cNvSpPr txBox="1"/>
            <p:nvPr/>
          </p:nvSpPr>
          <p:spPr>
            <a:xfrm>
              <a:off x="6620946" y="4080274"/>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31" name="textruta 30">
              <a:extLst>
                <a:ext uri="{FF2B5EF4-FFF2-40B4-BE49-F238E27FC236}">
                  <a16:creationId xmlns:a16="http://schemas.microsoft.com/office/drawing/2014/main" id="{21BE97B0-0405-4565-9D2E-571B404076CC}"/>
                </a:ext>
              </a:extLst>
            </p:cNvPr>
            <p:cNvSpPr txBox="1"/>
            <p:nvPr/>
          </p:nvSpPr>
          <p:spPr>
            <a:xfrm>
              <a:off x="6620946" y="4456254"/>
              <a:ext cx="1800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32" name="textruta 31">
              <a:extLst>
                <a:ext uri="{FF2B5EF4-FFF2-40B4-BE49-F238E27FC236}">
                  <a16:creationId xmlns:a16="http://schemas.microsoft.com/office/drawing/2014/main" id="{758FD7DB-243B-4D1D-A53C-7E5AB49BF7DC}"/>
                </a:ext>
              </a:extLst>
            </p:cNvPr>
            <p:cNvSpPr txBox="1"/>
            <p:nvPr/>
          </p:nvSpPr>
          <p:spPr>
            <a:xfrm>
              <a:off x="6620946" y="4885269"/>
              <a:ext cx="1692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33" name="textruta 32">
              <a:extLst>
                <a:ext uri="{FF2B5EF4-FFF2-40B4-BE49-F238E27FC236}">
                  <a16:creationId xmlns:a16="http://schemas.microsoft.com/office/drawing/2014/main" id="{3BD9D8E1-33A6-4BCC-8518-0DEB86777B90}"/>
                </a:ext>
              </a:extLst>
            </p:cNvPr>
            <p:cNvSpPr txBox="1"/>
            <p:nvPr/>
          </p:nvSpPr>
          <p:spPr>
            <a:xfrm>
              <a:off x="6618511" y="3061348"/>
              <a:ext cx="1897552" cy="64633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sv-SE" sz="1200" i="1" dirty="0">
                  <a:solidFill>
                    <a:srgbClr val="000000"/>
                  </a:solidFill>
                </a:rPr>
                <a:t>Lägg till så många effektmål som behövs för att beskriva projektet.</a:t>
              </a:r>
              <a:endParaRPr lang="sv-SE" sz="1200" dirty="0"/>
            </a:p>
          </p:txBody>
        </p:sp>
        <p:sp>
          <p:nvSpPr>
            <p:cNvPr id="36" name="textruta 35">
              <a:extLst>
                <a:ext uri="{FF2B5EF4-FFF2-40B4-BE49-F238E27FC236}">
                  <a16:creationId xmlns:a16="http://schemas.microsoft.com/office/drawing/2014/main" id="{F3B14421-EB7C-4C81-B7FE-8CCC0457ED9E}"/>
                </a:ext>
              </a:extLst>
            </p:cNvPr>
            <p:cNvSpPr txBox="1"/>
            <p:nvPr/>
          </p:nvSpPr>
          <p:spPr>
            <a:xfrm>
              <a:off x="6558785" y="2161348"/>
              <a:ext cx="2267807" cy="769441"/>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dirty="0"/>
                <a:t>Redogör i kvantitativa mått för projektets förväntade bidrag till effektmål på kort sikt, 3-5 år efter att projektet avslutats. </a:t>
              </a:r>
            </a:p>
          </p:txBody>
        </p:sp>
        <p:sp>
          <p:nvSpPr>
            <p:cNvPr id="42" name="textruta 41">
              <a:extLst>
                <a:ext uri="{FF2B5EF4-FFF2-40B4-BE49-F238E27FC236}">
                  <a16:creationId xmlns:a16="http://schemas.microsoft.com/office/drawing/2014/main" id="{606AEC41-9C7C-41CD-A92F-54B41D1FFEFF}"/>
                </a:ext>
              </a:extLst>
            </p:cNvPr>
            <p:cNvSpPr txBox="1"/>
            <p:nvPr/>
          </p:nvSpPr>
          <p:spPr>
            <a:xfrm>
              <a:off x="6620946" y="5257075"/>
              <a:ext cx="1584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47" name="textruta 46">
              <a:extLst>
                <a:ext uri="{FF2B5EF4-FFF2-40B4-BE49-F238E27FC236}">
                  <a16:creationId xmlns:a16="http://schemas.microsoft.com/office/drawing/2014/main" id="{79424153-F46D-49D3-88F9-6C10B444868E}"/>
                </a:ext>
              </a:extLst>
            </p:cNvPr>
            <p:cNvSpPr txBox="1"/>
            <p:nvPr/>
          </p:nvSpPr>
          <p:spPr>
            <a:xfrm>
              <a:off x="6620946" y="5603607"/>
              <a:ext cx="1440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grpSp>
      <p:grpSp>
        <p:nvGrpSpPr>
          <p:cNvPr id="20" name="Grupp 19">
            <a:extLst>
              <a:ext uri="{FF2B5EF4-FFF2-40B4-BE49-F238E27FC236}">
                <a16:creationId xmlns:a16="http://schemas.microsoft.com/office/drawing/2014/main" id="{46EBCFC0-CB30-47A7-A5B3-6F99D0539381}"/>
              </a:ext>
            </a:extLst>
          </p:cNvPr>
          <p:cNvGrpSpPr/>
          <p:nvPr/>
        </p:nvGrpSpPr>
        <p:grpSpPr>
          <a:xfrm>
            <a:off x="668264" y="1620000"/>
            <a:ext cx="2875259" cy="4582154"/>
            <a:chOff x="-1738859" y="1635680"/>
            <a:chExt cx="2875259" cy="4582154"/>
          </a:xfrm>
        </p:grpSpPr>
        <p:sp>
          <p:nvSpPr>
            <p:cNvPr id="40" name="textruta 39">
              <a:extLst>
                <a:ext uri="{FF2B5EF4-FFF2-40B4-BE49-F238E27FC236}">
                  <a16:creationId xmlns:a16="http://schemas.microsoft.com/office/drawing/2014/main" id="{462F6C8E-F7C7-40A9-AD79-974975F84DC3}"/>
                </a:ext>
              </a:extLst>
            </p:cNvPr>
            <p:cNvSpPr txBox="1"/>
            <p:nvPr/>
          </p:nvSpPr>
          <p:spPr>
            <a:xfrm>
              <a:off x="-1738859" y="1635680"/>
              <a:ext cx="2875259" cy="784830"/>
            </a:xfrm>
            <a:prstGeom prst="rect">
              <a:avLst/>
            </a:prstGeom>
            <a:noFill/>
          </p:spPr>
          <p:txBody>
            <a:bodyPr wrap="square" rtlCol="0">
              <a:spAutoFit/>
            </a:bodyPr>
            <a:lstStyle/>
            <a:p>
              <a:r>
                <a:rPr lang="sv-SE" sz="1500" dirty="0"/>
                <a:t>Utgångsläge </a:t>
              </a:r>
              <a:br>
                <a:rPr lang="sv-SE" sz="1500" dirty="0"/>
              </a:br>
              <a:br>
                <a:rPr lang="sv-SE" sz="1500" dirty="0"/>
              </a:br>
              <a:endParaRPr lang="sv-SE" sz="1500" dirty="0"/>
            </a:p>
          </p:txBody>
        </p:sp>
        <p:sp>
          <p:nvSpPr>
            <p:cNvPr id="45" name="textruta 44">
              <a:extLst>
                <a:ext uri="{FF2B5EF4-FFF2-40B4-BE49-F238E27FC236}">
                  <a16:creationId xmlns:a16="http://schemas.microsoft.com/office/drawing/2014/main" id="{91E48345-62F6-46C4-B1D8-19A956185379}"/>
                </a:ext>
              </a:extLst>
            </p:cNvPr>
            <p:cNvSpPr txBox="1"/>
            <p:nvPr/>
          </p:nvSpPr>
          <p:spPr>
            <a:xfrm>
              <a:off x="-1697675" y="4108687"/>
              <a:ext cx="1897552"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48" name="textruta 47">
              <a:extLst>
                <a:ext uri="{FF2B5EF4-FFF2-40B4-BE49-F238E27FC236}">
                  <a16:creationId xmlns:a16="http://schemas.microsoft.com/office/drawing/2014/main" id="{00498F65-A353-4B3B-9421-C47B50B013E8}"/>
                </a:ext>
              </a:extLst>
            </p:cNvPr>
            <p:cNvSpPr txBox="1"/>
            <p:nvPr/>
          </p:nvSpPr>
          <p:spPr>
            <a:xfrm>
              <a:off x="-1697675" y="4467856"/>
              <a:ext cx="1800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49" name="textruta 48">
              <a:extLst>
                <a:ext uri="{FF2B5EF4-FFF2-40B4-BE49-F238E27FC236}">
                  <a16:creationId xmlns:a16="http://schemas.microsoft.com/office/drawing/2014/main" id="{E0295F05-26B6-4280-BD46-93BA99681627}"/>
                </a:ext>
              </a:extLst>
            </p:cNvPr>
            <p:cNvSpPr txBox="1"/>
            <p:nvPr/>
          </p:nvSpPr>
          <p:spPr>
            <a:xfrm>
              <a:off x="-1698853" y="4921768"/>
              <a:ext cx="1692000" cy="612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50" name="textruta 49">
              <a:extLst>
                <a:ext uri="{FF2B5EF4-FFF2-40B4-BE49-F238E27FC236}">
                  <a16:creationId xmlns:a16="http://schemas.microsoft.com/office/drawing/2014/main" id="{18CFBB95-DFC5-477F-B580-3F03120C2451}"/>
                </a:ext>
              </a:extLst>
            </p:cNvPr>
            <p:cNvSpPr txBox="1"/>
            <p:nvPr/>
          </p:nvSpPr>
          <p:spPr>
            <a:xfrm>
              <a:off x="-1693459" y="3003680"/>
              <a:ext cx="1990503" cy="830997"/>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sv-SE" sz="1200" i="1" dirty="0">
                  <a:solidFill>
                    <a:srgbClr val="000000"/>
                  </a:solidFill>
                </a:rPr>
                <a:t>Lägg till de resultat som uppnåtts tidigare som projektet avser att bygga vidare på.</a:t>
              </a:r>
              <a:endParaRPr lang="sv-SE" dirty="0"/>
            </a:p>
          </p:txBody>
        </p:sp>
        <p:sp>
          <p:nvSpPr>
            <p:cNvPr id="51" name="textruta 50">
              <a:extLst>
                <a:ext uri="{FF2B5EF4-FFF2-40B4-BE49-F238E27FC236}">
                  <a16:creationId xmlns:a16="http://schemas.microsoft.com/office/drawing/2014/main" id="{8AC192AD-F65C-4F84-AA13-9553F8DE138C}"/>
                </a:ext>
              </a:extLst>
            </p:cNvPr>
            <p:cNvSpPr txBox="1"/>
            <p:nvPr/>
          </p:nvSpPr>
          <p:spPr>
            <a:xfrm>
              <a:off x="-1737468" y="2067680"/>
              <a:ext cx="1839793" cy="430887"/>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sv-SE" sz="1100" dirty="0"/>
                <a:t>Redogör för de resultat som projektet bygger vidare på.</a:t>
              </a:r>
            </a:p>
          </p:txBody>
        </p:sp>
        <p:sp>
          <p:nvSpPr>
            <p:cNvPr id="52" name="textruta 51">
              <a:extLst>
                <a:ext uri="{FF2B5EF4-FFF2-40B4-BE49-F238E27FC236}">
                  <a16:creationId xmlns:a16="http://schemas.microsoft.com/office/drawing/2014/main" id="{C78FF44B-FD27-46FC-BB03-15F321561A42}"/>
                </a:ext>
              </a:extLst>
            </p:cNvPr>
            <p:cNvSpPr txBox="1"/>
            <p:nvPr/>
          </p:nvSpPr>
          <p:spPr>
            <a:xfrm>
              <a:off x="-1697675" y="5323947"/>
              <a:ext cx="1584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53" name="textruta 52">
              <a:extLst>
                <a:ext uri="{FF2B5EF4-FFF2-40B4-BE49-F238E27FC236}">
                  <a16:creationId xmlns:a16="http://schemas.microsoft.com/office/drawing/2014/main" id="{505B68C1-B3D2-41C4-BA0A-135DFDC4F3BB}"/>
                </a:ext>
              </a:extLst>
            </p:cNvPr>
            <p:cNvSpPr txBox="1"/>
            <p:nvPr/>
          </p:nvSpPr>
          <p:spPr>
            <a:xfrm>
              <a:off x="-1702557" y="5641834"/>
              <a:ext cx="1440000" cy="57600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grpSp>
    </p:spTree>
    <p:extLst>
      <p:ext uri="{BB962C8B-B14F-4D97-AF65-F5344CB8AC3E}">
        <p14:creationId xmlns:p14="http://schemas.microsoft.com/office/powerpoint/2010/main" val="3716181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a:extLst>
              <a:ext uri="{FF2B5EF4-FFF2-40B4-BE49-F238E27FC236}">
                <a16:creationId xmlns:a16="http://schemas.microsoft.com/office/drawing/2014/main" id="{FEFC88F4-229B-4320-8D0C-59062D7BE5F3}"/>
              </a:ext>
            </a:extLst>
          </p:cNvPr>
          <p:cNvSpPr txBox="1"/>
          <p:nvPr/>
        </p:nvSpPr>
        <p:spPr>
          <a:xfrm>
            <a:off x="2977398" y="227816"/>
            <a:ext cx="1923337" cy="323165"/>
          </a:xfrm>
          <a:prstGeom prst="rect">
            <a:avLst/>
          </a:prstGeom>
          <a:noFill/>
        </p:spPr>
        <p:txBody>
          <a:bodyPr wrap="square" rtlCol="0">
            <a:spAutoFit/>
          </a:bodyPr>
          <a:lstStyle/>
          <a:p>
            <a:r>
              <a:rPr lang="sv-SE" sz="1500" dirty="0"/>
              <a:t>Prestationer</a:t>
            </a:r>
          </a:p>
        </p:txBody>
      </p:sp>
      <p:sp>
        <p:nvSpPr>
          <p:cNvPr id="5" name="textruta 4">
            <a:extLst>
              <a:ext uri="{FF2B5EF4-FFF2-40B4-BE49-F238E27FC236}">
                <a16:creationId xmlns:a16="http://schemas.microsoft.com/office/drawing/2014/main" id="{84401C07-52CC-4FFE-85E4-9DF5DB26038B}"/>
              </a:ext>
            </a:extLst>
          </p:cNvPr>
          <p:cNvSpPr txBox="1"/>
          <p:nvPr/>
        </p:nvSpPr>
        <p:spPr>
          <a:xfrm>
            <a:off x="7624300" y="190253"/>
            <a:ext cx="1905309" cy="553998"/>
          </a:xfrm>
          <a:prstGeom prst="rect">
            <a:avLst/>
          </a:prstGeom>
          <a:noFill/>
        </p:spPr>
        <p:txBody>
          <a:bodyPr wrap="square" rtlCol="0">
            <a:spAutoFit/>
          </a:bodyPr>
          <a:lstStyle/>
          <a:p>
            <a:r>
              <a:rPr lang="sv-SE" sz="1500" dirty="0"/>
              <a:t>Bidrag till effekter </a:t>
            </a:r>
          </a:p>
          <a:p>
            <a:r>
              <a:rPr lang="sv-SE" sz="1500" dirty="0"/>
              <a:t>på kort sikt</a:t>
            </a:r>
          </a:p>
        </p:txBody>
      </p:sp>
      <p:sp>
        <p:nvSpPr>
          <p:cNvPr id="40" name="textruta 39">
            <a:extLst>
              <a:ext uri="{FF2B5EF4-FFF2-40B4-BE49-F238E27FC236}">
                <a16:creationId xmlns:a16="http://schemas.microsoft.com/office/drawing/2014/main" id="{462F6C8E-F7C7-40A9-AD79-974975F84DC3}"/>
              </a:ext>
            </a:extLst>
          </p:cNvPr>
          <p:cNvSpPr txBox="1"/>
          <p:nvPr/>
        </p:nvSpPr>
        <p:spPr>
          <a:xfrm>
            <a:off x="721418" y="189651"/>
            <a:ext cx="1897552" cy="323165"/>
          </a:xfrm>
          <a:prstGeom prst="rect">
            <a:avLst/>
          </a:prstGeom>
          <a:noFill/>
        </p:spPr>
        <p:txBody>
          <a:bodyPr wrap="square" rtlCol="0">
            <a:spAutoFit/>
          </a:bodyPr>
          <a:lstStyle/>
          <a:p>
            <a:r>
              <a:rPr lang="sv-SE" sz="1500" dirty="0"/>
              <a:t>Utgångsläge</a:t>
            </a:r>
          </a:p>
        </p:txBody>
      </p:sp>
      <p:sp>
        <p:nvSpPr>
          <p:cNvPr id="45" name="textruta 44">
            <a:extLst>
              <a:ext uri="{FF2B5EF4-FFF2-40B4-BE49-F238E27FC236}">
                <a16:creationId xmlns:a16="http://schemas.microsoft.com/office/drawing/2014/main" id="{91E48345-62F6-46C4-B1D8-19A956185379}"/>
              </a:ext>
            </a:extLst>
          </p:cNvPr>
          <p:cNvSpPr txBox="1"/>
          <p:nvPr/>
        </p:nvSpPr>
        <p:spPr>
          <a:xfrm>
            <a:off x="721418" y="657629"/>
            <a:ext cx="1897552" cy="801229"/>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23" name="textruta 22">
            <a:extLst>
              <a:ext uri="{FF2B5EF4-FFF2-40B4-BE49-F238E27FC236}">
                <a16:creationId xmlns:a16="http://schemas.microsoft.com/office/drawing/2014/main" id="{94EB662A-E58B-F942-EB8E-C002E395027D}"/>
              </a:ext>
            </a:extLst>
          </p:cNvPr>
          <p:cNvSpPr txBox="1"/>
          <p:nvPr/>
        </p:nvSpPr>
        <p:spPr>
          <a:xfrm>
            <a:off x="709592" y="1262118"/>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24" name="textruta 23">
            <a:extLst>
              <a:ext uri="{FF2B5EF4-FFF2-40B4-BE49-F238E27FC236}">
                <a16:creationId xmlns:a16="http://schemas.microsoft.com/office/drawing/2014/main" id="{EF8F4211-59A9-975B-2112-F25D5759D70F}"/>
              </a:ext>
            </a:extLst>
          </p:cNvPr>
          <p:cNvSpPr txBox="1"/>
          <p:nvPr/>
        </p:nvSpPr>
        <p:spPr>
          <a:xfrm>
            <a:off x="701835" y="1889666"/>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29" name="textruta 28">
            <a:extLst>
              <a:ext uri="{FF2B5EF4-FFF2-40B4-BE49-F238E27FC236}">
                <a16:creationId xmlns:a16="http://schemas.microsoft.com/office/drawing/2014/main" id="{CEC5F355-BD32-1F27-D0CC-2D8C29CFEE28}"/>
              </a:ext>
            </a:extLst>
          </p:cNvPr>
          <p:cNvSpPr txBox="1"/>
          <p:nvPr/>
        </p:nvSpPr>
        <p:spPr>
          <a:xfrm>
            <a:off x="701835" y="2543017"/>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58" name="textruta 57">
            <a:extLst>
              <a:ext uri="{FF2B5EF4-FFF2-40B4-BE49-F238E27FC236}">
                <a16:creationId xmlns:a16="http://schemas.microsoft.com/office/drawing/2014/main" id="{F1209342-BC02-D129-4244-02EAADA507BC}"/>
              </a:ext>
            </a:extLst>
          </p:cNvPr>
          <p:cNvSpPr txBox="1"/>
          <p:nvPr/>
        </p:nvSpPr>
        <p:spPr>
          <a:xfrm>
            <a:off x="701835" y="3161857"/>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59" name="textruta 58">
            <a:extLst>
              <a:ext uri="{FF2B5EF4-FFF2-40B4-BE49-F238E27FC236}">
                <a16:creationId xmlns:a16="http://schemas.microsoft.com/office/drawing/2014/main" id="{C0A68605-45CD-A3A1-A643-793ED8977D88}"/>
              </a:ext>
            </a:extLst>
          </p:cNvPr>
          <p:cNvSpPr txBox="1"/>
          <p:nvPr/>
        </p:nvSpPr>
        <p:spPr>
          <a:xfrm>
            <a:off x="701835" y="3726732"/>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60" name="textruta 59">
            <a:extLst>
              <a:ext uri="{FF2B5EF4-FFF2-40B4-BE49-F238E27FC236}">
                <a16:creationId xmlns:a16="http://schemas.microsoft.com/office/drawing/2014/main" id="{871D31E1-A65B-01E0-B89D-AC6754C8E95B}"/>
              </a:ext>
            </a:extLst>
          </p:cNvPr>
          <p:cNvSpPr txBox="1"/>
          <p:nvPr/>
        </p:nvSpPr>
        <p:spPr>
          <a:xfrm>
            <a:off x="709592" y="4306337"/>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61" name="textruta 60">
            <a:extLst>
              <a:ext uri="{FF2B5EF4-FFF2-40B4-BE49-F238E27FC236}">
                <a16:creationId xmlns:a16="http://schemas.microsoft.com/office/drawing/2014/main" id="{F9866710-C9BE-8959-5DE2-B58B8CC2BC5F}"/>
              </a:ext>
            </a:extLst>
          </p:cNvPr>
          <p:cNvSpPr txBox="1"/>
          <p:nvPr/>
        </p:nvSpPr>
        <p:spPr>
          <a:xfrm>
            <a:off x="710357" y="4897801"/>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62" name="textruta 61">
            <a:extLst>
              <a:ext uri="{FF2B5EF4-FFF2-40B4-BE49-F238E27FC236}">
                <a16:creationId xmlns:a16="http://schemas.microsoft.com/office/drawing/2014/main" id="{F6829B73-DF50-0769-EF43-AD8D102D2197}"/>
              </a:ext>
            </a:extLst>
          </p:cNvPr>
          <p:cNvSpPr txBox="1"/>
          <p:nvPr/>
        </p:nvSpPr>
        <p:spPr>
          <a:xfrm>
            <a:off x="710357" y="5450817"/>
            <a:ext cx="1897552" cy="72839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77" name="textruta 76">
            <a:extLst>
              <a:ext uri="{FF2B5EF4-FFF2-40B4-BE49-F238E27FC236}">
                <a16:creationId xmlns:a16="http://schemas.microsoft.com/office/drawing/2014/main" id="{A2197750-564A-ACD0-9716-CB383E144485}"/>
              </a:ext>
            </a:extLst>
          </p:cNvPr>
          <p:cNvSpPr txBox="1"/>
          <p:nvPr/>
        </p:nvSpPr>
        <p:spPr>
          <a:xfrm>
            <a:off x="2977398" y="679610"/>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78" name="textruta 77">
            <a:extLst>
              <a:ext uri="{FF2B5EF4-FFF2-40B4-BE49-F238E27FC236}">
                <a16:creationId xmlns:a16="http://schemas.microsoft.com/office/drawing/2014/main" id="{BC518C99-664E-140D-B0B2-5B3E2959A8D4}"/>
              </a:ext>
            </a:extLst>
          </p:cNvPr>
          <p:cNvSpPr txBox="1"/>
          <p:nvPr/>
        </p:nvSpPr>
        <p:spPr>
          <a:xfrm>
            <a:off x="2969641" y="1320704"/>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79" name="textruta 78">
            <a:extLst>
              <a:ext uri="{FF2B5EF4-FFF2-40B4-BE49-F238E27FC236}">
                <a16:creationId xmlns:a16="http://schemas.microsoft.com/office/drawing/2014/main" id="{54C10B1E-6147-7FB2-E735-BFBBA9C69632}"/>
              </a:ext>
            </a:extLst>
          </p:cNvPr>
          <p:cNvSpPr txBox="1"/>
          <p:nvPr/>
        </p:nvSpPr>
        <p:spPr>
          <a:xfrm>
            <a:off x="2969641" y="1974055"/>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80" name="textruta 79">
            <a:extLst>
              <a:ext uri="{FF2B5EF4-FFF2-40B4-BE49-F238E27FC236}">
                <a16:creationId xmlns:a16="http://schemas.microsoft.com/office/drawing/2014/main" id="{F05B475E-D017-C8C3-37EE-F316E6BDDD19}"/>
              </a:ext>
            </a:extLst>
          </p:cNvPr>
          <p:cNvSpPr txBox="1"/>
          <p:nvPr/>
        </p:nvSpPr>
        <p:spPr>
          <a:xfrm>
            <a:off x="2969641" y="2592895"/>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81" name="textruta 80">
            <a:extLst>
              <a:ext uri="{FF2B5EF4-FFF2-40B4-BE49-F238E27FC236}">
                <a16:creationId xmlns:a16="http://schemas.microsoft.com/office/drawing/2014/main" id="{83164E65-5299-4E2E-8F70-D6243A1F4AC5}"/>
              </a:ext>
            </a:extLst>
          </p:cNvPr>
          <p:cNvSpPr txBox="1"/>
          <p:nvPr/>
        </p:nvSpPr>
        <p:spPr>
          <a:xfrm>
            <a:off x="2969641" y="3157770"/>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82" name="textruta 81">
            <a:extLst>
              <a:ext uri="{FF2B5EF4-FFF2-40B4-BE49-F238E27FC236}">
                <a16:creationId xmlns:a16="http://schemas.microsoft.com/office/drawing/2014/main" id="{610C85E9-F316-3863-C803-B3442F23F966}"/>
              </a:ext>
            </a:extLst>
          </p:cNvPr>
          <p:cNvSpPr txBox="1"/>
          <p:nvPr/>
        </p:nvSpPr>
        <p:spPr>
          <a:xfrm>
            <a:off x="2977398" y="3737375"/>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83" name="textruta 82">
            <a:extLst>
              <a:ext uri="{FF2B5EF4-FFF2-40B4-BE49-F238E27FC236}">
                <a16:creationId xmlns:a16="http://schemas.microsoft.com/office/drawing/2014/main" id="{D339933D-3D85-3B7D-A771-6BFD0C4E3795}"/>
              </a:ext>
            </a:extLst>
          </p:cNvPr>
          <p:cNvSpPr txBox="1"/>
          <p:nvPr/>
        </p:nvSpPr>
        <p:spPr>
          <a:xfrm>
            <a:off x="2978163" y="4328839"/>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84" name="textruta 83">
            <a:extLst>
              <a:ext uri="{FF2B5EF4-FFF2-40B4-BE49-F238E27FC236}">
                <a16:creationId xmlns:a16="http://schemas.microsoft.com/office/drawing/2014/main" id="{38502B2C-931E-B065-9430-F2A4F8E878D0}"/>
              </a:ext>
            </a:extLst>
          </p:cNvPr>
          <p:cNvSpPr txBox="1"/>
          <p:nvPr/>
        </p:nvSpPr>
        <p:spPr>
          <a:xfrm>
            <a:off x="2978163" y="4881855"/>
            <a:ext cx="1897552" cy="72839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85" name="textruta 84">
            <a:extLst>
              <a:ext uri="{FF2B5EF4-FFF2-40B4-BE49-F238E27FC236}">
                <a16:creationId xmlns:a16="http://schemas.microsoft.com/office/drawing/2014/main" id="{D468C07A-6421-DB4E-BDFB-4E97C92576A3}"/>
              </a:ext>
            </a:extLst>
          </p:cNvPr>
          <p:cNvSpPr txBox="1"/>
          <p:nvPr/>
        </p:nvSpPr>
        <p:spPr>
          <a:xfrm>
            <a:off x="2977398" y="5422747"/>
            <a:ext cx="1897552" cy="72839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87" name="textruta 86">
            <a:extLst>
              <a:ext uri="{FF2B5EF4-FFF2-40B4-BE49-F238E27FC236}">
                <a16:creationId xmlns:a16="http://schemas.microsoft.com/office/drawing/2014/main" id="{6CD56745-AFF4-56D3-FC41-D7C6DF793870}"/>
              </a:ext>
            </a:extLst>
          </p:cNvPr>
          <p:cNvSpPr txBox="1"/>
          <p:nvPr/>
        </p:nvSpPr>
        <p:spPr>
          <a:xfrm>
            <a:off x="5327846" y="222186"/>
            <a:ext cx="1890734" cy="323165"/>
          </a:xfrm>
          <a:prstGeom prst="rect">
            <a:avLst/>
          </a:prstGeom>
          <a:noFill/>
        </p:spPr>
        <p:txBody>
          <a:bodyPr wrap="square" rtlCol="0">
            <a:spAutoFit/>
          </a:bodyPr>
          <a:lstStyle/>
          <a:p>
            <a:r>
              <a:rPr lang="sv-SE" sz="1500" dirty="0"/>
              <a:t>Resultat</a:t>
            </a:r>
          </a:p>
        </p:txBody>
      </p:sp>
      <p:sp>
        <p:nvSpPr>
          <p:cNvPr id="88" name="textruta 87">
            <a:extLst>
              <a:ext uri="{FF2B5EF4-FFF2-40B4-BE49-F238E27FC236}">
                <a16:creationId xmlns:a16="http://schemas.microsoft.com/office/drawing/2014/main" id="{3593190F-C4EB-B63A-0E2C-F3009891D8B3}"/>
              </a:ext>
            </a:extLst>
          </p:cNvPr>
          <p:cNvSpPr txBox="1"/>
          <p:nvPr/>
        </p:nvSpPr>
        <p:spPr>
          <a:xfrm>
            <a:off x="5327846" y="690164"/>
            <a:ext cx="1897552" cy="801229"/>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89" name="textruta 88">
            <a:extLst>
              <a:ext uri="{FF2B5EF4-FFF2-40B4-BE49-F238E27FC236}">
                <a16:creationId xmlns:a16="http://schemas.microsoft.com/office/drawing/2014/main" id="{A7C910BA-5A8E-3E90-4207-EB8B341EF614}"/>
              </a:ext>
            </a:extLst>
          </p:cNvPr>
          <p:cNvSpPr txBox="1"/>
          <p:nvPr/>
        </p:nvSpPr>
        <p:spPr>
          <a:xfrm>
            <a:off x="5328785" y="1259012"/>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90" name="textruta 89">
            <a:extLst>
              <a:ext uri="{FF2B5EF4-FFF2-40B4-BE49-F238E27FC236}">
                <a16:creationId xmlns:a16="http://schemas.microsoft.com/office/drawing/2014/main" id="{A404B0D7-BA51-67FD-A7FB-1EDD4EDCF43C}"/>
              </a:ext>
            </a:extLst>
          </p:cNvPr>
          <p:cNvSpPr txBox="1"/>
          <p:nvPr/>
        </p:nvSpPr>
        <p:spPr>
          <a:xfrm>
            <a:off x="5321028" y="1900106"/>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91" name="textruta 90">
            <a:extLst>
              <a:ext uri="{FF2B5EF4-FFF2-40B4-BE49-F238E27FC236}">
                <a16:creationId xmlns:a16="http://schemas.microsoft.com/office/drawing/2014/main" id="{548745FC-7B04-6ED2-669A-02360E24D6A7}"/>
              </a:ext>
            </a:extLst>
          </p:cNvPr>
          <p:cNvSpPr txBox="1"/>
          <p:nvPr/>
        </p:nvSpPr>
        <p:spPr>
          <a:xfrm>
            <a:off x="5321028" y="2553457"/>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92" name="textruta 91">
            <a:extLst>
              <a:ext uri="{FF2B5EF4-FFF2-40B4-BE49-F238E27FC236}">
                <a16:creationId xmlns:a16="http://schemas.microsoft.com/office/drawing/2014/main" id="{2466B969-C14D-101A-7B9B-B96B199EB7F7}"/>
              </a:ext>
            </a:extLst>
          </p:cNvPr>
          <p:cNvSpPr txBox="1"/>
          <p:nvPr/>
        </p:nvSpPr>
        <p:spPr>
          <a:xfrm>
            <a:off x="5321028" y="3172297"/>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93" name="textruta 92">
            <a:extLst>
              <a:ext uri="{FF2B5EF4-FFF2-40B4-BE49-F238E27FC236}">
                <a16:creationId xmlns:a16="http://schemas.microsoft.com/office/drawing/2014/main" id="{4E686921-7A43-FCAD-D719-78807837EA6F}"/>
              </a:ext>
            </a:extLst>
          </p:cNvPr>
          <p:cNvSpPr txBox="1"/>
          <p:nvPr/>
        </p:nvSpPr>
        <p:spPr>
          <a:xfrm>
            <a:off x="5321028" y="3737172"/>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94" name="textruta 93">
            <a:extLst>
              <a:ext uri="{FF2B5EF4-FFF2-40B4-BE49-F238E27FC236}">
                <a16:creationId xmlns:a16="http://schemas.microsoft.com/office/drawing/2014/main" id="{48D680EC-EB56-C266-3037-7DE314C34D96}"/>
              </a:ext>
            </a:extLst>
          </p:cNvPr>
          <p:cNvSpPr txBox="1"/>
          <p:nvPr/>
        </p:nvSpPr>
        <p:spPr>
          <a:xfrm>
            <a:off x="5328785" y="4316777"/>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95" name="textruta 94">
            <a:extLst>
              <a:ext uri="{FF2B5EF4-FFF2-40B4-BE49-F238E27FC236}">
                <a16:creationId xmlns:a16="http://schemas.microsoft.com/office/drawing/2014/main" id="{FCF41E4F-3474-BADB-5937-5541AB0123A1}"/>
              </a:ext>
            </a:extLst>
          </p:cNvPr>
          <p:cNvSpPr txBox="1"/>
          <p:nvPr/>
        </p:nvSpPr>
        <p:spPr>
          <a:xfrm>
            <a:off x="5329550" y="4908241"/>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96" name="textruta 95">
            <a:extLst>
              <a:ext uri="{FF2B5EF4-FFF2-40B4-BE49-F238E27FC236}">
                <a16:creationId xmlns:a16="http://schemas.microsoft.com/office/drawing/2014/main" id="{1F732F51-7590-2D47-0C76-1B69177DFED9}"/>
              </a:ext>
            </a:extLst>
          </p:cNvPr>
          <p:cNvSpPr txBox="1"/>
          <p:nvPr/>
        </p:nvSpPr>
        <p:spPr>
          <a:xfrm>
            <a:off x="5329550" y="5461257"/>
            <a:ext cx="1897552" cy="72839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97" name="textruta 96">
            <a:extLst>
              <a:ext uri="{FF2B5EF4-FFF2-40B4-BE49-F238E27FC236}">
                <a16:creationId xmlns:a16="http://schemas.microsoft.com/office/drawing/2014/main" id="{F6A3E2C2-2815-73C7-5AF0-51743AA9AB79}"/>
              </a:ext>
            </a:extLst>
          </p:cNvPr>
          <p:cNvSpPr txBox="1"/>
          <p:nvPr/>
        </p:nvSpPr>
        <p:spPr>
          <a:xfrm>
            <a:off x="7632057" y="880502"/>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98" name="textruta 97">
            <a:extLst>
              <a:ext uri="{FF2B5EF4-FFF2-40B4-BE49-F238E27FC236}">
                <a16:creationId xmlns:a16="http://schemas.microsoft.com/office/drawing/2014/main" id="{3E19DE5A-1A8C-1F0E-A598-7C4FD24B21F7}"/>
              </a:ext>
            </a:extLst>
          </p:cNvPr>
          <p:cNvSpPr txBox="1"/>
          <p:nvPr/>
        </p:nvSpPr>
        <p:spPr>
          <a:xfrm>
            <a:off x="7624300" y="1320704"/>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99" name="textruta 98">
            <a:extLst>
              <a:ext uri="{FF2B5EF4-FFF2-40B4-BE49-F238E27FC236}">
                <a16:creationId xmlns:a16="http://schemas.microsoft.com/office/drawing/2014/main" id="{2782C4E4-3737-ACD0-C4FC-DB8A6676FAF7}"/>
              </a:ext>
            </a:extLst>
          </p:cNvPr>
          <p:cNvSpPr txBox="1"/>
          <p:nvPr/>
        </p:nvSpPr>
        <p:spPr>
          <a:xfrm>
            <a:off x="7624300" y="1974055"/>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00" name="textruta 99">
            <a:extLst>
              <a:ext uri="{FF2B5EF4-FFF2-40B4-BE49-F238E27FC236}">
                <a16:creationId xmlns:a16="http://schemas.microsoft.com/office/drawing/2014/main" id="{B12BBC3B-569F-3BA8-C0F6-90FD4E396703}"/>
              </a:ext>
            </a:extLst>
          </p:cNvPr>
          <p:cNvSpPr txBox="1"/>
          <p:nvPr/>
        </p:nvSpPr>
        <p:spPr>
          <a:xfrm>
            <a:off x="7624300" y="2592895"/>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01" name="textruta 100">
            <a:extLst>
              <a:ext uri="{FF2B5EF4-FFF2-40B4-BE49-F238E27FC236}">
                <a16:creationId xmlns:a16="http://schemas.microsoft.com/office/drawing/2014/main" id="{B26A1E61-9651-1DF5-7A18-D5F5E36B90B2}"/>
              </a:ext>
            </a:extLst>
          </p:cNvPr>
          <p:cNvSpPr txBox="1"/>
          <p:nvPr/>
        </p:nvSpPr>
        <p:spPr>
          <a:xfrm>
            <a:off x="7624300" y="3157770"/>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02" name="textruta 101">
            <a:extLst>
              <a:ext uri="{FF2B5EF4-FFF2-40B4-BE49-F238E27FC236}">
                <a16:creationId xmlns:a16="http://schemas.microsoft.com/office/drawing/2014/main" id="{0FC7F60E-0AB7-C315-BDAA-EFB93DC4AE3E}"/>
              </a:ext>
            </a:extLst>
          </p:cNvPr>
          <p:cNvSpPr txBox="1"/>
          <p:nvPr/>
        </p:nvSpPr>
        <p:spPr>
          <a:xfrm>
            <a:off x="7632057" y="3737375"/>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03" name="textruta 102">
            <a:extLst>
              <a:ext uri="{FF2B5EF4-FFF2-40B4-BE49-F238E27FC236}">
                <a16:creationId xmlns:a16="http://schemas.microsoft.com/office/drawing/2014/main" id="{678DA5E2-1587-4F3F-C20C-E5FBEA99FEE7}"/>
              </a:ext>
            </a:extLst>
          </p:cNvPr>
          <p:cNvSpPr txBox="1"/>
          <p:nvPr/>
        </p:nvSpPr>
        <p:spPr>
          <a:xfrm>
            <a:off x="7632822" y="4328839"/>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04" name="textruta 103">
            <a:extLst>
              <a:ext uri="{FF2B5EF4-FFF2-40B4-BE49-F238E27FC236}">
                <a16:creationId xmlns:a16="http://schemas.microsoft.com/office/drawing/2014/main" id="{FDA35B80-C4C9-EA79-BAAD-CC8AE6655820}"/>
              </a:ext>
            </a:extLst>
          </p:cNvPr>
          <p:cNvSpPr txBox="1"/>
          <p:nvPr/>
        </p:nvSpPr>
        <p:spPr>
          <a:xfrm>
            <a:off x="7632822" y="4881855"/>
            <a:ext cx="1897552" cy="72839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05" name="textruta 104">
            <a:extLst>
              <a:ext uri="{FF2B5EF4-FFF2-40B4-BE49-F238E27FC236}">
                <a16:creationId xmlns:a16="http://schemas.microsoft.com/office/drawing/2014/main" id="{17C65DA9-CE3D-E276-70DD-D4341C53DF84}"/>
              </a:ext>
            </a:extLst>
          </p:cNvPr>
          <p:cNvSpPr txBox="1"/>
          <p:nvPr/>
        </p:nvSpPr>
        <p:spPr>
          <a:xfrm>
            <a:off x="7632057" y="5422747"/>
            <a:ext cx="1897552" cy="72839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07" name="textruta 106">
            <a:extLst>
              <a:ext uri="{FF2B5EF4-FFF2-40B4-BE49-F238E27FC236}">
                <a16:creationId xmlns:a16="http://schemas.microsoft.com/office/drawing/2014/main" id="{FCDDF517-5D1A-97B2-6557-F12FE7DC3CCA}"/>
              </a:ext>
            </a:extLst>
          </p:cNvPr>
          <p:cNvSpPr txBox="1"/>
          <p:nvPr/>
        </p:nvSpPr>
        <p:spPr>
          <a:xfrm>
            <a:off x="9935449" y="222186"/>
            <a:ext cx="1967056" cy="553997"/>
          </a:xfrm>
          <a:prstGeom prst="rect">
            <a:avLst/>
          </a:prstGeom>
          <a:noFill/>
        </p:spPr>
        <p:txBody>
          <a:bodyPr wrap="square" rtlCol="0">
            <a:spAutoFit/>
          </a:bodyPr>
          <a:lstStyle/>
          <a:p>
            <a:r>
              <a:rPr lang="sv-SE" sz="1500" dirty="0"/>
              <a:t>Bidrag till effekter </a:t>
            </a:r>
          </a:p>
          <a:p>
            <a:r>
              <a:rPr lang="sv-SE" sz="1500" dirty="0"/>
              <a:t>på lång sikt</a:t>
            </a:r>
          </a:p>
        </p:txBody>
      </p:sp>
      <p:sp>
        <p:nvSpPr>
          <p:cNvPr id="108" name="textruta 107">
            <a:extLst>
              <a:ext uri="{FF2B5EF4-FFF2-40B4-BE49-F238E27FC236}">
                <a16:creationId xmlns:a16="http://schemas.microsoft.com/office/drawing/2014/main" id="{CD994321-02D2-7793-3582-0771F579C0B6}"/>
              </a:ext>
            </a:extLst>
          </p:cNvPr>
          <p:cNvSpPr txBox="1"/>
          <p:nvPr/>
        </p:nvSpPr>
        <p:spPr>
          <a:xfrm>
            <a:off x="9982505" y="884128"/>
            <a:ext cx="1897552" cy="801228"/>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09" name="textruta 108">
            <a:extLst>
              <a:ext uri="{FF2B5EF4-FFF2-40B4-BE49-F238E27FC236}">
                <a16:creationId xmlns:a16="http://schemas.microsoft.com/office/drawing/2014/main" id="{479D2556-52BD-08F2-ED2C-B97A85892849}"/>
              </a:ext>
            </a:extLst>
          </p:cNvPr>
          <p:cNvSpPr txBox="1"/>
          <p:nvPr/>
        </p:nvSpPr>
        <p:spPr>
          <a:xfrm>
            <a:off x="9983444" y="1259012"/>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10" name="textruta 109">
            <a:extLst>
              <a:ext uri="{FF2B5EF4-FFF2-40B4-BE49-F238E27FC236}">
                <a16:creationId xmlns:a16="http://schemas.microsoft.com/office/drawing/2014/main" id="{FC318124-F725-C266-0D06-9CFAB2BE8DA5}"/>
              </a:ext>
            </a:extLst>
          </p:cNvPr>
          <p:cNvSpPr txBox="1"/>
          <p:nvPr/>
        </p:nvSpPr>
        <p:spPr>
          <a:xfrm>
            <a:off x="9975687" y="1900106"/>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11" name="textruta 110">
            <a:extLst>
              <a:ext uri="{FF2B5EF4-FFF2-40B4-BE49-F238E27FC236}">
                <a16:creationId xmlns:a16="http://schemas.microsoft.com/office/drawing/2014/main" id="{10D258ED-613F-0808-DEF9-8B97982FCC26}"/>
              </a:ext>
            </a:extLst>
          </p:cNvPr>
          <p:cNvSpPr txBox="1"/>
          <p:nvPr/>
        </p:nvSpPr>
        <p:spPr>
          <a:xfrm>
            <a:off x="9975687" y="2553457"/>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12" name="textruta 111">
            <a:extLst>
              <a:ext uri="{FF2B5EF4-FFF2-40B4-BE49-F238E27FC236}">
                <a16:creationId xmlns:a16="http://schemas.microsoft.com/office/drawing/2014/main" id="{8AB494A9-28F0-DDCC-3D0C-F852735FFD73}"/>
              </a:ext>
            </a:extLst>
          </p:cNvPr>
          <p:cNvSpPr txBox="1"/>
          <p:nvPr/>
        </p:nvSpPr>
        <p:spPr>
          <a:xfrm>
            <a:off x="9975687" y="3172297"/>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13" name="textruta 112">
            <a:extLst>
              <a:ext uri="{FF2B5EF4-FFF2-40B4-BE49-F238E27FC236}">
                <a16:creationId xmlns:a16="http://schemas.microsoft.com/office/drawing/2014/main" id="{A85CA541-6CBB-668B-EA07-DBAAC3A55D1B}"/>
              </a:ext>
            </a:extLst>
          </p:cNvPr>
          <p:cNvSpPr txBox="1"/>
          <p:nvPr/>
        </p:nvSpPr>
        <p:spPr>
          <a:xfrm>
            <a:off x="9975687" y="3737172"/>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14" name="textruta 113">
            <a:extLst>
              <a:ext uri="{FF2B5EF4-FFF2-40B4-BE49-F238E27FC236}">
                <a16:creationId xmlns:a16="http://schemas.microsoft.com/office/drawing/2014/main" id="{6559AE4D-C77B-2641-83DE-D1500E2C27CB}"/>
              </a:ext>
            </a:extLst>
          </p:cNvPr>
          <p:cNvSpPr txBox="1"/>
          <p:nvPr/>
        </p:nvSpPr>
        <p:spPr>
          <a:xfrm>
            <a:off x="9983444" y="4316777"/>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15" name="textruta 114">
            <a:extLst>
              <a:ext uri="{FF2B5EF4-FFF2-40B4-BE49-F238E27FC236}">
                <a16:creationId xmlns:a16="http://schemas.microsoft.com/office/drawing/2014/main" id="{47F70174-7523-871D-FCE3-BE26DD7FE432}"/>
              </a:ext>
            </a:extLst>
          </p:cNvPr>
          <p:cNvSpPr txBox="1"/>
          <p:nvPr/>
        </p:nvSpPr>
        <p:spPr>
          <a:xfrm>
            <a:off x="9984209" y="4908241"/>
            <a:ext cx="1897552" cy="801230"/>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
        <p:nvSpPr>
          <p:cNvPr id="116" name="textruta 115">
            <a:extLst>
              <a:ext uri="{FF2B5EF4-FFF2-40B4-BE49-F238E27FC236}">
                <a16:creationId xmlns:a16="http://schemas.microsoft.com/office/drawing/2014/main" id="{978DABAD-6BD5-FFAB-32C9-E15A13C834CD}"/>
              </a:ext>
            </a:extLst>
          </p:cNvPr>
          <p:cNvSpPr txBox="1"/>
          <p:nvPr/>
        </p:nvSpPr>
        <p:spPr>
          <a:xfrm>
            <a:off x="9984209" y="5461257"/>
            <a:ext cx="1897552" cy="728391"/>
          </a:xfrm>
          <a:prstGeom prst="rect">
            <a:avLst/>
          </a:prstGeom>
          <a:solidFill>
            <a:schemeClr val="bg2"/>
          </a:solidFill>
          <a:ln>
            <a:solidFill>
              <a:schemeClr val="bg2"/>
            </a:solidFill>
          </a:ln>
          <a:effectLst>
            <a:outerShdw blurRad="57150" dist="19050" dir="5400000" algn="ctr" rotWithShape="0">
              <a:srgbClr val="000000">
                <a:alpha val="63000"/>
              </a:srgbClr>
            </a:outerShdw>
            <a:softEdge rad="12700"/>
          </a:effectLst>
        </p:spPr>
        <p:style>
          <a:lnRef idx="0">
            <a:schemeClr val="accent3"/>
          </a:lnRef>
          <a:fillRef idx="3">
            <a:schemeClr val="accent3"/>
          </a:fillRef>
          <a:effectRef idx="3">
            <a:schemeClr val="accent3"/>
          </a:effectRef>
          <a:fontRef idx="minor">
            <a:schemeClr val="lt1"/>
          </a:fontRef>
        </p:style>
        <p:txBody>
          <a:bodyPr wrap="square" rtlCol="0">
            <a:spAutoFit/>
          </a:bodyPr>
          <a:lstStyle/>
          <a:p>
            <a:endParaRPr lang="sv-SE"/>
          </a:p>
        </p:txBody>
      </p:sp>
    </p:spTree>
    <p:extLst>
      <p:ext uri="{BB962C8B-B14F-4D97-AF65-F5344CB8AC3E}">
        <p14:creationId xmlns:p14="http://schemas.microsoft.com/office/powerpoint/2010/main" val="2051600803"/>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839918975603BD4988F4D858435A5D01" ma:contentTypeVersion="12" ma:contentTypeDescription="Skapa ett nytt dokument." ma:contentTypeScope="" ma:versionID="0947c23c0712004eeafa2c1311f1f4e3">
  <xsd:schema xmlns:xsd="http://www.w3.org/2001/XMLSchema" xmlns:xs="http://www.w3.org/2001/XMLSchema" xmlns:p="http://schemas.microsoft.com/office/2006/metadata/properties" xmlns:ns2="5bf3fe62-9b39-48c3-aad8-a447e578fec8" xmlns:ns3="ea0759a3-870d-48b2-bb9d-2996edb99fd0" targetNamespace="http://schemas.microsoft.com/office/2006/metadata/properties" ma:root="true" ma:fieldsID="7c37e15b68f17a1a3bf64f2c972f4606" ns2:_="" ns3:_="">
    <xsd:import namespace="5bf3fe62-9b39-48c3-aad8-a447e578fec8"/>
    <xsd:import namespace="ea0759a3-870d-48b2-bb9d-2996edb99fd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f3fe62-9b39-48c3-aad8-a447e578fec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Bildmarkeringar" ma:readOnly="false" ma:fieldId="{5cf76f15-5ced-4ddc-b409-7134ff3c332f}" ma:taxonomyMulti="true" ma:sspId="cfd68d59-1c67-44cd-8d14-c05e37d4202b"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a0759a3-870d-48b2-bb9d-2996edb99fd0" elementFormDefault="qualified">
    <xsd:import namespace="http://schemas.microsoft.com/office/2006/documentManagement/types"/>
    <xsd:import namespace="http://schemas.microsoft.com/office/infopath/2007/PartnerControls"/>
    <xsd:element name="SharedWithUsers" ma:index="10"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at med information" ma:internalName="SharedWithDetails" ma:readOnly="true">
      <xsd:simpleType>
        <xsd:restriction base="dms:Note">
          <xsd:maxLength value="255"/>
        </xsd:restriction>
      </xsd:simpleType>
    </xsd:element>
    <xsd:element name="TaxCatchAll" ma:index="14" nillable="true" ma:displayName="Taxonomy Catch All Column" ma:hidden="true" ma:list="{d9a088a9-d365-447e-878b-e31ea3e7bf0a}" ma:internalName="TaxCatchAll" ma:showField="CatchAllData" ma:web="ea0759a3-870d-48b2-bb9d-2996edb99fd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ea0759a3-870d-48b2-bb9d-2996edb99fd0" xsi:nil="true"/>
    <lcf76f155ced4ddcb4097134ff3c332f xmlns="5bf3fe62-9b39-48c3-aad8-a447e578fec8">
      <Terms xmlns="http://schemas.microsoft.com/office/infopath/2007/PartnerControls"/>
    </lcf76f155ced4ddcb4097134ff3c332f>
    <SharedWithUsers xmlns="ea0759a3-870d-48b2-bb9d-2996edb99fd0">
      <UserInfo>
        <DisplayName>Andreas Netz</DisplayName>
        <AccountId>29</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5DD03B7-BB25-4701-A428-57EE8E2A86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bf3fe62-9b39-48c3-aad8-a447e578fec8"/>
    <ds:schemaRef ds:uri="ea0759a3-870d-48b2-bb9d-2996edb99f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99D0633-15FC-48CF-B2B0-8DB6AE881786}">
  <ds:schemaRefs>
    <ds:schemaRef ds:uri="http://www.w3.org/XML/1998/namespace"/>
    <ds:schemaRef ds:uri="http://schemas.microsoft.com/office/2006/documentManagement/types"/>
    <ds:schemaRef ds:uri="http://purl.org/dc/terms/"/>
    <ds:schemaRef ds:uri="http://purl.org/dc/dcmitype/"/>
    <ds:schemaRef ds:uri="http://schemas.openxmlformats.org/package/2006/metadata/core-properties"/>
    <ds:schemaRef ds:uri="http://schemas.microsoft.com/office/2006/metadata/properties"/>
    <ds:schemaRef ds:uri="http://schemas.microsoft.com/office/infopath/2007/PartnerControls"/>
    <ds:schemaRef ds:uri="http://purl.org/dc/elements/1.1/"/>
    <ds:schemaRef ds:uri="ea0759a3-870d-48b2-bb9d-2996edb99fd0"/>
    <ds:schemaRef ds:uri="5bf3fe62-9b39-48c3-aad8-a447e578fec8"/>
  </ds:schemaRefs>
</ds:datastoreItem>
</file>

<file path=customXml/itemProps3.xml><?xml version="1.0" encoding="utf-8"?>
<ds:datastoreItem xmlns:ds="http://schemas.openxmlformats.org/officeDocument/2006/customXml" ds:itemID="{553AF624-F865-479D-A207-27D2D6CFA19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278</Words>
  <Application>Microsoft Office PowerPoint</Application>
  <PresentationFormat>Bredbild</PresentationFormat>
  <Paragraphs>28</Paragraphs>
  <Slides>2</Slides>
  <Notes>2</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2</vt:i4>
      </vt:variant>
    </vt:vector>
  </HeadingPairs>
  <TitlesOfParts>
    <vt:vector size="6" baseType="lpstr">
      <vt:lpstr>Arial</vt:lpstr>
      <vt:lpstr>Calibri</vt:lpstr>
      <vt:lpstr>Calibri Light</vt:lpstr>
      <vt:lpstr>Office-tema</vt:lpstr>
      <vt:lpstr>Effektlogik exempelmall</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2020-12-21T22:20:24Z</dcterms:created>
  <dcterms:modified xsi:type="dcterms:W3CDTF">2024-11-29T13:28:20Z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0x010100839918975603BD4988F4D858435A5D01</vt:lpwstr>
  </property>
  <property fmtid="{D5CDD505-2E9C-101B-9397-08002B2CF9AE}" pid="3" name="MediaServiceImageTags">
    <vt:lpwstr/>
  </property>
</Properties>
</file>