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0" r:id="rId4"/>
    <p:sldMasterId id="2147483818" r:id="rId5"/>
  </p:sldMasterIdLst>
  <p:notesMasterIdLst>
    <p:notesMasterId r:id="rId12"/>
  </p:notesMasterIdLst>
  <p:handoutMasterIdLst>
    <p:handoutMasterId r:id="rId13"/>
  </p:handoutMasterIdLst>
  <p:sldIdLst>
    <p:sldId id="277" r:id="rId6"/>
    <p:sldId id="2162" r:id="rId7"/>
    <p:sldId id="2163" r:id="rId8"/>
    <p:sldId id="2164" r:id="rId9"/>
    <p:sldId id="2165" r:id="rId10"/>
    <p:sldId id="2149"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BEA"/>
    <a:srgbClr val="D6C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DA1F1A-2534-4B31-B8B0-6BE79DB0988F}" v="1" dt="2023-10-18T14:43:24.09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88639" autoAdjust="0"/>
  </p:normalViewPr>
  <p:slideViewPr>
    <p:cSldViewPr snapToGrid="0">
      <p:cViewPr>
        <p:scale>
          <a:sx n="76" d="100"/>
          <a:sy n="76" d="100"/>
        </p:scale>
        <p:origin x="381" y="51"/>
      </p:cViewPr>
      <p:guideLst/>
    </p:cSldViewPr>
  </p:slideViewPr>
  <p:outlineViewPr>
    <p:cViewPr>
      <p:scale>
        <a:sx n="33" d="100"/>
        <a:sy n="33" d="100"/>
      </p:scale>
      <p:origin x="0" y="-7170"/>
    </p:cViewPr>
  </p:outlineViewPr>
  <p:notesTextViewPr>
    <p:cViewPr>
      <p:scale>
        <a:sx n="3" d="2"/>
        <a:sy n="3" d="2"/>
      </p:scale>
      <p:origin x="0" y="0"/>
    </p:cViewPr>
  </p:notesTextViewPr>
  <p:notesViewPr>
    <p:cSldViewPr snapToGrid="0" showGuides="1">
      <p:cViewPr varScale="1">
        <p:scale>
          <a:sx n="93" d="100"/>
          <a:sy n="93" d="100"/>
        </p:scale>
        <p:origin x="361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kim Skog" userId="8c545e2c-b19b-4f2a-a351-3f3ddf902480" providerId="ADAL" clId="{4EDA1F1A-2534-4B31-B8B0-6BE79DB0988F}"/>
    <pc:docChg chg="custSel addSld modSld">
      <pc:chgData name="Joakim Skog" userId="8c545e2c-b19b-4f2a-a351-3f3ddf902480" providerId="ADAL" clId="{4EDA1F1A-2534-4B31-B8B0-6BE79DB0988F}" dt="2023-10-18T14:44:04.017" v="7" actId="478"/>
      <pc:docMkLst>
        <pc:docMk/>
      </pc:docMkLst>
      <pc:sldChg chg="mod modShow">
        <pc:chgData name="Joakim Skog" userId="8c545e2c-b19b-4f2a-a351-3f3ddf902480" providerId="ADAL" clId="{4EDA1F1A-2534-4B31-B8B0-6BE79DB0988F}" dt="2023-10-18T14:43:37.905" v="1" actId="729"/>
        <pc:sldMkLst>
          <pc:docMk/>
          <pc:sldMk cId="4004891225" sldId="2149"/>
        </pc:sldMkLst>
      </pc:sldChg>
      <pc:sldChg chg="delSp add mod">
        <pc:chgData name="Joakim Skog" userId="8c545e2c-b19b-4f2a-a351-3f3ddf902480" providerId="ADAL" clId="{4EDA1F1A-2534-4B31-B8B0-6BE79DB0988F}" dt="2023-10-18T14:43:49.219" v="2" actId="478"/>
        <pc:sldMkLst>
          <pc:docMk/>
          <pc:sldMk cId="2776330251" sldId="2162"/>
        </pc:sldMkLst>
        <pc:spChg chg="del">
          <ac:chgData name="Joakim Skog" userId="8c545e2c-b19b-4f2a-a351-3f3ddf902480" providerId="ADAL" clId="{4EDA1F1A-2534-4B31-B8B0-6BE79DB0988F}" dt="2023-10-18T14:43:49.219" v="2" actId="478"/>
          <ac:spMkLst>
            <pc:docMk/>
            <pc:sldMk cId="2776330251" sldId="2162"/>
            <ac:spMk id="7" creationId="{0097FFBB-B4D1-4048-B6EE-7A4F2D5AEE31}"/>
          </ac:spMkLst>
        </pc:spChg>
      </pc:sldChg>
      <pc:sldChg chg="delSp modSp add mod">
        <pc:chgData name="Joakim Skog" userId="8c545e2c-b19b-4f2a-a351-3f3ddf902480" providerId="ADAL" clId="{4EDA1F1A-2534-4B31-B8B0-6BE79DB0988F}" dt="2023-10-18T14:43:57.176" v="5" actId="478"/>
        <pc:sldMkLst>
          <pc:docMk/>
          <pc:sldMk cId="4152718567" sldId="2163"/>
        </pc:sldMkLst>
        <pc:spChg chg="del mod">
          <ac:chgData name="Joakim Skog" userId="8c545e2c-b19b-4f2a-a351-3f3ddf902480" providerId="ADAL" clId="{4EDA1F1A-2534-4B31-B8B0-6BE79DB0988F}" dt="2023-10-18T14:43:57.176" v="5" actId="478"/>
          <ac:spMkLst>
            <pc:docMk/>
            <pc:sldMk cId="4152718567" sldId="2163"/>
            <ac:spMk id="7" creationId="{0097FFBB-B4D1-4048-B6EE-7A4F2D5AEE31}"/>
          </ac:spMkLst>
        </pc:spChg>
        <pc:cxnChg chg="del">
          <ac:chgData name="Joakim Skog" userId="8c545e2c-b19b-4f2a-a351-3f3ddf902480" providerId="ADAL" clId="{4EDA1F1A-2534-4B31-B8B0-6BE79DB0988F}" dt="2023-10-18T14:43:54.078" v="3" actId="478"/>
          <ac:cxnSpMkLst>
            <pc:docMk/>
            <pc:sldMk cId="4152718567" sldId="2163"/>
            <ac:cxnSpMk id="10" creationId="{21854398-30EB-4144-AD31-A21EB2938AB3}"/>
          </ac:cxnSpMkLst>
        </pc:cxnChg>
      </pc:sldChg>
      <pc:sldChg chg="delSp add mod">
        <pc:chgData name="Joakim Skog" userId="8c545e2c-b19b-4f2a-a351-3f3ddf902480" providerId="ADAL" clId="{4EDA1F1A-2534-4B31-B8B0-6BE79DB0988F}" dt="2023-10-18T14:44:00.485" v="6" actId="478"/>
        <pc:sldMkLst>
          <pc:docMk/>
          <pc:sldMk cId="1709504463" sldId="2164"/>
        </pc:sldMkLst>
        <pc:spChg chg="del">
          <ac:chgData name="Joakim Skog" userId="8c545e2c-b19b-4f2a-a351-3f3ddf902480" providerId="ADAL" clId="{4EDA1F1A-2534-4B31-B8B0-6BE79DB0988F}" dt="2023-10-18T14:44:00.485" v="6" actId="478"/>
          <ac:spMkLst>
            <pc:docMk/>
            <pc:sldMk cId="1709504463" sldId="2164"/>
            <ac:spMk id="16" creationId="{95F721E7-993D-4B61-8623-BD087C35B88F}"/>
          </ac:spMkLst>
        </pc:spChg>
      </pc:sldChg>
      <pc:sldChg chg="delSp add mod">
        <pc:chgData name="Joakim Skog" userId="8c545e2c-b19b-4f2a-a351-3f3ddf902480" providerId="ADAL" clId="{4EDA1F1A-2534-4B31-B8B0-6BE79DB0988F}" dt="2023-10-18T14:44:04.017" v="7" actId="478"/>
        <pc:sldMkLst>
          <pc:docMk/>
          <pc:sldMk cId="1816352231" sldId="2165"/>
        </pc:sldMkLst>
        <pc:spChg chg="del">
          <ac:chgData name="Joakim Skog" userId="8c545e2c-b19b-4f2a-a351-3f3ddf902480" providerId="ADAL" clId="{4EDA1F1A-2534-4B31-B8B0-6BE79DB0988F}" dt="2023-10-18T14:44:04.017" v="7" actId="478"/>
          <ac:spMkLst>
            <pc:docMk/>
            <pc:sldMk cId="1816352231" sldId="2165"/>
            <ac:spMk id="10" creationId="{D5EB5542-377E-4FAD-9709-5A233E4B64E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2023-10-18</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dk1" tx1="lt1" bg2="dk2" tx2="lt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2023-10-18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dk1" tx1="lt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31839" y="1250951"/>
            <a:ext cx="10728327" cy="1822153"/>
          </a:xfrm>
        </p:spPr>
        <p:txBody>
          <a:bodyPr anchor="b" anchorCtr="0"/>
          <a:lstStyle>
            <a:lvl1pPr algn="ctr">
              <a:defRPr sz="6400" spc="0" baseline="0">
                <a:solidFill>
                  <a:schemeClr val="tx1"/>
                </a:solidFill>
              </a:defRPr>
            </a:lvl1pPr>
          </a:lstStyle>
          <a:p>
            <a:r>
              <a:rPr lang="sv-SE" dirty="0"/>
              <a:t>Namn på min presentation</a:t>
            </a:r>
          </a:p>
        </p:txBody>
      </p:sp>
      <p:sp>
        <p:nvSpPr>
          <p:cNvPr id="3" name="Platshållare för text 2"/>
          <p:cNvSpPr>
            <a:spLocks noGrp="1"/>
          </p:cNvSpPr>
          <p:nvPr>
            <p:ph type="body" idx="1" hasCustomPrompt="1"/>
          </p:nvPr>
        </p:nvSpPr>
        <p:spPr>
          <a:xfrm>
            <a:off x="1720201" y="3082007"/>
            <a:ext cx="8751600" cy="706018"/>
          </a:xfrm>
        </p:spPr>
        <p:txBody>
          <a:bodyPr>
            <a:noAutofit/>
          </a:bodyPr>
          <a:lstStyle>
            <a:lvl1pPr marL="0" indent="0" algn="ctr">
              <a:buNone/>
              <a:defRPr sz="2601" cap="all" spc="100" baseline="0">
                <a:solidFill>
                  <a:schemeClr val="tx1"/>
                </a:solidFill>
              </a:defRPr>
            </a:lvl1pPr>
            <a:lvl2pPr marL="457211" indent="0">
              <a:buNone/>
              <a:defRPr sz="1401">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sv-SE" dirty="0"/>
              <a:t>Namn på presentatör eller underrubrik</a:t>
            </a:r>
          </a:p>
        </p:txBody>
      </p:sp>
      <p:sp>
        <p:nvSpPr>
          <p:cNvPr id="7" name="Platshållare för datum 6">
            <a:extLst>
              <a:ext uri="{FF2B5EF4-FFF2-40B4-BE49-F238E27FC236}">
                <a16:creationId xmlns:a16="http://schemas.microsoft.com/office/drawing/2014/main" id="{4DB92622-4171-4776-9DBD-E06289A36BD4}"/>
              </a:ext>
            </a:extLst>
          </p:cNvPr>
          <p:cNvSpPr>
            <a:spLocks noGrp="1"/>
          </p:cNvSpPr>
          <p:nvPr>
            <p:ph type="dt" sz="half" idx="15"/>
          </p:nvPr>
        </p:nvSpPr>
        <p:spPr/>
        <p:txBody>
          <a:bodyPr/>
          <a:lstStyle/>
          <a:p>
            <a:r>
              <a:rPr lang="sv-SE" dirty="0">
                <a:solidFill>
                  <a:schemeClr val="tx1"/>
                </a:solidFill>
              </a:rPr>
              <a:t>201x-xx-xx</a:t>
            </a:r>
          </a:p>
        </p:txBody>
      </p:sp>
      <p:sp>
        <p:nvSpPr>
          <p:cNvPr id="8" name="Platshållare för sidfot 7">
            <a:extLst>
              <a:ext uri="{FF2B5EF4-FFF2-40B4-BE49-F238E27FC236}">
                <a16:creationId xmlns:a16="http://schemas.microsoft.com/office/drawing/2014/main" id="{C99F7449-210D-4138-9070-A85A449EFFC2}"/>
              </a:ext>
            </a:extLst>
          </p:cNvPr>
          <p:cNvSpPr>
            <a:spLocks noGrp="1"/>
          </p:cNvSpPr>
          <p:nvPr>
            <p:ph type="ftr" sz="quarter" idx="16"/>
          </p:nvPr>
        </p:nvSpPr>
        <p:spPr/>
        <p:txBody>
          <a:bodyPr/>
          <a:lstStyle/>
          <a:p>
            <a:r>
              <a:rPr lang="sv-SE" dirty="0"/>
              <a:t>Sidfot om man väljer att infoga en sådan i sin presentation</a:t>
            </a:r>
          </a:p>
        </p:txBody>
      </p:sp>
      <p:sp>
        <p:nvSpPr>
          <p:cNvPr id="9" name="Platshållare för bildnummer 8">
            <a:extLst>
              <a:ext uri="{FF2B5EF4-FFF2-40B4-BE49-F238E27FC236}">
                <a16:creationId xmlns:a16="http://schemas.microsoft.com/office/drawing/2014/main" id="{E9C5660C-D0FE-434C-B2E8-AC0ACF05863C}"/>
              </a:ext>
            </a:extLst>
          </p:cNvPr>
          <p:cNvSpPr>
            <a:spLocks noGrp="1"/>
          </p:cNvSpPr>
          <p:nvPr>
            <p:ph type="sldNum" sz="quarter" idx="17"/>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BD504584-CB7A-4D50-B7AB-CA742EA99AEE}"/>
              </a:ext>
            </a:extLst>
          </p:cNvPr>
          <p:cNvPicPr>
            <a:picLocks noChangeAspect="1"/>
          </p:cNvPicPr>
          <p:nvPr userDrawn="1"/>
        </p:nvPicPr>
        <p:blipFill>
          <a:blip r:embed="rId2"/>
          <a:stretch>
            <a:fillRect/>
          </a:stretch>
        </p:blipFill>
        <p:spPr bwMode="black">
          <a:xfrm>
            <a:off x="4280452" y="4560879"/>
            <a:ext cx="3631097" cy="789268"/>
          </a:xfrm>
          <a:prstGeom prst="rect">
            <a:avLst/>
          </a:prstGeom>
        </p:spPr>
      </p:pic>
    </p:spTree>
    <p:extLst>
      <p:ext uri="{BB962C8B-B14F-4D97-AF65-F5344CB8AC3E}">
        <p14:creationId xmlns:p14="http://schemas.microsoft.com/office/powerpoint/2010/main" val="112424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llage 6 bilder">
    <p:bg>
      <p:bgPr>
        <a:solidFill>
          <a:schemeClr val="bg1"/>
        </a:solidFill>
        <a:effectLst/>
      </p:bgPr>
    </p:bg>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714375" y="1554480"/>
            <a:ext cx="2616201" cy="2061214"/>
          </a:xfrm>
        </p:spPr>
        <p:txBody>
          <a:bodyPr>
            <a:normAutofit/>
          </a:bodyPr>
          <a:lstStyle>
            <a:lvl1pPr marL="0" indent="0">
              <a:buFontTx/>
              <a:buNone/>
              <a:defRPr sz="1401"/>
            </a:lvl1pPr>
          </a:lstStyle>
          <a:p>
            <a:r>
              <a:rPr lang="sv-SE" dirty="0"/>
              <a:t>Klicka på ikonen för att infoga bild</a:t>
            </a:r>
          </a:p>
        </p:txBody>
      </p:sp>
      <p:sp>
        <p:nvSpPr>
          <p:cNvPr id="15" name="Platshållare för bild 9">
            <a:extLst>
              <a:ext uri="{FF2B5EF4-FFF2-40B4-BE49-F238E27FC236}">
                <a16:creationId xmlns:a16="http://schemas.microsoft.com/office/drawing/2014/main" id="{BF436458-17E3-41F7-B743-C637D1AEBA22}"/>
              </a:ext>
            </a:extLst>
          </p:cNvPr>
          <p:cNvSpPr>
            <a:spLocks noGrp="1"/>
          </p:cNvSpPr>
          <p:nvPr>
            <p:ph type="pic" sz="quarter" idx="14" hasCustomPrompt="1"/>
          </p:nvPr>
        </p:nvSpPr>
        <p:spPr>
          <a:xfrm>
            <a:off x="8843965" y="1554480"/>
            <a:ext cx="2616201" cy="2061214"/>
          </a:xfrm>
        </p:spPr>
        <p:txBody>
          <a:bodyPr>
            <a:normAutofit/>
          </a:bodyPr>
          <a:lstStyle>
            <a:lvl1pPr marL="0" indent="0">
              <a:buFontTx/>
              <a:buNone/>
              <a:defRPr sz="1401"/>
            </a:lvl1pPr>
          </a:lstStyle>
          <a:p>
            <a:r>
              <a:rPr lang="sv-SE" dirty="0"/>
              <a:t>Klicka på ikonen för att infoga bild</a:t>
            </a:r>
          </a:p>
        </p:txBody>
      </p:sp>
      <p:sp>
        <p:nvSpPr>
          <p:cNvPr id="16" name="Platshållare för bild 9">
            <a:extLst>
              <a:ext uri="{FF2B5EF4-FFF2-40B4-BE49-F238E27FC236}">
                <a16:creationId xmlns:a16="http://schemas.microsoft.com/office/drawing/2014/main" id="{5F97E123-216C-4649-9D8A-4EC0ADDE211E}"/>
              </a:ext>
            </a:extLst>
          </p:cNvPr>
          <p:cNvSpPr>
            <a:spLocks noGrp="1"/>
          </p:cNvSpPr>
          <p:nvPr>
            <p:ph type="pic" sz="quarter" idx="15" hasCustomPrompt="1"/>
          </p:nvPr>
        </p:nvSpPr>
        <p:spPr>
          <a:xfrm>
            <a:off x="8843965" y="3909870"/>
            <a:ext cx="2616201" cy="2061214"/>
          </a:xfrm>
        </p:spPr>
        <p:txBody>
          <a:bodyPr/>
          <a:lstStyle>
            <a:lvl1pPr marL="0" indent="0">
              <a:buFontTx/>
              <a:buNone/>
              <a:defRPr sz="1401"/>
            </a:lvl1pPr>
          </a:lstStyle>
          <a:p>
            <a:r>
              <a:rPr lang="sv-SE" dirty="0"/>
              <a:t>Klicka på ikonen för att infoga bild</a:t>
            </a:r>
          </a:p>
        </p:txBody>
      </p:sp>
      <p:sp>
        <p:nvSpPr>
          <p:cNvPr id="19" name="Platshållare för bild 9">
            <a:extLst>
              <a:ext uri="{FF2B5EF4-FFF2-40B4-BE49-F238E27FC236}">
                <a16:creationId xmlns:a16="http://schemas.microsoft.com/office/drawing/2014/main" id="{990A8E63-98B2-45B1-BFF7-A736FF8ADDF8}"/>
              </a:ext>
            </a:extLst>
          </p:cNvPr>
          <p:cNvSpPr>
            <a:spLocks noGrp="1"/>
          </p:cNvSpPr>
          <p:nvPr>
            <p:ph type="pic" sz="quarter" idx="16" hasCustomPrompt="1"/>
          </p:nvPr>
        </p:nvSpPr>
        <p:spPr>
          <a:xfrm>
            <a:off x="5962184" y="3909870"/>
            <a:ext cx="2616201" cy="2061214"/>
          </a:xfrm>
        </p:spPr>
        <p:txBody>
          <a:bodyPr/>
          <a:lstStyle>
            <a:lvl1pPr marL="0" indent="0">
              <a:buFontTx/>
              <a:buNone/>
              <a:defRPr sz="1401"/>
            </a:lvl1pPr>
          </a:lstStyle>
          <a:p>
            <a:r>
              <a:rPr lang="sv-SE" dirty="0"/>
              <a:t>Klicka på ikonen för att infoga bild</a:t>
            </a:r>
          </a:p>
        </p:txBody>
      </p:sp>
      <p:sp>
        <p:nvSpPr>
          <p:cNvPr id="20" name="Platshållare för bild 9">
            <a:extLst>
              <a:ext uri="{FF2B5EF4-FFF2-40B4-BE49-F238E27FC236}">
                <a16:creationId xmlns:a16="http://schemas.microsoft.com/office/drawing/2014/main" id="{E6569798-608F-4AD1-81E5-A128EF9E3D83}"/>
              </a:ext>
            </a:extLst>
          </p:cNvPr>
          <p:cNvSpPr>
            <a:spLocks noGrp="1"/>
          </p:cNvSpPr>
          <p:nvPr>
            <p:ph type="pic" sz="quarter" idx="17" hasCustomPrompt="1"/>
          </p:nvPr>
        </p:nvSpPr>
        <p:spPr>
          <a:xfrm>
            <a:off x="714375" y="3909870"/>
            <a:ext cx="4982230" cy="2061214"/>
          </a:xfrm>
        </p:spPr>
        <p:txBody>
          <a:bodyPr/>
          <a:lstStyle>
            <a:lvl1pPr marL="0" indent="0">
              <a:buFontTx/>
              <a:buNone/>
              <a:defRPr sz="1401"/>
            </a:lvl1pPr>
          </a:lstStyle>
          <a:p>
            <a:r>
              <a:rPr lang="sv-SE" dirty="0"/>
              <a:t>Klicka på ikonen för att infoga bild</a:t>
            </a:r>
          </a:p>
        </p:txBody>
      </p:sp>
      <p:sp>
        <p:nvSpPr>
          <p:cNvPr id="21" name="Platshållare för bild 9">
            <a:extLst>
              <a:ext uri="{FF2B5EF4-FFF2-40B4-BE49-F238E27FC236}">
                <a16:creationId xmlns:a16="http://schemas.microsoft.com/office/drawing/2014/main" id="{FBD1DA46-9854-49C8-AC48-095F3907F051}"/>
              </a:ext>
            </a:extLst>
          </p:cNvPr>
          <p:cNvSpPr>
            <a:spLocks noGrp="1"/>
          </p:cNvSpPr>
          <p:nvPr>
            <p:ph type="pic" sz="quarter" idx="18" hasCustomPrompt="1"/>
          </p:nvPr>
        </p:nvSpPr>
        <p:spPr>
          <a:xfrm>
            <a:off x="3596154" y="1554480"/>
            <a:ext cx="4982230" cy="2061214"/>
          </a:xfrm>
        </p:spPr>
        <p:txBody>
          <a:bodyPr/>
          <a:lstStyle>
            <a:lvl1pPr marL="0" indent="0">
              <a:buFontTx/>
              <a:buNone/>
              <a:defRPr sz="1401"/>
            </a:lvl1pPr>
          </a:lstStyle>
          <a:p>
            <a:r>
              <a:rPr lang="sv-SE" dirty="0"/>
              <a:t>Klicka på ikonen för att infoga bild</a:t>
            </a:r>
          </a:p>
        </p:txBody>
      </p:sp>
      <p:sp>
        <p:nvSpPr>
          <p:cNvPr id="13" name="Rubrik 12">
            <a:extLst>
              <a:ext uri="{FF2B5EF4-FFF2-40B4-BE49-F238E27FC236}">
                <a16:creationId xmlns:a16="http://schemas.microsoft.com/office/drawing/2014/main" id="{8C375DCE-17DE-45ED-AD5A-F0F2B7711D9D}"/>
              </a:ext>
            </a:extLst>
          </p:cNvPr>
          <p:cNvSpPr>
            <a:spLocks noGrp="1"/>
          </p:cNvSpPr>
          <p:nvPr>
            <p:ph type="title" hasCustomPrompt="1"/>
          </p:nvPr>
        </p:nvSpPr>
        <p:spPr>
          <a:xfrm>
            <a:off x="927101" y="549277"/>
            <a:ext cx="10337801" cy="612775"/>
          </a:xfrm>
        </p:spPr>
        <p:txBody>
          <a:bodyPr/>
          <a:lstStyle>
            <a:lvl1pPr algn="ctr">
              <a:defRPr sz="5600" baseline="0"/>
            </a:lvl1pPr>
          </a:lstStyle>
          <a:p>
            <a:r>
              <a:rPr lang="sv-SE" dirty="0"/>
              <a:t>Klicka för att skriva rubrik</a:t>
            </a:r>
          </a:p>
        </p:txBody>
      </p:sp>
      <p:sp>
        <p:nvSpPr>
          <p:cNvPr id="5" name="Platshållare för datum 4">
            <a:extLst>
              <a:ext uri="{FF2B5EF4-FFF2-40B4-BE49-F238E27FC236}">
                <a16:creationId xmlns:a16="http://schemas.microsoft.com/office/drawing/2014/main" id="{D92C2D38-E3F3-48C8-9079-0BE5EB70AC3F}"/>
              </a:ext>
            </a:extLst>
          </p:cNvPr>
          <p:cNvSpPr>
            <a:spLocks noGrp="1"/>
          </p:cNvSpPr>
          <p:nvPr>
            <p:ph type="dt" sz="half" idx="19"/>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F36A126D-C02C-47F7-9F0A-31D811AB3757}"/>
              </a:ext>
            </a:extLst>
          </p:cNvPr>
          <p:cNvSpPr>
            <a:spLocks noGrp="1"/>
          </p:cNvSpPr>
          <p:nvPr>
            <p:ph type="ftr" sz="quarter" idx="20"/>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C71EDEDD-29B7-4183-B9F7-1CCC6B39A1BE}"/>
              </a:ext>
            </a:extLst>
          </p:cNvPr>
          <p:cNvSpPr>
            <a:spLocks noGrp="1"/>
          </p:cNvSpPr>
          <p:nvPr>
            <p:ph type="sldNum" sz="quarter" idx="21"/>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815756806"/>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itat och 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17238" y="1685826"/>
            <a:ext cx="4594992" cy="3397514"/>
          </a:xfrm>
        </p:spPr>
        <p:txBody>
          <a:bodyPr anchor="t" anchorCtr="0"/>
          <a:lstStyle>
            <a:lvl1pPr algn="l">
              <a:lnSpc>
                <a:spcPct val="80000"/>
              </a:lnSpc>
              <a:defRPr sz="4800" cap="none" spc="50" baseline="0">
                <a:solidFill>
                  <a:schemeClr val="tx1"/>
                </a:solidFill>
              </a:defRPr>
            </a:lvl1pPr>
          </a:lstStyle>
          <a:p>
            <a:r>
              <a:rPr lang="sv-SE" dirty="0"/>
              <a:t>Här skriver jag ett citat som passar min presentation</a:t>
            </a:r>
          </a:p>
        </p:txBody>
      </p:sp>
      <p:sp>
        <p:nvSpPr>
          <p:cNvPr id="3" name="Platshållare för text 2"/>
          <p:cNvSpPr>
            <a:spLocks noGrp="1"/>
          </p:cNvSpPr>
          <p:nvPr>
            <p:ph type="body" idx="1" hasCustomPrompt="1"/>
          </p:nvPr>
        </p:nvSpPr>
        <p:spPr>
          <a:xfrm>
            <a:off x="714375" y="5396564"/>
            <a:ext cx="4597854" cy="480362"/>
          </a:xfrm>
        </p:spPr>
        <p:txBody>
          <a:bodyPr>
            <a:noAutofit/>
          </a:bodyPr>
          <a:lstStyle>
            <a:lvl1pPr marL="0" indent="0" algn="l">
              <a:buNone/>
              <a:defRPr sz="2000" cap="all" baseline="0">
                <a:solidFill>
                  <a:schemeClr val="tx1"/>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sv-SE" dirty="0"/>
              <a:t>Citat namn</a:t>
            </a:r>
          </a:p>
          <a:p>
            <a:pPr lvl="0"/>
            <a:endParaRPr lang="sv-SE" dirty="0"/>
          </a:p>
        </p:txBody>
      </p:sp>
      <p:sp>
        <p:nvSpPr>
          <p:cNvPr id="12" name="textruta 11">
            <a:extLst>
              <a:ext uri="{FF2B5EF4-FFF2-40B4-BE49-F238E27FC236}">
                <a16:creationId xmlns:a16="http://schemas.microsoft.com/office/drawing/2014/main" id="{3C1C0121-60AC-47FA-9F3D-928FDDB6D815}"/>
              </a:ext>
            </a:extLst>
          </p:cNvPr>
          <p:cNvSpPr txBox="1"/>
          <p:nvPr userDrawn="1"/>
        </p:nvSpPr>
        <p:spPr>
          <a:xfrm>
            <a:off x="553641" y="-156542"/>
            <a:ext cx="1197769" cy="3154838"/>
          </a:xfrm>
          <a:prstGeom prst="rect">
            <a:avLst/>
          </a:prstGeom>
          <a:noFill/>
        </p:spPr>
        <p:txBody>
          <a:bodyPr wrap="square" lIns="0" rIns="0" rtlCol="0">
            <a:spAutoFit/>
          </a:bodyPr>
          <a:lstStyle/>
          <a:p>
            <a:r>
              <a:rPr lang="sv-SE" sz="19901" dirty="0">
                <a:solidFill>
                  <a:schemeClr val="tx1"/>
                </a:solidFill>
                <a:latin typeface="+mj-lt"/>
              </a:rPr>
              <a:t>”</a:t>
            </a:r>
          </a:p>
        </p:txBody>
      </p:sp>
      <p:sp>
        <p:nvSpPr>
          <p:cNvPr id="11" name="Platshållare för bild 10">
            <a:extLst>
              <a:ext uri="{FF2B5EF4-FFF2-40B4-BE49-F238E27FC236}">
                <a16:creationId xmlns:a16="http://schemas.microsoft.com/office/drawing/2014/main" id="{E3B12A66-0332-4C76-A07F-F46BE0CF4C48}"/>
              </a:ext>
            </a:extLst>
          </p:cNvPr>
          <p:cNvSpPr>
            <a:spLocks noGrp="1"/>
          </p:cNvSpPr>
          <p:nvPr>
            <p:ph type="pic" sz="quarter" idx="13" hasCustomPrompt="1"/>
          </p:nvPr>
        </p:nvSpPr>
        <p:spPr>
          <a:xfrm>
            <a:off x="6096000" y="-4749"/>
            <a:ext cx="6096000" cy="6858000"/>
          </a:xfrm>
        </p:spPr>
        <p:txBody>
          <a:bodyPr/>
          <a:lstStyle>
            <a:lvl1pPr marL="0" indent="0">
              <a:buFontTx/>
              <a:buNone/>
              <a:defRPr/>
            </a:lvl1pPr>
          </a:lstStyle>
          <a:p>
            <a:r>
              <a:rPr lang="sv-SE" dirty="0"/>
              <a:t> </a:t>
            </a:r>
          </a:p>
        </p:txBody>
      </p:sp>
      <p:sp>
        <p:nvSpPr>
          <p:cNvPr id="7" name="Platshållare för datum 6">
            <a:extLst>
              <a:ext uri="{FF2B5EF4-FFF2-40B4-BE49-F238E27FC236}">
                <a16:creationId xmlns:a16="http://schemas.microsoft.com/office/drawing/2014/main" id="{E36EA41E-7D41-4667-A7A0-90604742235C}"/>
              </a:ext>
            </a:extLst>
          </p:cNvPr>
          <p:cNvSpPr>
            <a:spLocks noGrp="1"/>
          </p:cNvSpPr>
          <p:nvPr>
            <p:ph type="dt" sz="half" idx="14"/>
          </p:nvPr>
        </p:nvSpPr>
        <p:spPr/>
        <p:txBody>
          <a:bodyPr/>
          <a:lstStyle/>
          <a:p>
            <a:r>
              <a:rPr lang="sv-SE" dirty="0">
                <a:solidFill>
                  <a:schemeClr val="tx1"/>
                </a:solidFill>
              </a:rPr>
              <a:t>201x-xx-xx</a:t>
            </a:r>
          </a:p>
        </p:txBody>
      </p:sp>
      <p:sp>
        <p:nvSpPr>
          <p:cNvPr id="8" name="Platshållare för sidfot 7">
            <a:extLst>
              <a:ext uri="{FF2B5EF4-FFF2-40B4-BE49-F238E27FC236}">
                <a16:creationId xmlns:a16="http://schemas.microsoft.com/office/drawing/2014/main" id="{CA328711-C5AA-44BB-B264-57911D758B95}"/>
              </a:ext>
            </a:extLst>
          </p:cNvPr>
          <p:cNvSpPr>
            <a:spLocks noGrp="1"/>
          </p:cNvSpPr>
          <p:nvPr>
            <p:ph type="ftr" sz="quarter" idx="15"/>
          </p:nvPr>
        </p:nvSpPr>
        <p:spPr/>
        <p:txBody>
          <a:bodyPr/>
          <a:lstStyle/>
          <a:p>
            <a:r>
              <a:rPr lang="sv-SE" dirty="0"/>
              <a:t>Sidfot om man väljer att infoga en sådan i sin presentation</a:t>
            </a:r>
          </a:p>
        </p:txBody>
      </p:sp>
      <p:sp>
        <p:nvSpPr>
          <p:cNvPr id="9" name="Platshållare för bildnummer 8">
            <a:extLst>
              <a:ext uri="{FF2B5EF4-FFF2-40B4-BE49-F238E27FC236}">
                <a16:creationId xmlns:a16="http://schemas.microsoft.com/office/drawing/2014/main" id="{6968909E-9148-4959-87F8-16BDC62C242B}"/>
              </a:ext>
            </a:extLst>
          </p:cNvPr>
          <p:cNvSpPr>
            <a:spLocks noGrp="1"/>
          </p:cNvSpPr>
          <p:nvPr>
            <p:ph type="sldNum" sz="quarter" idx="16"/>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899095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bg1"/>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E29C740C-E70A-4A03-AFF1-618131A73478}"/>
              </a:ext>
            </a:extLst>
          </p:cNvPr>
          <p:cNvSpPr>
            <a:spLocks noGrp="1"/>
          </p:cNvSpPr>
          <p:nvPr>
            <p:ph type="dt" sz="half" idx="10"/>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E0746F8B-E22C-4AC3-814B-B661E91E24E5}"/>
              </a:ext>
            </a:extLst>
          </p:cNvPr>
          <p:cNvSpPr>
            <a:spLocks noGrp="1"/>
          </p:cNvSpPr>
          <p:nvPr>
            <p:ph type="ftr" sz="quarter" idx="11"/>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BB9EDAA4-56F9-473E-9272-9645D22183B7}"/>
              </a:ext>
            </a:extLst>
          </p:cNvPr>
          <p:cNvSpPr>
            <a:spLocks noGrp="1"/>
          </p:cNvSpPr>
          <p:nvPr>
            <p:ph type="sldNum" sz="quarter" idx="12"/>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95905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ack">
    <p:bg>
      <p:bgPr>
        <a:solidFill>
          <a:schemeClr val="bg1"/>
        </a:solidFill>
        <a:effectLst/>
      </p:bgPr>
    </p:bg>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0FA480E9-7A1E-49E9-A38D-047FFB8E76EE}"/>
              </a:ext>
            </a:extLst>
          </p:cNvPr>
          <p:cNvSpPr txBox="1"/>
          <p:nvPr userDrawn="1"/>
        </p:nvSpPr>
        <p:spPr>
          <a:xfrm>
            <a:off x="2562997" y="1841969"/>
            <a:ext cx="7067550" cy="1938992"/>
          </a:xfrm>
          <a:prstGeom prst="rect">
            <a:avLst/>
          </a:prstGeom>
          <a:noFill/>
        </p:spPr>
        <p:txBody>
          <a:bodyPr wrap="square" rtlCol="0">
            <a:spAutoFit/>
          </a:bodyPr>
          <a:lstStyle/>
          <a:p>
            <a:pPr algn="ctr"/>
            <a:r>
              <a:rPr lang="sv-SE" sz="12000" spc="50" baseline="0" dirty="0">
                <a:solidFill>
                  <a:schemeClr val="tx1"/>
                </a:solidFill>
                <a:latin typeface="+mj-lt"/>
              </a:rPr>
              <a:t>TACK</a:t>
            </a:r>
            <a:r>
              <a:rPr lang="sv-SE" sz="12000" spc="201" baseline="0" dirty="0">
                <a:solidFill>
                  <a:schemeClr val="tx1"/>
                </a:solidFill>
                <a:latin typeface="+mj-lt"/>
              </a:rPr>
              <a:t>!</a:t>
            </a:r>
          </a:p>
        </p:txBody>
      </p:sp>
      <p:pic>
        <p:nvPicPr>
          <p:cNvPr id="15" name="Bildobjekt 14">
            <a:extLst>
              <a:ext uri="{FF2B5EF4-FFF2-40B4-BE49-F238E27FC236}">
                <a16:creationId xmlns:a16="http://schemas.microsoft.com/office/drawing/2014/main" id="{7C098F24-9A61-4B0B-9BF1-A4A7635F20DA}"/>
              </a:ext>
            </a:extLst>
          </p:cNvPr>
          <p:cNvPicPr>
            <a:picLocks noChangeAspect="1"/>
          </p:cNvPicPr>
          <p:nvPr userDrawn="1"/>
        </p:nvPicPr>
        <p:blipFill>
          <a:blip r:embed="rId2"/>
          <a:stretch>
            <a:fillRect/>
          </a:stretch>
        </p:blipFill>
        <p:spPr>
          <a:xfrm>
            <a:off x="4363080" y="4779579"/>
            <a:ext cx="3468956" cy="754024"/>
          </a:xfrm>
          <a:prstGeom prst="rect">
            <a:avLst/>
          </a:prstGeom>
        </p:spPr>
      </p:pic>
      <p:grpSp>
        <p:nvGrpSpPr>
          <p:cNvPr id="13" name="Grupp 12">
            <a:extLst>
              <a:ext uri="{FF2B5EF4-FFF2-40B4-BE49-F238E27FC236}">
                <a16:creationId xmlns:a16="http://schemas.microsoft.com/office/drawing/2014/main" id="{1A94FB4D-B36A-4974-97DA-B08C02C7AC09}"/>
              </a:ext>
            </a:extLst>
          </p:cNvPr>
          <p:cNvGrpSpPr/>
          <p:nvPr userDrawn="1"/>
        </p:nvGrpSpPr>
        <p:grpSpPr>
          <a:xfrm>
            <a:off x="3125149" y="5928707"/>
            <a:ext cx="5941705" cy="390895"/>
            <a:chOff x="2953940" y="5934146"/>
            <a:chExt cx="5941704" cy="390895"/>
          </a:xfrm>
        </p:grpSpPr>
        <p:sp>
          <p:nvSpPr>
            <p:cNvPr id="14" name="Shape 2944">
              <a:extLst>
                <a:ext uri="{FF2B5EF4-FFF2-40B4-BE49-F238E27FC236}">
                  <a16:creationId xmlns:a16="http://schemas.microsoft.com/office/drawing/2014/main" id="{F085A41D-4BBF-4E3B-88DC-324DE1954095}"/>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16" name="Shape 2865">
              <a:extLst>
                <a:ext uri="{FF2B5EF4-FFF2-40B4-BE49-F238E27FC236}">
                  <a16:creationId xmlns:a16="http://schemas.microsoft.com/office/drawing/2014/main" id="{9358D106-80F9-49F1-8121-3FD6FC988625}"/>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17" name="Shape 2859">
              <a:extLst>
                <a:ext uri="{FF2B5EF4-FFF2-40B4-BE49-F238E27FC236}">
                  <a16:creationId xmlns:a16="http://schemas.microsoft.com/office/drawing/2014/main" id="{0BD55CB4-0EAF-4A45-BB02-6A715E787589}"/>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5" name="Shape 2860">
              <a:extLst>
                <a:ext uri="{FF2B5EF4-FFF2-40B4-BE49-F238E27FC236}">
                  <a16:creationId xmlns:a16="http://schemas.microsoft.com/office/drawing/2014/main" id="{F4C62317-65DA-4381-AFC6-C53FDEC26B79}"/>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7" name="TextBox 66">
              <a:extLst>
                <a:ext uri="{FF2B5EF4-FFF2-40B4-BE49-F238E27FC236}">
                  <a16:creationId xmlns:a16="http://schemas.microsoft.com/office/drawing/2014/main" id="{1CA5878A-7717-4501-80FF-9AC7370F4CAE}"/>
                </a:ext>
              </a:extLst>
            </p:cNvPr>
            <p:cNvSpPr txBox="1"/>
            <p:nvPr/>
          </p:nvSpPr>
          <p:spPr>
            <a:xfrm>
              <a:off x="4850233" y="5992391"/>
              <a:ext cx="802903"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a:t>
              </a:r>
            </a:p>
          </p:txBody>
        </p:sp>
        <p:sp>
          <p:nvSpPr>
            <p:cNvPr id="28" name="TextBox 67">
              <a:extLst>
                <a:ext uri="{FF2B5EF4-FFF2-40B4-BE49-F238E27FC236}">
                  <a16:creationId xmlns:a16="http://schemas.microsoft.com/office/drawing/2014/main" id="{298783A6-A253-4A02-B209-8528A3956B3A}"/>
                </a:ext>
              </a:extLst>
            </p:cNvPr>
            <p:cNvSpPr txBox="1"/>
            <p:nvPr/>
          </p:nvSpPr>
          <p:spPr>
            <a:xfrm>
              <a:off x="7943211" y="5992392"/>
              <a:ext cx="952433"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29" name="TextBox 68">
              <a:extLst>
                <a:ext uri="{FF2B5EF4-FFF2-40B4-BE49-F238E27FC236}">
                  <a16:creationId xmlns:a16="http://schemas.microsoft.com/office/drawing/2014/main" id="{C129EA57-B3AB-4462-ABEE-7601279A50ED}"/>
                </a:ext>
              </a:extLst>
            </p:cNvPr>
            <p:cNvSpPr txBox="1"/>
            <p:nvPr/>
          </p:nvSpPr>
          <p:spPr>
            <a:xfrm>
              <a:off x="6263925" y="5996597"/>
              <a:ext cx="1092532"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30" name="TextBox 69">
              <a:extLst>
                <a:ext uri="{FF2B5EF4-FFF2-40B4-BE49-F238E27FC236}">
                  <a16:creationId xmlns:a16="http://schemas.microsoft.com/office/drawing/2014/main" id="{A79D43C9-317D-4428-B9FB-1B1CD36935E7}"/>
                </a:ext>
              </a:extLst>
            </p:cNvPr>
            <p:cNvSpPr txBox="1"/>
            <p:nvPr/>
          </p:nvSpPr>
          <p:spPr>
            <a:xfrm>
              <a:off x="3350730" y="5992392"/>
              <a:ext cx="101253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3579619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bg1"/>
        </a:solidFill>
        <a:effectLst/>
      </p:bgPr>
    </p:bg>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0FA480E9-7A1E-49E9-A38D-047FFB8E76EE}"/>
              </a:ext>
            </a:extLst>
          </p:cNvPr>
          <p:cNvSpPr txBox="1"/>
          <p:nvPr userDrawn="1"/>
        </p:nvSpPr>
        <p:spPr>
          <a:xfrm>
            <a:off x="2562997" y="1841969"/>
            <a:ext cx="7067550" cy="1938992"/>
          </a:xfrm>
          <a:prstGeom prst="rect">
            <a:avLst/>
          </a:prstGeom>
          <a:noFill/>
        </p:spPr>
        <p:txBody>
          <a:bodyPr wrap="square" rtlCol="0">
            <a:spAutoFit/>
          </a:bodyPr>
          <a:lstStyle/>
          <a:p>
            <a:pPr algn="ctr"/>
            <a:r>
              <a:rPr lang="sv-SE" sz="12000" spc="50" baseline="0" dirty="0" err="1">
                <a:solidFill>
                  <a:schemeClr val="tx1"/>
                </a:solidFill>
                <a:latin typeface="+mj-lt"/>
              </a:rPr>
              <a:t>Thank</a:t>
            </a:r>
            <a:r>
              <a:rPr lang="sv-SE" sz="12000" spc="50" baseline="0" dirty="0">
                <a:solidFill>
                  <a:schemeClr val="tx1"/>
                </a:solidFill>
                <a:latin typeface="+mj-lt"/>
              </a:rPr>
              <a:t> </a:t>
            </a:r>
            <a:r>
              <a:rPr lang="sv-SE" sz="12000" spc="50" baseline="0" dirty="0" err="1">
                <a:solidFill>
                  <a:schemeClr val="tx1"/>
                </a:solidFill>
                <a:latin typeface="+mj-lt"/>
              </a:rPr>
              <a:t>you</a:t>
            </a:r>
            <a:r>
              <a:rPr lang="sv-SE" sz="12000" spc="50" baseline="0" dirty="0">
                <a:solidFill>
                  <a:schemeClr val="tx1"/>
                </a:solidFill>
                <a:latin typeface="+mj-lt"/>
              </a:rPr>
              <a:t>!</a:t>
            </a:r>
            <a:endParaRPr lang="sv-SE" sz="12000" spc="201" baseline="0" dirty="0">
              <a:solidFill>
                <a:schemeClr val="tx1"/>
              </a:solidFill>
              <a:latin typeface="+mj-lt"/>
            </a:endParaRPr>
          </a:p>
        </p:txBody>
      </p:sp>
      <p:pic>
        <p:nvPicPr>
          <p:cNvPr id="16" name="Bildobjekt 15">
            <a:extLst>
              <a:ext uri="{FF2B5EF4-FFF2-40B4-BE49-F238E27FC236}">
                <a16:creationId xmlns:a16="http://schemas.microsoft.com/office/drawing/2014/main" id="{7A65F733-EDB0-41A1-94B7-13C94293EC7F}"/>
              </a:ext>
            </a:extLst>
          </p:cNvPr>
          <p:cNvPicPr>
            <a:picLocks noChangeAspect="1"/>
          </p:cNvPicPr>
          <p:nvPr userDrawn="1"/>
        </p:nvPicPr>
        <p:blipFill>
          <a:blip r:embed="rId2"/>
          <a:stretch>
            <a:fillRect/>
          </a:stretch>
        </p:blipFill>
        <p:spPr bwMode="black">
          <a:xfrm>
            <a:off x="4280452" y="4662077"/>
            <a:ext cx="3631097" cy="782823"/>
          </a:xfrm>
          <a:prstGeom prst="rect">
            <a:avLst/>
          </a:prstGeom>
        </p:spPr>
      </p:pic>
      <p:grpSp>
        <p:nvGrpSpPr>
          <p:cNvPr id="17" name="Grupp 16">
            <a:extLst>
              <a:ext uri="{FF2B5EF4-FFF2-40B4-BE49-F238E27FC236}">
                <a16:creationId xmlns:a16="http://schemas.microsoft.com/office/drawing/2014/main" id="{BBA9CE86-EF08-48FB-A607-25C4A150A915}"/>
              </a:ext>
            </a:extLst>
          </p:cNvPr>
          <p:cNvGrpSpPr/>
          <p:nvPr userDrawn="1"/>
        </p:nvGrpSpPr>
        <p:grpSpPr>
          <a:xfrm>
            <a:off x="3128116" y="5934147"/>
            <a:ext cx="5950570" cy="390895"/>
            <a:chOff x="2953940" y="5934146"/>
            <a:chExt cx="5950570" cy="390895"/>
          </a:xfrm>
        </p:grpSpPr>
        <p:sp>
          <p:nvSpPr>
            <p:cNvPr id="25" name="Shape 2944">
              <a:extLst>
                <a:ext uri="{FF2B5EF4-FFF2-40B4-BE49-F238E27FC236}">
                  <a16:creationId xmlns:a16="http://schemas.microsoft.com/office/drawing/2014/main" id="{1F52EA93-08A5-4C02-9B68-4F5AAC531835}"/>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7" name="Shape 2865">
              <a:extLst>
                <a:ext uri="{FF2B5EF4-FFF2-40B4-BE49-F238E27FC236}">
                  <a16:creationId xmlns:a16="http://schemas.microsoft.com/office/drawing/2014/main" id="{E2654528-EB8C-41CA-B35D-76A2E6B8D6D0}"/>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30" name="Shape 2859">
              <a:extLst>
                <a:ext uri="{FF2B5EF4-FFF2-40B4-BE49-F238E27FC236}">
                  <a16:creationId xmlns:a16="http://schemas.microsoft.com/office/drawing/2014/main" id="{F2A3F0B9-6C12-4C7A-BCF1-B0F1755FE737}"/>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31" name="Shape 2860">
              <a:extLst>
                <a:ext uri="{FF2B5EF4-FFF2-40B4-BE49-F238E27FC236}">
                  <a16:creationId xmlns:a16="http://schemas.microsoft.com/office/drawing/2014/main" id="{CCB3150D-3386-4AA8-99F8-0C1BB9B6E143}"/>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32" name="TextBox 66">
              <a:extLst>
                <a:ext uri="{FF2B5EF4-FFF2-40B4-BE49-F238E27FC236}">
                  <a16:creationId xmlns:a16="http://schemas.microsoft.com/office/drawing/2014/main" id="{A86E3DF7-FE01-450B-BEFE-7689538F4E85}"/>
                </a:ext>
              </a:extLst>
            </p:cNvPr>
            <p:cNvSpPr txBox="1"/>
            <p:nvPr/>
          </p:nvSpPr>
          <p:spPr>
            <a:xfrm>
              <a:off x="4850234" y="5992391"/>
              <a:ext cx="97422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a:t>
              </a:r>
            </a:p>
          </p:txBody>
        </p:sp>
        <p:sp>
          <p:nvSpPr>
            <p:cNvPr id="33" name="TextBox 67">
              <a:extLst>
                <a:ext uri="{FF2B5EF4-FFF2-40B4-BE49-F238E27FC236}">
                  <a16:creationId xmlns:a16="http://schemas.microsoft.com/office/drawing/2014/main" id="{531EE1E4-659B-4A5E-9FDA-D42B9D6ACCEC}"/>
                </a:ext>
              </a:extLst>
            </p:cNvPr>
            <p:cNvSpPr txBox="1"/>
            <p:nvPr/>
          </p:nvSpPr>
          <p:spPr>
            <a:xfrm>
              <a:off x="7943212" y="5992392"/>
              <a:ext cx="96129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34" name="TextBox 68">
              <a:extLst>
                <a:ext uri="{FF2B5EF4-FFF2-40B4-BE49-F238E27FC236}">
                  <a16:creationId xmlns:a16="http://schemas.microsoft.com/office/drawing/2014/main" id="{715AABB9-0490-48C0-B8DF-976CF973698A}"/>
                </a:ext>
              </a:extLst>
            </p:cNvPr>
            <p:cNvSpPr txBox="1"/>
            <p:nvPr/>
          </p:nvSpPr>
          <p:spPr>
            <a:xfrm>
              <a:off x="6263925" y="5996597"/>
              <a:ext cx="1092530"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35" name="TextBox 69">
              <a:extLst>
                <a:ext uri="{FF2B5EF4-FFF2-40B4-BE49-F238E27FC236}">
                  <a16:creationId xmlns:a16="http://schemas.microsoft.com/office/drawing/2014/main" id="{0BEE6E40-3F15-4A2F-B79E-9B703D6E2693}"/>
                </a:ext>
              </a:extLst>
            </p:cNvPr>
            <p:cNvSpPr txBox="1"/>
            <p:nvPr/>
          </p:nvSpPr>
          <p:spPr>
            <a:xfrm>
              <a:off x="3350730" y="5992392"/>
              <a:ext cx="101253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689547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lut">
    <p:bg>
      <p:bgPr>
        <a:solidFill>
          <a:schemeClr val="bg1"/>
        </a:solidFill>
        <a:effectLst/>
      </p:bgPr>
    </p:bg>
    <p:spTree>
      <p:nvGrpSpPr>
        <p:cNvPr id="1" name=""/>
        <p:cNvGrpSpPr/>
        <p:nvPr/>
      </p:nvGrpSpPr>
      <p:grpSpPr>
        <a:xfrm>
          <a:off x="0" y="0"/>
          <a:ext cx="0" cy="0"/>
          <a:chOff x="0" y="0"/>
          <a:chExt cx="0" cy="0"/>
        </a:xfrm>
      </p:grpSpPr>
      <p:pic>
        <p:nvPicPr>
          <p:cNvPr id="15" name="Bildobjekt 14">
            <a:extLst>
              <a:ext uri="{FF2B5EF4-FFF2-40B4-BE49-F238E27FC236}">
                <a16:creationId xmlns:a16="http://schemas.microsoft.com/office/drawing/2014/main" id="{7C098F24-9A61-4B0B-9BF1-A4A7635F20DA}"/>
              </a:ext>
            </a:extLst>
          </p:cNvPr>
          <p:cNvPicPr>
            <a:picLocks noChangeAspect="1"/>
          </p:cNvPicPr>
          <p:nvPr userDrawn="1"/>
        </p:nvPicPr>
        <p:blipFill>
          <a:blip r:embed="rId2"/>
          <a:stretch>
            <a:fillRect/>
          </a:stretch>
        </p:blipFill>
        <p:spPr>
          <a:xfrm>
            <a:off x="3822961" y="2934586"/>
            <a:ext cx="4549195" cy="988828"/>
          </a:xfrm>
          <a:prstGeom prst="rect">
            <a:avLst/>
          </a:prstGeom>
        </p:spPr>
      </p:pic>
      <p:grpSp>
        <p:nvGrpSpPr>
          <p:cNvPr id="12" name="Grupp 11">
            <a:extLst>
              <a:ext uri="{FF2B5EF4-FFF2-40B4-BE49-F238E27FC236}">
                <a16:creationId xmlns:a16="http://schemas.microsoft.com/office/drawing/2014/main" id="{6FE92AEF-B99F-42ED-B49C-592A4D4C7C6A}"/>
              </a:ext>
            </a:extLst>
          </p:cNvPr>
          <p:cNvGrpSpPr/>
          <p:nvPr userDrawn="1"/>
        </p:nvGrpSpPr>
        <p:grpSpPr>
          <a:xfrm>
            <a:off x="3125149" y="4815925"/>
            <a:ext cx="5941705" cy="390895"/>
            <a:chOff x="2953940" y="5934146"/>
            <a:chExt cx="5941704" cy="390895"/>
          </a:xfrm>
        </p:grpSpPr>
        <p:sp>
          <p:nvSpPr>
            <p:cNvPr id="18" name="Shape 2944">
              <a:extLst>
                <a:ext uri="{FF2B5EF4-FFF2-40B4-BE49-F238E27FC236}">
                  <a16:creationId xmlns:a16="http://schemas.microsoft.com/office/drawing/2014/main" id="{CF095696-4842-486D-A9E6-E99B163D29D7}"/>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19" name="Shape 2865">
              <a:extLst>
                <a:ext uri="{FF2B5EF4-FFF2-40B4-BE49-F238E27FC236}">
                  <a16:creationId xmlns:a16="http://schemas.microsoft.com/office/drawing/2014/main" id="{4DFE9CE8-F2EE-43CE-B609-B773717A3595}"/>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0" name="Shape 2859">
              <a:extLst>
                <a:ext uri="{FF2B5EF4-FFF2-40B4-BE49-F238E27FC236}">
                  <a16:creationId xmlns:a16="http://schemas.microsoft.com/office/drawing/2014/main" id="{9A30A80B-E55E-45BE-82AA-9E1B127CD2ED}"/>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1" name="Shape 2860">
              <a:extLst>
                <a:ext uri="{FF2B5EF4-FFF2-40B4-BE49-F238E27FC236}">
                  <a16:creationId xmlns:a16="http://schemas.microsoft.com/office/drawing/2014/main" id="{AFEC9E8A-929A-43FA-B83B-C10322DC2D5B}"/>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2" name="TextBox 66">
              <a:extLst>
                <a:ext uri="{FF2B5EF4-FFF2-40B4-BE49-F238E27FC236}">
                  <a16:creationId xmlns:a16="http://schemas.microsoft.com/office/drawing/2014/main" id="{E1359A34-D8D1-4CB8-A795-F1413EF7B894}"/>
                </a:ext>
              </a:extLst>
            </p:cNvPr>
            <p:cNvSpPr txBox="1"/>
            <p:nvPr/>
          </p:nvSpPr>
          <p:spPr>
            <a:xfrm>
              <a:off x="4850233" y="5992391"/>
              <a:ext cx="802903"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a:t>
              </a:r>
            </a:p>
          </p:txBody>
        </p:sp>
        <p:sp>
          <p:nvSpPr>
            <p:cNvPr id="23" name="TextBox 67">
              <a:extLst>
                <a:ext uri="{FF2B5EF4-FFF2-40B4-BE49-F238E27FC236}">
                  <a16:creationId xmlns:a16="http://schemas.microsoft.com/office/drawing/2014/main" id="{20E4F729-546E-4976-A7BC-2575E44D5E4F}"/>
                </a:ext>
              </a:extLst>
            </p:cNvPr>
            <p:cNvSpPr txBox="1"/>
            <p:nvPr/>
          </p:nvSpPr>
          <p:spPr>
            <a:xfrm>
              <a:off x="7943211" y="5992392"/>
              <a:ext cx="952433"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24" name="TextBox 68">
              <a:extLst>
                <a:ext uri="{FF2B5EF4-FFF2-40B4-BE49-F238E27FC236}">
                  <a16:creationId xmlns:a16="http://schemas.microsoft.com/office/drawing/2014/main" id="{5522CB07-1959-4E55-B2E1-2029190D4279}"/>
                </a:ext>
              </a:extLst>
            </p:cNvPr>
            <p:cNvSpPr txBox="1"/>
            <p:nvPr/>
          </p:nvSpPr>
          <p:spPr>
            <a:xfrm>
              <a:off x="6263925" y="5996597"/>
              <a:ext cx="1092532"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26" name="TextBox 69">
              <a:extLst>
                <a:ext uri="{FF2B5EF4-FFF2-40B4-BE49-F238E27FC236}">
                  <a16:creationId xmlns:a16="http://schemas.microsoft.com/office/drawing/2014/main" id="{7A2F68B5-543A-4A9F-B5AF-874092BE03CB}"/>
                </a:ext>
              </a:extLst>
            </p:cNvPr>
            <p:cNvSpPr txBox="1"/>
            <p:nvPr/>
          </p:nvSpPr>
          <p:spPr>
            <a:xfrm>
              <a:off x="3350730" y="5992392"/>
              <a:ext cx="101253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3821551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lut ENG">
    <p:bg>
      <p:bgPr>
        <a:solidFill>
          <a:schemeClr val="bg1"/>
        </a:solidFill>
        <a:effectLst/>
      </p:bgPr>
    </p:bg>
    <p:spTree>
      <p:nvGrpSpPr>
        <p:cNvPr id="1" name=""/>
        <p:cNvGrpSpPr/>
        <p:nvPr/>
      </p:nvGrpSpPr>
      <p:grpSpPr>
        <a:xfrm>
          <a:off x="0" y="0"/>
          <a:ext cx="0" cy="0"/>
          <a:chOff x="0" y="0"/>
          <a:chExt cx="0" cy="0"/>
        </a:xfrm>
      </p:grpSpPr>
      <p:grpSp>
        <p:nvGrpSpPr>
          <p:cNvPr id="13" name="Grupp 12">
            <a:extLst>
              <a:ext uri="{FF2B5EF4-FFF2-40B4-BE49-F238E27FC236}">
                <a16:creationId xmlns:a16="http://schemas.microsoft.com/office/drawing/2014/main" id="{E84C4FD0-0CC1-4741-B8CD-83CCEB9128FA}"/>
              </a:ext>
            </a:extLst>
          </p:cNvPr>
          <p:cNvGrpSpPr/>
          <p:nvPr userDrawn="1"/>
        </p:nvGrpSpPr>
        <p:grpSpPr>
          <a:xfrm>
            <a:off x="2953940" y="4848583"/>
            <a:ext cx="6411036" cy="390895"/>
            <a:chOff x="2953940" y="5934146"/>
            <a:chExt cx="6411036" cy="390895"/>
          </a:xfrm>
        </p:grpSpPr>
        <p:sp>
          <p:nvSpPr>
            <p:cNvPr id="14" name="Shape 2944">
              <a:extLst>
                <a:ext uri="{FF2B5EF4-FFF2-40B4-BE49-F238E27FC236}">
                  <a16:creationId xmlns:a16="http://schemas.microsoft.com/office/drawing/2014/main" id="{35A9D3FF-5D48-41D7-B586-397F7BFC1AAB}"/>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16" name="Shape 2865">
              <a:extLst>
                <a:ext uri="{FF2B5EF4-FFF2-40B4-BE49-F238E27FC236}">
                  <a16:creationId xmlns:a16="http://schemas.microsoft.com/office/drawing/2014/main" id="{0953A1D3-6C23-4748-BCE6-49FD5E7639F2}"/>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17" name="Shape 2859">
              <a:extLst>
                <a:ext uri="{FF2B5EF4-FFF2-40B4-BE49-F238E27FC236}">
                  <a16:creationId xmlns:a16="http://schemas.microsoft.com/office/drawing/2014/main" id="{3389CAC5-E929-4294-86A6-50BD5DE1E927}"/>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5" name="Shape 2860">
              <a:extLst>
                <a:ext uri="{FF2B5EF4-FFF2-40B4-BE49-F238E27FC236}">
                  <a16:creationId xmlns:a16="http://schemas.microsoft.com/office/drawing/2014/main" id="{1360480D-C438-4643-B53C-45022FA90D86}"/>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919">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8" dirty="0">
                <a:solidFill>
                  <a:schemeClr val="bg2"/>
                </a:solidFill>
              </a:endParaRPr>
            </a:p>
          </p:txBody>
        </p:sp>
        <p:sp>
          <p:nvSpPr>
            <p:cNvPr id="27" name="TextBox 66">
              <a:extLst>
                <a:ext uri="{FF2B5EF4-FFF2-40B4-BE49-F238E27FC236}">
                  <a16:creationId xmlns:a16="http://schemas.microsoft.com/office/drawing/2014/main" id="{A640FB6B-1013-429C-9C9A-77EC528FF22C}"/>
                </a:ext>
              </a:extLst>
            </p:cNvPr>
            <p:cNvSpPr txBox="1"/>
            <p:nvPr/>
          </p:nvSpPr>
          <p:spPr>
            <a:xfrm>
              <a:off x="4850234" y="5992391"/>
              <a:ext cx="763788" cy="276999"/>
            </a:xfrm>
            <a:prstGeom prst="rect">
              <a:avLst/>
            </a:prstGeom>
            <a:noFill/>
          </p:spPr>
          <p:txBody>
            <a:bodyPr wrap="square" rtlCol="0" anchor="ctr" anchorCtr="0">
              <a:spAutoFit/>
            </a:bodyPr>
            <a:lstStyle/>
            <a:p>
              <a:r>
                <a:rPr lang="sv-SE" sz="1200" dirty="0" err="1">
                  <a:solidFill>
                    <a:schemeClr val="tx1"/>
                  </a:solidFill>
                  <a:latin typeface="Arial" panose="020B0604020202020204" pitchFamily="34" charset="0"/>
                  <a:ea typeface="Montserrat" charset="0"/>
                  <a:cs typeface="Montserrat" charset="0"/>
                </a:rPr>
                <a:t>Vinnova</a:t>
              </a:r>
              <a:endParaRPr lang="sv-SE" sz="1200" dirty="0">
                <a:solidFill>
                  <a:schemeClr val="tx1"/>
                </a:solidFill>
                <a:latin typeface="Arial" panose="020B0604020202020204" pitchFamily="34" charset="0"/>
                <a:ea typeface="Montserrat" charset="0"/>
                <a:cs typeface="Montserrat" charset="0"/>
              </a:endParaRPr>
            </a:p>
          </p:txBody>
        </p:sp>
        <p:sp>
          <p:nvSpPr>
            <p:cNvPr id="30" name="TextBox 67">
              <a:extLst>
                <a:ext uri="{FF2B5EF4-FFF2-40B4-BE49-F238E27FC236}">
                  <a16:creationId xmlns:a16="http://schemas.microsoft.com/office/drawing/2014/main" id="{007540F1-1675-4528-9163-D33E552772C9}"/>
                </a:ext>
              </a:extLst>
            </p:cNvPr>
            <p:cNvSpPr txBox="1"/>
            <p:nvPr/>
          </p:nvSpPr>
          <p:spPr>
            <a:xfrm>
              <a:off x="7943211" y="5992392"/>
              <a:ext cx="1421765"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fb.com/</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31" name="TextBox 68">
              <a:extLst>
                <a:ext uri="{FF2B5EF4-FFF2-40B4-BE49-F238E27FC236}">
                  <a16:creationId xmlns:a16="http://schemas.microsoft.com/office/drawing/2014/main" id="{36B39E78-B05D-48F2-9906-F8C3C105077E}"/>
                </a:ext>
              </a:extLst>
            </p:cNvPr>
            <p:cNvSpPr txBox="1"/>
            <p:nvPr/>
          </p:nvSpPr>
          <p:spPr>
            <a:xfrm>
              <a:off x="6263925" y="5996597"/>
              <a:ext cx="1092530"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a:t>
              </a:r>
              <a:r>
                <a:rPr lang="sv-SE" sz="1200" dirty="0" err="1">
                  <a:solidFill>
                    <a:schemeClr val="tx1"/>
                  </a:solidFill>
                  <a:latin typeface="Arial" panose="020B0604020202020204" pitchFamily="34" charset="0"/>
                  <a:ea typeface="Montserrat" charset="0"/>
                  <a:cs typeface="Montserrat" charset="0"/>
                </a:rPr>
                <a:t>Vinnovase</a:t>
              </a:r>
              <a:endParaRPr lang="sv-SE" sz="1200" dirty="0">
                <a:solidFill>
                  <a:schemeClr val="tx1"/>
                </a:solidFill>
                <a:latin typeface="Arial" panose="020B0604020202020204" pitchFamily="34" charset="0"/>
                <a:ea typeface="Montserrat" charset="0"/>
                <a:cs typeface="Montserrat" charset="0"/>
              </a:endParaRPr>
            </a:p>
          </p:txBody>
        </p:sp>
        <p:sp>
          <p:nvSpPr>
            <p:cNvPr id="32" name="TextBox 69">
              <a:extLst>
                <a:ext uri="{FF2B5EF4-FFF2-40B4-BE49-F238E27FC236}">
                  <a16:creationId xmlns:a16="http://schemas.microsoft.com/office/drawing/2014/main" id="{220FAC32-0C07-427B-9D82-6C4801399BDF}"/>
                </a:ext>
              </a:extLst>
            </p:cNvPr>
            <p:cNvSpPr txBox="1"/>
            <p:nvPr/>
          </p:nvSpPr>
          <p:spPr>
            <a:xfrm>
              <a:off x="3350730" y="5992392"/>
              <a:ext cx="1012538" cy="276999"/>
            </a:xfrm>
            <a:prstGeom prst="rect">
              <a:avLst/>
            </a:prstGeom>
            <a:noFill/>
          </p:spPr>
          <p:txBody>
            <a:bodyPr wrap="square" rtlCol="0" anchor="ctr" anchorCtr="0">
              <a:spAutoFit/>
            </a:bodyPr>
            <a:lstStyle/>
            <a:p>
              <a:r>
                <a:rPr lang="sv-SE" sz="1200" dirty="0">
                  <a:solidFill>
                    <a:schemeClr val="tx1"/>
                  </a:solidFill>
                  <a:latin typeface="Arial" panose="020B0604020202020204" pitchFamily="34" charset="0"/>
                  <a:ea typeface="Montserrat" charset="0"/>
                  <a:cs typeface="Montserrat" charset="0"/>
                </a:rPr>
                <a:t>Vinnova.se</a:t>
              </a:r>
            </a:p>
          </p:txBody>
        </p:sp>
      </p:grpSp>
      <p:pic>
        <p:nvPicPr>
          <p:cNvPr id="33" name="Bildobjekt 32">
            <a:extLst>
              <a:ext uri="{FF2B5EF4-FFF2-40B4-BE49-F238E27FC236}">
                <a16:creationId xmlns:a16="http://schemas.microsoft.com/office/drawing/2014/main" id="{6B56C237-AFC4-43E7-884B-24906792460E}"/>
              </a:ext>
            </a:extLst>
          </p:cNvPr>
          <p:cNvPicPr>
            <a:picLocks noChangeAspect="1"/>
          </p:cNvPicPr>
          <p:nvPr userDrawn="1"/>
        </p:nvPicPr>
        <p:blipFill>
          <a:blip r:embed="rId2"/>
          <a:stretch>
            <a:fillRect/>
          </a:stretch>
        </p:blipFill>
        <p:spPr bwMode="black">
          <a:xfrm>
            <a:off x="3802676" y="2934586"/>
            <a:ext cx="4586649" cy="988828"/>
          </a:xfrm>
          <a:prstGeom prst="rect">
            <a:avLst/>
          </a:prstGeom>
        </p:spPr>
      </p:pic>
    </p:spTree>
    <p:extLst>
      <p:ext uri="{BB962C8B-B14F-4D97-AF65-F5344CB8AC3E}">
        <p14:creationId xmlns:p14="http://schemas.microsoft.com/office/powerpoint/2010/main" val="1099343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A27E-0E16-69D0-F176-62D551EDF3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1507C1-B3B4-E78F-253C-6B4BE026F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94923F-3424-BCB8-1677-A27BAA679551}"/>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9F3F67B7-5A8E-5CB1-ABDB-F971AFB9CB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DFDB9-70BC-CA2E-37BD-E375B4E95925}"/>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106671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18AF0-7C49-B08D-4221-70CB5E43B5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E9FB4C-43A6-0956-0B96-055FDF2F15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97432-8421-C32E-31FA-F66B6A0295CA}"/>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88995F7E-F85C-372C-54EF-9B5F247884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EB0AD-0256-9C20-2D96-D1BAAE7B4858}"/>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214682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F3C69-083D-FADA-C1CB-74337063D1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C3A672-E0E0-5EAA-0ACA-7D887E9B22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5DD7D5-86CC-9DB3-92F8-D26445BB33E4}"/>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8C00EA29-7955-4369-CBE1-9DF2EFF578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FCCEB-FEAE-9E40-0372-B2FB178E3EE6}"/>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2782696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 ENG">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31839" y="1250951"/>
            <a:ext cx="10728327" cy="1822153"/>
          </a:xfrm>
        </p:spPr>
        <p:txBody>
          <a:bodyPr anchor="b" anchorCtr="0"/>
          <a:lstStyle>
            <a:lvl1pPr algn="ctr">
              <a:defRPr sz="6400" spc="0" baseline="0">
                <a:solidFill>
                  <a:schemeClr val="tx1"/>
                </a:solidFill>
              </a:defRPr>
            </a:lvl1pPr>
          </a:lstStyle>
          <a:p>
            <a:r>
              <a:rPr lang="sv-SE" dirty="0" err="1"/>
              <a:t>Name</a:t>
            </a:r>
            <a:r>
              <a:rPr lang="sv-SE" dirty="0"/>
              <a:t> </a:t>
            </a:r>
            <a:r>
              <a:rPr lang="sv-SE" dirty="0" err="1"/>
              <a:t>of</a:t>
            </a:r>
            <a:r>
              <a:rPr lang="sv-SE" dirty="0"/>
              <a:t> my presentation</a:t>
            </a:r>
          </a:p>
        </p:txBody>
      </p:sp>
      <p:sp>
        <p:nvSpPr>
          <p:cNvPr id="3" name="Platshållare för text 2"/>
          <p:cNvSpPr>
            <a:spLocks noGrp="1"/>
          </p:cNvSpPr>
          <p:nvPr>
            <p:ph type="body" idx="1" hasCustomPrompt="1"/>
          </p:nvPr>
        </p:nvSpPr>
        <p:spPr>
          <a:xfrm>
            <a:off x="1720201" y="3082007"/>
            <a:ext cx="8751600" cy="706018"/>
          </a:xfrm>
        </p:spPr>
        <p:txBody>
          <a:bodyPr>
            <a:noAutofit/>
          </a:bodyPr>
          <a:lstStyle>
            <a:lvl1pPr marL="0" indent="0" algn="ctr">
              <a:buNone/>
              <a:defRPr sz="2601" cap="all" spc="100" baseline="0">
                <a:solidFill>
                  <a:schemeClr val="tx1"/>
                </a:solidFill>
              </a:defRPr>
            </a:lvl1pPr>
            <a:lvl2pPr marL="457211" indent="0">
              <a:buNone/>
              <a:defRPr sz="1401">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sv-SE" dirty="0"/>
              <a:t>Namn på presentatör eller underrubrik</a:t>
            </a:r>
          </a:p>
        </p:txBody>
      </p:sp>
      <p:sp>
        <p:nvSpPr>
          <p:cNvPr id="7" name="Platshållare för datum 6">
            <a:extLst>
              <a:ext uri="{FF2B5EF4-FFF2-40B4-BE49-F238E27FC236}">
                <a16:creationId xmlns:a16="http://schemas.microsoft.com/office/drawing/2014/main" id="{4DB92622-4171-4776-9DBD-E06289A36BD4}"/>
              </a:ext>
            </a:extLst>
          </p:cNvPr>
          <p:cNvSpPr>
            <a:spLocks noGrp="1"/>
          </p:cNvSpPr>
          <p:nvPr>
            <p:ph type="dt" sz="half" idx="15"/>
          </p:nvPr>
        </p:nvSpPr>
        <p:spPr/>
        <p:txBody>
          <a:bodyPr/>
          <a:lstStyle/>
          <a:p>
            <a:r>
              <a:rPr lang="sv-SE" dirty="0">
                <a:solidFill>
                  <a:schemeClr val="tx1"/>
                </a:solidFill>
              </a:rPr>
              <a:t>201x-xx-xx</a:t>
            </a:r>
          </a:p>
        </p:txBody>
      </p:sp>
      <p:sp>
        <p:nvSpPr>
          <p:cNvPr id="8" name="Platshållare för sidfot 7">
            <a:extLst>
              <a:ext uri="{FF2B5EF4-FFF2-40B4-BE49-F238E27FC236}">
                <a16:creationId xmlns:a16="http://schemas.microsoft.com/office/drawing/2014/main" id="{C99F7449-210D-4138-9070-A85A449EFFC2}"/>
              </a:ext>
            </a:extLst>
          </p:cNvPr>
          <p:cNvSpPr>
            <a:spLocks noGrp="1"/>
          </p:cNvSpPr>
          <p:nvPr>
            <p:ph type="ftr" sz="quarter" idx="16"/>
          </p:nvPr>
        </p:nvSpPr>
        <p:spPr/>
        <p:txBody>
          <a:bodyPr/>
          <a:lstStyle/>
          <a:p>
            <a:r>
              <a:rPr lang="sv-SE" dirty="0"/>
              <a:t>Sidfot om man väljer att infoga en sådan i sin presentation</a:t>
            </a:r>
          </a:p>
        </p:txBody>
      </p:sp>
      <p:sp>
        <p:nvSpPr>
          <p:cNvPr id="9" name="Platshållare för bildnummer 8">
            <a:extLst>
              <a:ext uri="{FF2B5EF4-FFF2-40B4-BE49-F238E27FC236}">
                <a16:creationId xmlns:a16="http://schemas.microsoft.com/office/drawing/2014/main" id="{E9C5660C-D0FE-434C-B2E8-AC0ACF05863C}"/>
              </a:ext>
            </a:extLst>
          </p:cNvPr>
          <p:cNvSpPr>
            <a:spLocks noGrp="1"/>
          </p:cNvSpPr>
          <p:nvPr>
            <p:ph type="sldNum" sz="quarter" idx="17"/>
          </p:nvPr>
        </p:nvSpPr>
        <p:spPr/>
        <p:txBody>
          <a:bodyPr/>
          <a:lstStyle/>
          <a:p>
            <a:fld id="{E8645303-2AAE-45D1-913A-B06AE6474513}" type="slidenum">
              <a:rPr lang="sv-SE" smtClean="0"/>
              <a:pPr/>
              <a:t>‹#›</a:t>
            </a:fld>
            <a:endParaRPr lang="sv-SE" dirty="0"/>
          </a:p>
        </p:txBody>
      </p:sp>
      <p:pic>
        <p:nvPicPr>
          <p:cNvPr id="10" name="Bildobjekt 9">
            <a:extLst>
              <a:ext uri="{FF2B5EF4-FFF2-40B4-BE49-F238E27FC236}">
                <a16:creationId xmlns:a16="http://schemas.microsoft.com/office/drawing/2014/main" id="{E0CEAA0B-676E-45C5-A71A-37B5C5DEEF26}"/>
              </a:ext>
            </a:extLst>
          </p:cNvPr>
          <p:cNvPicPr>
            <a:picLocks noChangeAspect="1"/>
          </p:cNvPicPr>
          <p:nvPr userDrawn="1"/>
        </p:nvPicPr>
        <p:blipFill>
          <a:blip r:embed="rId2"/>
          <a:stretch>
            <a:fillRect/>
          </a:stretch>
        </p:blipFill>
        <p:spPr bwMode="black">
          <a:xfrm>
            <a:off x="4280452" y="4551273"/>
            <a:ext cx="3631097" cy="782822"/>
          </a:xfrm>
          <a:prstGeom prst="rect">
            <a:avLst/>
          </a:prstGeom>
        </p:spPr>
      </p:pic>
    </p:spTree>
    <p:extLst>
      <p:ext uri="{BB962C8B-B14F-4D97-AF65-F5344CB8AC3E}">
        <p14:creationId xmlns:p14="http://schemas.microsoft.com/office/powerpoint/2010/main" val="2820040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5A74-2025-7DE1-F69F-5B750DDE61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0F1F17-889E-41E3-86DE-8F24FDDF62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630CE6-D96F-1BDD-4F6F-E2654E93D1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5BD31A-C426-3969-6EEE-31068DDC5DE0}"/>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6" name="Footer Placeholder 5">
            <a:extLst>
              <a:ext uri="{FF2B5EF4-FFF2-40B4-BE49-F238E27FC236}">
                <a16:creationId xmlns:a16="http://schemas.microsoft.com/office/drawing/2014/main" id="{D7ADC5E7-E41B-DDC3-99AE-F2C70E3571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7EBB2C-EA43-6D09-A3B5-858B45397CA9}"/>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3861612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50DD-838B-2734-2461-FE23EC1D8A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F5BDA8-F907-8E87-8C26-97BB66DE2A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73700E-9C8F-495C-6597-15AA54B98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54D4B6-C780-7BC0-889F-0490F7B0F1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E13C71-0980-6DD6-0831-C12E8DBCBA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B2D2CC-F35F-DFDB-5CE1-2F010208D975}"/>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8" name="Footer Placeholder 7">
            <a:extLst>
              <a:ext uri="{FF2B5EF4-FFF2-40B4-BE49-F238E27FC236}">
                <a16:creationId xmlns:a16="http://schemas.microsoft.com/office/drawing/2014/main" id="{4E4D23EB-A712-52EA-957E-B8CB13C9C0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FFF912-5E04-4F3D-7BC0-C266FD73D6AB}"/>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191575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597C-E512-C6AC-E1A7-87BAA33E03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6D3310-4A0E-22BD-4C14-D2F8F8121A7C}"/>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4" name="Footer Placeholder 3">
            <a:extLst>
              <a:ext uri="{FF2B5EF4-FFF2-40B4-BE49-F238E27FC236}">
                <a16:creationId xmlns:a16="http://schemas.microsoft.com/office/drawing/2014/main" id="{04881DE7-ABB7-841E-460B-9682082B41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CAB9D3-A00C-68E0-6DB7-A2E210F41352}"/>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4507347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A3F465-D68C-118E-0893-1AAAE959554D}"/>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3" name="Footer Placeholder 2">
            <a:extLst>
              <a:ext uri="{FF2B5EF4-FFF2-40B4-BE49-F238E27FC236}">
                <a16:creationId xmlns:a16="http://schemas.microsoft.com/office/drawing/2014/main" id="{82B25E70-0EE7-2FF8-D080-DE8F143601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7EE7C6-8D06-3D4F-D73C-96B7783D09F0}"/>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169384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10AC1-376D-F7D0-E67A-A0BE50E50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461B48-49C6-8923-0F3B-15B9F8A82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E2A9A5-1F2D-8E7C-9191-AD42EF373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31F2FD-3123-CC2D-840C-AB923799DDC7}"/>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6" name="Footer Placeholder 5">
            <a:extLst>
              <a:ext uri="{FF2B5EF4-FFF2-40B4-BE49-F238E27FC236}">
                <a16:creationId xmlns:a16="http://schemas.microsoft.com/office/drawing/2014/main" id="{DB6C7650-456F-B771-14D7-9FC23F395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DF6653-350F-5400-23E7-A0FDAA711022}"/>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4807063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14E1-FAE9-E7EA-8BCC-68EFCD43F0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7C9FE1-AA4B-AC03-A4DD-7412612F1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C911D3-A4C0-2686-F7D3-2E2633C962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3F3F58-77EE-2B91-8832-14EF583784C2}"/>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6" name="Footer Placeholder 5">
            <a:extLst>
              <a:ext uri="{FF2B5EF4-FFF2-40B4-BE49-F238E27FC236}">
                <a16:creationId xmlns:a16="http://schemas.microsoft.com/office/drawing/2014/main" id="{8DB39D55-D3DD-B6F9-B70A-342690AD6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19280A-91C4-2FC3-AA38-9B805A3244C7}"/>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12647850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823DC-1B0A-0B3C-559B-D745E1B113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10F3FF-8D40-4D41-F2CD-B444A654C3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5E865-8B19-1B5F-6511-8279D14F2BD9}"/>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30913A8A-44F5-62E9-9E62-70D9B08863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4037D-15BE-F22D-DD98-41687D6D47CE}"/>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34356842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3487A2-27E4-292D-E7FC-B05190CE16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A88A8D-2200-E47E-64EF-0B53296D3C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62075-E36C-867C-2EFE-89AF49A27FE3}"/>
              </a:ext>
            </a:extLst>
          </p:cNvPr>
          <p:cNvSpPr>
            <a:spLocks noGrp="1"/>
          </p:cNvSpPr>
          <p:nvPr>
            <p:ph type="dt" sz="half" idx="10"/>
          </p:nvPr>
        </p:nvSpPr>
        <p:spPr/>
        <p:txBody>
          <a:body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76683C72-8C3B-9F5D-167E-CF60A21A6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49C6E-F4CA-D885-CFA3-8040DA102DC8}"/>
              </a:ext>
            </a:extLst>
          </p:cNvPr>
          <p:cNvSpPr>
            <a:spLocks noGrp="1"/>
          </p:cNvSpPr>
          <p:nvPr>
            <p:ph type="sldNum" sz="quarter" idx="12"/>
          </p:nvPr>
        </p:nvSpPr>
        <p:spPr/>
        <p:txBody>
          <a:bodyPr/>
          <a:lstStyle/>
          <a:p>
            <a:fld id="{F36B03F3-E093-A446-855B-46DC1EE782CC}" type="slidenum">
              <a:rPr lang="en-US" smtClean="0"/>
              <a:t>‹#›</a:t>
            </a:fld>
            <a:endParaRPr lang="en-US"/>
          </a:p>
        </p:txBody>
      </p:sp>
    </p:spTree>
    <p:extLst>
      <p:ext uri="{BB962C8B-B14F-4D97-AF65-F5344CB8AC3E}">
        <p14:creationId xmlns:p14="http://schemas.microsoft.com/office/powerpoint/2010/main" val="42204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bg>
      <p:bgPr>
        <a:solidFill>
          <a:schemeClr val="bg1"/>
        </a:solidFill>
        <a:effectLst/>
      </p:bgPr>
    </p:bg>
    <p:spTree>
      <p:nvGrpSpPr>
        <p:cNvPr id="1" name=""/>
        <p:cNvGrpSpPr/>
        <p:nvPr/>
      </p:nvGrpSpPr>
      <p:grpSpPr>
        <a:xfrm>
          <a:off x="0" y="0"/>
          <a:ext cx="0" cy="0"/>
          <a:chOff x="0" y="0"/>
          <a:chExt cx="0" cy="0"/>
        </a:xfrm>
      </p:grpSpPr>
      <p:sp>
        <p:nvSpPr>
          <p:cNvPr id="7" name="Rubrik 6"/>
          <p:cNvSpPr>
            <a:spLocks noGrp="1"/>
          </p:cNvSpPr>
          <p:nvPr>
            <p:ph type="title" hasCustomPrompt="1"/>
          </p:nvPr>
        </p:nvSpPr>
        <p:spPr>
          <a:xfrm>
            <a:off x="714375" y="549277"/>
            <a:ext cx="10742400" cy="612775"/>
          </a:xfrm>
        </p:spPr>
        <p:txBody>
          <a:bodyPr/>
          <a:lstStyle>
            <a:lvl1pPr>
              <a:defRPr/>
            </a:lvl1pPr>
          </a:lstStyle>
          <a:p>
            <a:r>
              <a:rPr lang="sv-SE" dirty="0"/>
              <a:t>Klicka för att skriva rubrik</a:t>
            </a:r>
          </a:p>
        </p:txBody>
      </p:sp>
      <p:sp>
        <p:nvSpPr>
          <p:cNvPr id="5" name="Platshållare för datum 4">
            <a:extLst>
              <a:ext uri="{FF2B5EF4-FFF2-40B4-BE49-F238E27FC236}">
                <a16:creationId xmlns:a16="http://schemas.microsoft.com/office/drawing/2014/main" id="{A89DB86B-45C8-4E72-814D-D8DA791935AE}"/>
              </a:ext>
            </a:extLst>
          </p:cNvPr>
          <p:cNvSpPr>
            <a:spLocks noGrp="1"/>
          </p:cNvSpPr>
          <p:nvPr>
            <p:ph type="dt" sz="half" idx="10"/>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679EC3D7-B46A-4A5D-8E27-9F44416DCC54}"/>
              </a:ext>
            </a:extLst>
          </p:cNvPr>
          <p:cNvSpPr>
            <a:spLocks noGrp="1"/>
          </p:cNvSpPr>
          <p:nvPr>
            <p:ph type="ftr" sz="quarter" idx="11"/>
          </p:nvPr>
        </p:nvSpPr>
        <p:spPr/>
        <p:txBody>
          <a:bodyPr/>
          <a:lstStyle/>
          <a:p>
            <a:r>
              <a:rPr lang="sv-SE" dirty="0"/>
              <a:t>Sidfot om man väljer att infoga en sådan i sin presentation</a:t>
            </a:r>
          </a:p>
        </p:txBody>
      </p:sp>
      <p:sp>
        <p:nvSpPr>
          <p:cNvPr id="8" name="Platshållare för bildnummer 7">
            <a:extLst>
              <a:ext uri="{FF2B5EF4-FFF2-40B4-BE49-F238E27FC236}">
                <a16:creationId xmlns:a16="http://schemas.microsoft.com/office/drawing/2014/main" id="{B82ADB25-9D56-4621-A84C-01F6D2B1528C}"/>
              </a:ext>
            </a:extLst>
          </p:cNvPr>
          <p:cNvSpPr>
            <a:spLocks noGrp="1"/>
          </p:cNvSpPr>
          <p:nvPr>
            <p:ph type="sldNum" sz="quarter" idx="12"/>
          </p:nvPr>
        </p:nvSpPr>
        <p:spPr/>
        <p:txBody>
          <a:bodyPr/>
          <a:lstStyle/>
          <a:p>
            <a:fld id="{E8645303-2AAE-45D1-913A-B06AE6474513}" type="slidenum">
              <a:rPr lang="sv-SE" smtClean="0"/>
              <a:pPr/>
              <a:t>‹#›</a:t>
            </a:fld>
            <a:endParaRPr lang="sv-SE" dirty="0"/>
          </a:p>
        </p:txBody>
      </p:sp>
      <p:sp>
        <p:nvSpPr>
          <p:cNvPr id="3" name="Platshållare för innehåll 2">
            <a:extLst>
              <a:ext uri="{FF2B5EF4-FFF2-40B4-BE49-F238E27FC236}">
                <a16:creationId xmlns:a16="http://schemas.microsoft.com/office/drawing/2014/main" id="{04603A9E-F8C6-42FB-802F-FF216FFB4632}"/>
              </a:ext>
            </a:extLst>
          </p:cNvPr>
          <p:cNvSpPr>
            <a:spLocks noGrp="1"/>
          </p:cNvSpPr>
          <p:nvPr>
            <p:ph sz="quarter" idx="13" hasCustomPrompt="1"/>
          </p:nvPr>
        </p:nvSpPr>
        <p:spPr>
          <a:xfrm>
            <a:off x="714374" y="1578819"/>
            <a:ext cx="10742400" cy="4447455"/>
          </a:xfrm>
        </p:spPr>
        <p:txBody>
          <a:bodyPr numCol="1" spcCol="331200">
            <a:normAutofit/>
          </a:bodyPr>
          <a:lstStyle>
            <a:lvl1pPr marL="0" indent="0">
              <a:buFontTx/>
              <a:buNone/>
              <a:defRPr/>
            </a:lvl1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7719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14375" y="549277"/>
            <a:ext cx="10742400" cy="612775"/>
          </a:xfrm>
        </p:spPr>
        <p:txBody>
          <a:bodyPr/>
          <a:lstStyle>
            <a:lvl1pPr>
              <a:defRPr/>
            </a:lvl1pPr>
          </a:lstStyle>
          <a:p>
            <a:r>
              <a:rPr lang="sv-SE" dirty="0"/>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6" y="1903180"/>
            <a:ext cx="5205410" cy="4102277"/>
          </a:xfrm>
        </p:spPr>
        <p:txBody>
          <a:bodyPr>
            <a:normAutofit/>
          </a:bodyPr>
          <a:lstStyle>
            <a:lvl1pPr marL="0" indent="0">
              <a:lnSpc>
                <a:spcPct val="100000"/>
              </a:lnSpc>
              <a:buFontTx/>
              <a:buNone/>
              <a:defRPr sz="2000"/>
            </a:lvl1pPr>
            <a:lvl2pPr>
              <a:defRPr sz="2000"/>
            </a:lvl2pPr>
            <a:lvl3pPr>
              <a:defRPr sz="20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2">
            <a:extLst>
              <a:ext uri="{FF2B5EF4-FFF2-40B4-BE49-F238E27FC236}">
                <a16:creationId xmlns:a16="http://schemas.microsoft.com/office/drawing/2014/main" id="{391E7B50-F211-4773-9434-6D9056770638}"/>
              </a:ext>
            </a:extLst>
          </p:cNvPr>
          <p:cNvSpPr>
            <a:spLocks noGrp="1"/>
          </p:cNvSpPr>
          <p:nvPr>
            <p:ph idx="13"/>
          </p:nvPr>
        </p:nvSpPr>
        <p:spPr>
          <a:xfrm>
            <a:off x="6251529" y="1919112"/>
            <a:ext cx="5205410" cy="4102277"/>
          </a:xfrm>
        </p:spPr>
        <p:txBody>
          <a:bodyPr>
            <a:normAutofit/>
          </a:bodyPr>
          <a:lstStyle>
            <a:lvl1pPr marL="0" indent="0">
              <a:lnSpc>
                <a:spcPct val="100000"/>
              </a:lnSpc>
              <a:buFontTx/>
              <a:buNone/>
              <a:defRPr sz="2000"/>
            </a:lvl1pPr>
            <a:lvl2pPr>
              <a:defRPr sz="2000"/>
            </a:lvl2pPr>
            <a:lvl3pPr>
              <a:defRPr sz="20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text 14">
            <a:extLst>
              <a:ext uri="{FF2B5EF4-FFF2-40B4-BE49-F238E27FC236}">
                <a16:creationId xmlns:a16="http://schemas.microsoft.com/office/drawing/2014/main" id="{369448CC-24A7-4660-9B4B-7705F87B873A}"/>
              </a:ext>
            </a:extLst>
          </p:cNvPr>
          <p:cNvSpPr>
            <a:spLocks noGrp="1"/>
          </p:cNvSpPr>
          <p:nvPr>
            <p:ph type="body" sz="quarter" idx="14"/>
          </p:nvPr>
        </p:nvSpPr>
        <p:spPr>
          <a:xfrm>
            <a:off x="714375" y="1304928"/>
            <a:ext cx="10742400" cy="354541"/>
          </a:xfrm>
        </p:spPr>
        <p:txBody>
          <a:bodyPr>
            <a:noAutofit/>
          </a:bodyPr>
          <a:lstStyle>
            <a:lvl1pPr marL="0" indent="0">
              <a:buFontTx/>
              <a:buNone/>
              <a:defRPr sz="2400" cap="all" spc="100" baseline="0"/>
            </a:lvl1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4056388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ytt avsnitt 2">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721017" y="1735140"/>
            <a:ext cx="8749968" cy="1693863"/>
          </a:xfrm>
        </p:spPr>
        <p:txBody>
          <a:bodyPr anchor="b" anchorCtr="0"/>
          <a:lstStyle>
            <a:lvl1pPr algn="ctr">
              <a:defRPr sz="5401" spc="0" baseline="0">
                <a:solidFill>
                  <a:schemeClr val="tx1"/>
                </a:solidFill>
              </a:defRPr>
            </a:lvl1pPr>
          </a:lstStyle>
          <a:p>
            <a:r>
              <a:rPr lang="sv-SE" dirty="0"/>
              <a:t>Här skriver jag en rubrik som kan vara två rader hög</a:t>
            </a:r>
          </a:p>
        </p:txBody>
      </p:sp>
      <p:sp>
        <p:nvSpPr>
          <p:cNvPr id="3" name="Platshållare för text 2"/>
          <p:cNvSpPr>
            <a:spLocks noGrp="1"/>
          </p:cNvSpPr>
          <p:nvPr>
            <p:ph type="body" idx="1" hasCustomPrompt="1"/>
          </p:nvPr>
        </p:nvSpPr>
        <p:spPr>
          <a:xfrm>
            <a:off x="1720201" y="3609772"/>
            <a:ext cx="8751601" cy="706018"/>
          </a:xfrm>
        </p:spPr>
        <p:txBody>
          <a:bodyPr>
            <a:noAutofit/>
          </a:bodyPr>
          <a:lstStyle>
            <a:lvl1pPr marL="0" indent="0" algn="ctr">
              <a:buNone/>
              <a:defRPr sz="2400" cap="all" spc="100" baseline="0">
                <a:solidFill>
                  <a:schemeClr val="tx1"/>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sv-SE" dirty="0"/>
              <a:t>HÄR STÅR EN CENTRERAD LITE MINDRE RUBRIK</a:t>
            </a:r>
          </a:p>
          <a:p>
            <a:pPr lvl="0"/>
            <a:r>
              <a:rPr lang="sv-SE" dirty="0"/>
              <a:t> </a:t>
            </a:r>
          </a:p>
        </p:txBody>
      </p:sp>
      <p:sp>
        <p:nvSpPr>
          <p:cNvPr id="7" name="Platshållare för datum 6">
            <a:extLst>
              <a:ext uri="{FF2B5EF4-FFF2-40B4-BE49-F238E27FC236}">
                <a16:creationId xmlns:a16="http://schemas.microsoft.com/office/drawing/2014/main" id="{14268064-4419-4741-9F64-81B5B158F6A3}"/>
              </a:ext>
            </a:extLst>
          </p:cNvPr>
          <p:cNvSpPr>
            <a:spLocks noGrp="1"/>
          </p:cNvSpPr>
          <p:nvPr>
            <p:ph type="dt" sz="half" idx="10"/>
          </p:nvPr>
        </p:nvSpPr>
        <p:spPr/>
        <p:txBody>
          <a:bodyPr/>
          <a:lstStyle/>
          <a:p>
            <a:r>
              <a:rPr lang="sv-SE" dirty="0">
                <a:solidFill>
                  <a:schemeClr val="tx1"/>
                </a:solidFill>
              </a:rPr>
              <a:t>201x-xx-xx</a:t>
            </a:r>
          </a:p>
        </p:txBody>
      </p:sp>
      <p:sp>
        <p:nvSpPr>
          <p:cNvPr id="8" name="Platshållare för sidfot 7">
            <a:extLst>
              <a:ext uri="{FF2B5EF4-FFF2-40B4-BE49-F238E27FC236}">
                <a16:creationId xmlns:a16="http://schemas.microsoft.com/office/drawing/2014/main" id="{184B6E31-2847-47DE-A382-B2E77442A492}"/>
              </a:ext>
            </a:extLst>
          </p:cNvPr>
          <p:cNvSpPr>
            <a:spLocks noGrp="1"/>
          </p:cNvSpPr>
          <p:nvPr>
            <p:ph type="ftr" sz="quarter" idx="11"/>
          </p:nvPr>
        </p:nvSpPr>
        <p:spPr/>
        <p:txBody>
          <a:bodyPr/>
          <a:lstStyle/>
          <a:p>
            <a:r>
              <a:rPr lang="sv-SE" dirty="0"/>
              <a:t>Sidfot om man väljer att infoga en sådan i sin presentation</a:t>
            </a:r>
          </a:p>
        </p:txBody>
      </p:sp>
      <p:sp>
        <p:nvSpPr>
          <p:cNvPr id="9" name="Platshållare för bildnummer 8">
            <a:extLst>
              <a:ext uri="{FF2B5EF4-FFF2-40B4-BE49-F238E27FC236}">
                <a16:creationId xmlns:a16="http://schemas.microsoft.com/office/drawing/2014/main" id="{46C051C9-BF67-4F90-BEC4-E2347296B174}"/>
              </a:ext>
            </a:extLst>
          </p:cNvPr>
          <p:cNvSpPr>
            <a:spLocks noGrp="1"/>
          </p:cNvSpPr>
          <p:nvPr>
            <p:ph type="sldNum" sz="quarter" idx="12"/>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06379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atbubblor">
    <p:bg>
      <p:bgPr>
        <a:solidFill>
          <a:schemeClr val="bg1"/>
        </a:solidFill>
        <a:effectLst/>
      </p:bgPr>
    </p:bg>
    <p:spTree>
      <p:nvGrpSpPr>
        <p:cNvPr id="1" name=""/>
        <p:cNvGrpSpPr/>
        <p:nvPr/>
      </p:nvGrpSpPr>
      <p:grpSpPr>
        <a:xfrm>
          <a:off x="0" y="0"/>
          <a:ext cx="0" cy="0"/>
          <a:chOff x="0" y="0"/>
          <a:chExt cx="0" cy="0"/>
        </a:xfrm>
      </p:grpSpPr>
      <p:pic>
        <p:nvPicPr>
          <p:cNvPr id="13" name="Bild 12">
            <a:extLst>
              <a:ext uri="{FF2B5EF4-FFF2-40B4-BE49-F238E27FC236}">
                <a16:creationId xmlns:a16="http://schemas.microsoft.com/office/drawing/2014/main" id="{AC8B0205-60DB-43ED-B7DE-F2260AF8D1B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70565" y="2150174"/>
            <a:ext cx="3289599" cy="2345627"/>
          </a:xfrm>
          <a:prstGeom prst="rect">
            <a:avLst/>
          </a:prstGeom>
        </p:spPr>
      </p:pic>
      <p:sp>
        <p:nvSpPr>
          <p:cNvPr id="2" name="Rubrik 1"/>
          <p:cNvSpPr>
            <a:spLocks noGrp="1"/>
          </p:cNvSpPr>
          <p:nvPr>
            <p:ph type="title" hasCustomPrompt="1"/>
          </p:nvPr>
        </p:nvSpPr>
        <p:spPr>
          <a:xfrm>
            <a:off x="714376" y="549277"/>
            <a:ext cx="10735084" cy="612775"/>
          </a:xfrm>
        </p:spPr>
        <p:txBody>
          <a:bodyPr/>
          <a:lstStyle>
            <a:lvl1pPr algn="ctr">
              <a:defRPr/>
            </a:lvl1pPr>
          </a:lstStyle>
          <a:p>
            <a:r>
              <a:rPr lang="sv-SE" dirty="0"/>
              <a:t>Klicka för att skriva rubrik</a:t>
            </a:r>
          </a:p>
        </p:txBody>
      </p:sp>
      <p:sp>
        <p:nvSpPr>
          <p:cNvPr id="5" name="Platshållare för datum 4">
            <a:extLst>
              <a:ext uri="{FF2B5EF4-FFF2-40B4-BE49-F238E27FC236}">
                <a16:creationId xmlns:a16="http://schemas.microsoft.com/office/drawing/2014/main" id="{579B50CD-FECB-42B2-9ECD-B197E51CC63B}"/>
              </a:ext>
            </a:extLst>
          </p:cNvPr>
          <p:cNvSpPr>
            <a:spLocks noGrp="1"/>
          </p:cNvSpPr>
          <p:nvPr>
            <p:ph type="dt" sz="half" idx="16"/>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731E46EB-0937-47E7-94EB-1FBF3A8D3DE2}"/>
              </a:ext>
            </a:extLst>
          </p:cNvPr>
          <p:cNvSpPr>
            <a:spLocks noGrp="1"/>
          </p:cNvSpPr>
          <p:nvPr>
            <p:ph type="ftr" sz="quarter" idx="17"/>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11ED1D89-58BF-4543-89BB-659C53D79C9C}"/>
              </a:ext>
            </a:extLst>
          </p:cNvPr>
          <p:cNvSpPr>
            <a:spLocks noGrp="1"/>
          </p:cNvSpPr>
          <p:nvPr>
            <p:ph type="sldNum" sz="quarter" idx="18"/>
          </p:nvPr>
        </p:nvSpPr>
        <p:spPr/>
        <p:txBody>
          <a:bodyPr/>
          <a:lstStyle/>
          <a:p>
            <a:fld id="{E8645303-2AAE-45D1-913A-B06AE6474513}" type="slidenum">
              <a:rPr lang="sv-SE" smtClean="0"/>
              <a:pPr/>
              <a:t>‹#›</a:t>
            </a:fld>
            <a:endParaRPr lang="sv-SE" dirty="0"/>
          </a:p>
        </p:txBody>
      </p:sp>
      <p:sp>
        <p:nvSpPr>
          <p:cNvPr id="12" name="Platshållare för text 21">
            <a:extLst>
              <a:ext uri="{FF2B5EF4-FFF2-40B4-BE49-F238E27FC236}">
                <a16:creationId xmlns:a16="http://schemas.microsoft.com/office/drawing/2014/main" id="{045E744A-FD2A-4F65-9A21-46408FF6FA42}"/>
              </a:ext>
            </a:extLst>
          </p:cNvPr>
          <p:cNvSpPr>
            <a:spLocks noGrp="1"/>
          </p:cNvSpPr>
          <p:nvPr>
            <p:ph type="body" sz="quarter" idx="24"/>
          </p:nvPr>
        </p:nvSpPr>
        <p:spPr>
          <a:xfrm>
            <a:off x="8328253" y="2724627"/>
            <a:ext cx="2998382" cy="1054800"/>
          </a:xfrm>
        </p:spPr>
        <p:txBody>
          <a:bodyPr>
            <a:normAutofit/>
          </a:bodyPr>
          <a:lstStyle>
            <a:lvl1pPr marL="0" indent="0" algn="ctr">
              <a:spcBef>
                <a:spcPts val="0"/>
              </a:spcBef>
              <a:buClr>
                <a:schemeClr val="accent3"/>
              </a:buClr>
              <a:buNone/>
              <a:defRPr sz="2000"/>
            </a:lvl1pPr>
          </a:lstStyle>
          <a:p>
            <a:pPr lvl="0"/>
            <a:r>
              <a:rPr lang="sv-SE"/>
              <a:t>Klicka här för att ändra format på bakgrundstexten</a:t>
            </a:r>
          </a:p>
        </p:txBody>
      </p:sp>
      <p:pic>
        <p:nvPicPr>
          <p:cNvPr id="15" name="Bild 14">
            <a:extLst>
              <a:ext uri="{FF2B5EF4-FFF2-40B4-BE49-F238E27FC236}">
                <a16:creationId xmlns:a16="http://schemas.microsoft.com/office/drawing/2014/main" id="{1E69C77B-2FE0-40DB-9539-1D80F7A061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51202" y="3005019"/>
            <a:ext cx="3289599" cy="2345627"/>
          </a:xfrm>
          <a:prstGeom prst="rect">
            <a:avLst/>
          </a:prstGeom>
        </p:spPr>
      </p:pic>
      <p:sp>
        <p:nvSpPr>
          <p:cNvPr id="17" name="Platshållare för text 21">
            <a:extLst>
              <a:ext uri="{FF2B5EF4-FFF2-40B4-BE49-F238E27FC236}">
                <a16:creationId xmlns:a16="http://schemas.microsoft.com/office/drawing/2014/main" id="{AAE1AE24-C243-4EBD-8584-7D9901D91470}"/>
              </a:ext>
            </a:extLst>
          </p:cNvPr>
          <p:cNvSpPr>
            <a:spLocks noGrp="1"/>
          </p:cNvSpPr>
          <p:nvPr>
            <p:ph type="body" sz="quarter" idx="25"/>
          </p:nvPr>
        </p:nvSpPr>
        <p:spPr>
          <a:xfrm>
            <a:off x="4608889" y="3579474"/>
            <a:ext cx="2998382" cy="1054800"/>
          </a:xfrm>
        </p:spPr>
        <p:txBody>
          <a:bodyPr>
            <a:normAutofit/>
          </a:bodyPr>
          <a:lstStyle>
            <a:lvl1pPr marL="0" indent="0" algn="ctr">
              <a:spcBef>
                <a:spcPts val="0"/>
              </a:spcBef>
              <a:buClr>
                <a:schemeClr val="accent3"/>
              </a:buClr>
              <a:buNone/>
              <a:defRPr sz="2000"/>
            </a:lvl1pPr>
          </a:lstStyle>
          <a:p>
            <a:pPr lvl="0"/>
            <a:r>
              <a:rPr lang="sv-SE"/>
              <a:t>Klicka här för att ändra format på bakgrundstexten</a:t>
            </a:r>
          </a:p>
        </p:txBody>
      </p:sp>
      <p:pic>
        <p:nvPicPr>
          <p:cNvPr id="19" name="Bild 18">
            <a:extLst>
              <a:ext uri="{FF2B5EF4-FFF2-40B4-BE49-F238E27FC236}">
                <a16:creationId xmlns:a16="http://schemas.microsoft.com/office/drawing/2014/main" id="{9ED4E856-38A1-4F35-8E07-941F9609CBA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4377" y="2150174"/>
            <a:ext cx="3289599" cy="2345627"/>
          </a:xfrm>
          <a:prstGeom prst="rect">
            <a:avLst/>
          </a:prstGeom>
        </p:spPr>
      </p:pic>
      <p:sp>
        <p:nvSpPr>
          <p:cNvPr id="20" name="Platshållare för text 21">
            <a:extLst>
              <a:ext uri="{FF2B5EF4-FFF2-40B4-BE49-F238E27FC236}">
                <a16:creationId xmlns:a16="http://schemas.microsoft.com/office/drawing/2014/main" id="{8CFA581F-8CB9-4246-B58C-A935821904AE}"/>
              </a:ext>
            </a:extLst>
          </p:cNvPr>
          <p:cNvSpPr>
            <a:spLocks noGrp="1"/>
          </p:cNvSpPr>
          <p:nvPr>
            <p:ph type="body" sz="quarter" idx="26"/>
          </p:nvPr>
        </p:nvSpPr>
        <p:spPr>
          <a:xfrm>
            <a:off x="872064" y="2724627"/>
            <a:ext cx="2998382" cy="1054800"/>
          </a:xfrm>
        </p:spPr>
        <p:txBody>
          <a:bodyPr>
            <a:normAutofit/>
          </a:bodyPr>
          <a:lstStyle>
            <a:lvl1pPr marL="0" indent="0" algn="ctr">
              <a:spcBef>
                <a:spcPts val="0"/>
              </a:spcBef>
              <a:buClr>
                <a:schemeClr val="accent3"/>
              </a:buClr>
              <a:buNone/>
              <a:defRPr sz="2000"/>
            </a:lvl1pPr>
          </a:lstStyle>
          <a:p>
            <a:pPr lvl="0"/>
            <a:r>
              <a:rPr lang="sv-SE"/>
              <a:t>Klicka här för att ändra format på bakgrundstexten</a:t>
            </a:r>
          </a:p>
        </p:txBody>
      </p:sp>
    </p:spTree>
    <p:extLst>
      <p:ext uri="{BB962C8B-B14F-4D97-AF65-F5344CB8AC3E}">
        <p14:creationId xmlns:p14="http://schemas.microsoft.com/office/powerpoint/2010/main" val="362842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lsida bild">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199"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dirty="0"/>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0" y="0"/>
            <a:ext cx="12190476" cy="6858000"/>
          </a:xfrm>
        </p:spPr>
        <p:txBody>
          <a:bodyPr/>
          <a:lstStyle>
            <a:lvl1pPr marL="0" indent="0">
              <a:buFontTx/>
              <a:buNone/>
              <a:defRPr sz="1401"/>
            </a:lvl1pPr>
          </a:lstStyle>
          <a:p>
            <a:r>
              <a:rPr lang="sv-SE" dirty="0"/>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2" y="6351156"/>
            <a:ext cx="1332607" cy="155954"/>
          </a:xfrm>
          <a:blipFill>
            <a:blip r:embed="rId2"/>
            <a:stretch>
              <a:fillRect/>
            </a:stretch>
          </a:blipFill>
        </p:spPr>
        <p:txBody>
          <a:bodyPr/>
          <a:lstStyle>
            <a:lvl1pPr marL="0" indent="0">
              <a:buFontTx/>
              <a:buNone/>
              <a:defRPr/>
            </a:lvl1pPr>
          </a:lstStyle>
          <a:p>
            <a:pPr lvl="0"/>
            <a:r>
              <a:rPr lang="sv-SE" dirty="0"/>
              <a:t> </a:t>
            </a:r>
          </a:p>
        </p:txBody>
      </p:sp>
    </p:spTree>
    <p:extLst>
      <p:ext uri="{BB962C8B-B14F-4D97-AF65-F5344CB8AC3E}">
        <p14:creationId xmlns:p14="http://schemas.microsoft.com/office/powerpoint/2010/main" val="341052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till vänster">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199"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dirty="0"/>
          </a:p>
        </p:txBody>
      </p:sp>
      <p:sp>
        <p:nvSpPr>
          <p:cNvPr id="2" name="Rubrik 1"/>
          <p:cNvSpPr>
            <a:spLocks noGrp="1"/>
          </p:cNvSpPr>
          <p:nvPr>
            <p:ph type="title" hasCustomPrompt="1"/>
          </p:nvPr>
        </p:nvSpPr>
        <p:spPr>
          <a:xfrm>
            <a:off x="714376" y="544515"/>
            <a:ext cx="4708526" cy="429617"/>
          </a:xfrm>
        </p:spPr>
        <p:txBody>
          <a:bodyPr/>
          <a:lstStyle>
            <a:lvl1pPr>
              <a:defRPr sz="3600" spc="0" baseline="0"/>
            </a:lvl1pPr>
          </a:lstStyle>
          <a:p>
            <a:r>
              <a:rPr lang="sv-SE" dirty="0"/>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6" y="1158237"/>
            <a:ext cx="4708526" cy="4863153"/>
          </a:xfrm>
        </p:spPr>
        <p:txBody>
          <a:bodyPr>
            <a:normAutofit/>
          </a:bodyPr>
          <a:lstStyle>
            <a:lvl1pPr marL="0" indent="0">
              <a:buFontTx/>
              <a:buNone/>
              <a:defRPr sz="2000"/>
            </a:lvl1pPr>
            <a:lvl2pPr>
              <a:defRPr sz="2000"/>
            </a:lvl2pPr>
            <a:lvl3pPr>
              <a:defRPr sz="20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6096000" y="0"/>
            <a:ext cx="6094476" cy="6858000"/>
          </a:xfrm>
        </p:spPr>
        <p:txBody>
          <a:bodyPr/>
          <a:lstStyle>
            <a:lvl1pPr marL="0" indent="0">
              <a:buFontTx/>
              <a:buNone/>
              <a:defRPr sz="1401"/>
            </a:lvl1pPr>
          </a:lstStyle>
          <a:p>
            <a:r>
              <a:rPr lang="sv-SE" dirty="0"/>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2" y="6351156"/>
            <a:ext cx="1332607" cy="155954"/>
          </a:xfrm>
          <a:blipFill>
            <a:blip r:embed="rId2"/>
            <a:stretch>
              <a:fillRect/>
            </a:stretch>
          </a:blipFill>
        </p:spPr>
        <p:txBody>
          <a:bodyPr/>
          <a:lstStyle>
            <a:lvl1pPr marL="0" indent="0">
              <a:buFontTx/>
              <a:buNone/>
              <a:defRPr/>
            </a:lvl1pPr>
          </a:lstStyle>
          <a:p>
            <a:pPr lvl="0"/>
            <a:r>
              <a:rPr lang="sv-SE" dirty="0"/>
              <a:t> </a:t>
            </a:r>
          </a:p>
        </p:txBody>
      </p:sp>
      <p:sp>
        <p:nvSpPr>
          <p:cNvPr id="5" name="Platshållare för datum 4">
            <a:extLst>
              <a:ext uri="{FF2B5EF4-FFF2-40B4-BE49-F238E27FC236}">
                <a16:creationId xmlns:a16="http://schemas.microsoft.com/office/drawing/2014/main" id="{38BDBE17-FA5E-4C7C-86E8-91DBD45E951C}"/>
              </a:ext>
            </a:extLst>
          </p:cNvPr>
          <p:cNvSpPr>
            <a:spLocks noGrp="1"/>
          </p:cNvSpPr>
          <p:nvPr>
            <p:ph type="dt" sz="half" idx="15"/>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577CBAB6-130E-41B3-900D-6B5D8C4F58E3}"/>
              </a:ext>
            </a:extLst>
          </p:cNvPr>
          <p:cNvSpPr>
            <a:spLocks noGrp="1"/>
          </p:cNvSpPr>
          <p:nvPr>
            <p:ph type="ftr" sz="quarter" idx="16"/>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C9925C14-23DD-4781-BB62-010FC7C1F730}"/>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61039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till höger">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199"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dirty="0"/>
          </a:p>
        </p:txBody>
      </p:sp>
      <p:sp>
        <p:nvSpPr>
          <p:cNvPr id="2" name="Rubrik 1"/>
          <p:cNvSpPr>
            <a:spLocks noGrp="1"/>
          </p:cNvSpPr>
          <p:nvPr>
            <p:ph type="title" hasCustomPrompt="1"/>
          </p:nvPr>
        </p:nvSpPr>
        <p:spPr>
          <a:xfrm>
            <a:off x="6751640" y="544513"/>
            <a:ext cx="4708526" cy="428400"/>
          </a:xfrm>
        </p:spPr>
        <p:txBody>
          <a:bodyPr/>
          <a:lstStyle>
            <a:lvl1pPr>
              <a:defRPr sz="3600" spc="0" baseline="0"/>
            </a:lvl1pPr>
          </a:lstStyle>
          <a:p>
            <a:r>
              <a:rPr lang="sv-SE" dirty="0"/>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751935" y="1158237"/>
            <a:ext cx="4708526" cy="4863153"/>
          </a:xfrm>
        </p:spPr>
        <p:txBody>
          <a:bodyPr>
            <a:normAutofit/>
          </a:bodyPr>
          <a:lstStyle>
            <a:lvl1pPr marL="0" indent="0">
              <a:buFontTx/>
              <a:buNone/>
              <a:defRPr sz="2000"/>
            </a:lvl1pPr>
            <a:lvl2pPr>
              <a:defRPr sz="2000"/>
            </a:lvl2pPr>
            <a:lvl3pPr>
              <a:defRPr sz="2000"/>
            </a:lvl3pPr>
            <a:lvl4pPr>
              <a:defRPr sz="2000"/>
            </a:lvl4pPr>
            <a:lvl5pPr>
              <a:defRPr sz="2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924" y="0"/>
            <a:ext cx="6094476" cy="6858000"/>
          </a:xfrm>
        </p:spPr>
        <p:txBody>
          <a:bodyPr>
            <a:normAutofit/>
          </a:bodyPr>
          <a:lstStyle>
            <a:lvl1pPr marL="0" indent="0">
              <a:buFontTx/>
              <a:buNone/>
              <a:defRPr sz="1401"/>
            </a:lvl1pPr>
          </a:lstStyle>
          <a:p>
            <a:r>
              <a:rPr lang="sv-SE" dirty="0"/>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2" y="6351156"/>
            <a:ext cx="1332607" cy="155954"/>
          </a:xfrm>
          <a:blipFill>
            <a:blip r:embed="rId2"/>
            <a:stretch>
              <a:fillRect/>
            </a:stretch>
          </a:blipFill>
        </p:spPr>
        <p:txBody>
          <a:bodyPr/>
          <a:lstStyle>
            <a:lvl1pPr marL="0" indent="0">
              <a:buFontTx/>
              <a:buNone/>
              <a:defRPr/>
            </a:lvl1pPr>
          </a:lstStyle>
          <a:p>
            <a:pPr lvl="0"/>
            <a:r>
              <a:rPr lang="sv-SE" dirty="0"/>
              <a:t> </a:t>
            </a:r>
          </a:p>
        </p:txBody>
      </p:sp>
      <p:sp>
        <p:nvSpPr>
          <p:cNvPr id="5" name="Platshållare för datum 4">
            <a:extLst>
              <a:ext uri="{FF2B5EF4-FFF2-40B4-BE49-F238E27FC236}">
                <a16:creationId xmlns:a16="http://schemas.microsoft.com/office/drawing/2014/main" id="{38BDBE17-FA5E-4C7C-86E8-91DBD45E951C}"/>
              </a:ext>
            </a:extLst>
          </p:cNvPr>
          <p:cNvSpPr>
            <a:spLocks noGrp="1"/>
          </p:cNvSpPr>
          <p:nvPr>
            <p:ph type="dt" sz="half" idx="15"/>
          </p:nvPr>
        </p:nvSpPr>
        <p:spPr/>
        <p:txBody>
          <a:bodyPr/>
          <a:lstStyle/>
          <a:p>
            <a:r>
              <a:rPr lang="sv-SE" dirty="0">
                <a:solidFill>
                  <a:schemeClr val="tx1"/>
                </a:solidFill>
              </a:rPr>
              <a:t>201x-xx-xx</a:t>
            </a:r>
          </a:p>
        </p:txBody>
      </p:sp>
      <p:sp>
        <p:nvSpPr>
          <p:cNvPr id="6" name="Platshållare för sidfot 5">
            <a:extLst>
              <a:ext uri="{FF2B5EF4-FFF2-40B4-BE49-F238E27FC236}">
                <a16:creationId xmlns:a16="http://schemas.microsoft.com/office/drawing/2014/main" id="{577CBAB6-130E-41B3-900D-6B5D8C4F58E3}"/>
              </a:ext>
            </a:extLst>
          </p:cNvPr>
          <p:cNvSpPr>
            <a:spLocks noGrp="1"/>
          </p:cNvSpPr>
          <p:nvPr>
            <p:ph type="ftr" sz="quarter" idx="16"/>
          </p:nvPr>
        </p:nvSpPr>
        <p:spPr/>
        <p:txBody>
          <a:bodyPr/>
          <a:lstStyle/>
          <a:p>
            <a:r>
              <a:rPr lang="sv-SE" dirty="0"/>
              <a:t>Sidfot om man väljer att infoga en sådan i sin presentation</a:t>
            </a:r>
          </a:p>
        </p:txBody>
      </p:sp>
      <p:sp>
        <p:nvSpPr>
          <p:cNvPr id="7" name="Platshållare för bildnummer 6">
            <a:extLst>
              <a:ext uri="{FF2B5EF4-FFF2-40B4-BE49-F238E27FC236}">
                <a16:creationId xmlns:a16="http://schemas.microsoft.com/office/drawing/2014/main" id="{C9925C14-23DD-4781-BB62-010FC7C1F730}"/>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25571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17550" y="549277"/>
            <a:ext cx="10742613" cy="612775"/>
          </a:xfrm>
          <a:prstGeom prst="rect">
            <a:avLst/>
          </a:prstGeom>
        </p:spPr>
        <p:txBody>
          <a:bodyPr vert="horz" lIns="0" tIns="0" rIns="0" bIns="0" rtlCol="0" anchor="t" anchorCtr="0">
            <a:noAutofit/>
          </a:bodyPr>
          <a:lstStyle/>
          <a:p>
            <a:r>
              <a:rPr lang="sv-SE" dirty="0"/>
              <a:t>Klicka för att skriva rubrik</a:t>
            </a:r>
          </a:p>
        </p:txBody>
      </p:sp>
      <p:sp>
        <p:nvSpPr>
          <p:cNvPr id="3" name="Platshållare för text 2"/>
          <p:cNvSpPr>
            <a:spLocks noGrp="1"/>
          </p:cNvSpPr>
          <p:nvPr>
            <p:ph type="body" idx="1"/>
          </p:nvPr>
        </p:nvSpPr>
        <p:spPr>
          <a:xfrm>
            <a:off x="714375" y="1304925"/>
            <a:ext cx="10742613" cy="4721352"/>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350493" y="6540664"/>
            <a:ext cx="657225" cy="154800"/>
          </a:xfrm>
          <a:prstGeom prst="rect">
            <a:avLst/>
          </a:prstGeom>
        </p:spPr>
        <p:txBody>
          <a:bodyPr vert="horz" lIns="0" tIns="0" rIns="0" bIns="0" rtlCol="0" anchor="t" anchorCtr="0"/>
          <a:lstStyle>
            <a:lvl1pPr algn="l">
              <a:defRPr sz="800">
                <a:solidFill>
                  <a:schemeClr val="accent3"/>
                </a:solidFill>
              </a:defRPr>
            </a:lvl1pPr>
          </a:lstStyle>
          <a:p>
            <a:r>
              <a:rPr lang="sv-SE" dirty="0">
                <a:solidFill>
                  <a:schemeClr val="tx1"/>
                </a:solidFill>
              </a:rPr>
              <a:t>201x-xx-xx</a:t>
            </a:r>
          </a:p>
        </p:txBody>
      </p:sp>
      <p:sp>
        <p:nvSpPr>
          <p:cNvPr id="5" name="Platshållare för sidfot 4"/>
          <p:cNvSpPr>
            <a:spLocks noGrp="1"/>
          </p:cNvSpPr>
          <p:nvPr>
            <p:ph type="ftr" sz="quarter" idx="3"/>
          </p:nvPr>
        </p:nvSpPr>
        <p:spPr>
          <a:xfrm>
            <a:off x="350493" y="6205495"/>
            <a:ext cx="5267326" cy="155955"/>
          </a:xfrm>
          <a:prstGeom prst="rect">
            <a:avLst/>
          </a:prstGeom>
        </p:spPr>
        <p:txBody>
          <a:bodyPr vert="horz" lIns="0" tIns="0" rIns="0" bIns="0" rtlCol="0" anchor="t" anchorCtr="0"/>
          <a:lstStyle>
            <a:lvl1pPr algn="l">
              <a:defRPr sz="1001" cap="all" baseline="0">
                <a:solidFill>
                  <a:schemeClr val="tx1"/>
                </a:solidFill>
              </a:defRPr>
            </a:lvl1pPr>
          </a:lstStyle>
          <a:p>
            <a:r>
              <a:rPr lang="sv-SE"/>
              <a:t>Sidfot om man väljer att infoga en sådan i sin presentation</a:t>
            </a:r>
            <a:endParaRPr lang="sv-SE" dirty="0"/>
          </a:p>
        </p:txBody>
      </p:sp>
      <p:sp>
        <p:nvSpPr>
          <p:cNvPr id="6" name="Platshållare för bildnummer 5"/>
          <p:cNvSpPr>
            <a:spLocks noGrp="1"/>
          </p:cNvSpPr>
          <p:nvPr>
            <p:ph type="sldNum" sz="quarter" idx="4"/>
          </p:nvPr>
        </p:nvSpPr>
        <p:spPr>
          <a:xfrm>
            <a:off x="350493" y="6371054"/>
            <a:ext cx="556009" cy="154800"/>
          </a:xfrm>
          <a:prstGeom prst="rect">
            <a:avLst/>
          </a:prstGeom>
        </p:spPr>
        <p:txBody>
          <a:bodyPr vert="horz" lIns="0" tIns="0" rIns="0" bIns="0" rtlCol="0" anchor="t" anchorCtr="0"/>
          <a:lstStyle>
            <a:lvl1pPr algn="l">
              <a:defRPr sz="1001" b="1">
                <a:solidFill>
                  <a:schemeClr val="tx1"/>
                </a:solidFill>
              </a:defRPr>
            </a:lvl1pPr>
          </a:lstStyle>
          <a:p>
            <a:fld id="{E8645303-2AAE-45D1-913A-B06AE6474513}" type="slidenum">
              <a:rPr lang="sv-SE" smtClean="0"/>
              <a:pPr/>
              <a:t>‹#›</a:t>
            </a:fld>
            <a:endParaRPr lang="sv-SE" dirty="0"/>
          </a:p>
        </p:txBody>
      </p:sp>
      <p:pic>
        <p:nvPicPr>
          <p:cNvPr id="10" name="Bildobjekt 9">
            <a:extLst>
              <a:ext uri="{FF2B5EF4-FFF2-40B4-BE49-F238E27FC236}">
                <a16:creationId xmlns:a16="http://schemas.microsoft.com/office/drawing/2014/main" id="{8B6ABCF0-737E-4FCA-B8D0-50A3193D9DE0}"/>
              </a:ext>
            </a:extLst>
          </p:cNvPr>
          <p:cNvPicPr>
            <a:picLocks noChangeAspect="1"/>
          </p:cNvPicPr>
          <p:nvPr userDrawn="1"/>
        </p:nvPicPr>
        <p:blipFill>
          <a:blip r:embed="rId18"/>
          <a:stretch>
            <a:fillRect/>
          </a:stretch>
        </p:blipFill>
        <p:spPr>
          <a:xfrm>
            <a:off x="10505132" y="6351156"/>
            <a:ext cx="1332607" cy="155954"/>
          </a:xfrm>
          <a:prstGeom prst="rect">
            <a:avLst/>
          </a:prstGeom>
        </p:spPr>
      </p:pic>
    </p:spTree>
    <p:extLst>
      <p:ext uri="{BB962C8B-B14F-4D97-AF65-F5344CB8AC3E}">
        <p14:creationId xmlns:p14="http://schemas.microsoft.com/office/powerpoint/2010/main" val="786835840"/>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1" r:id="rId10"/>
    <p:sldLayoutId id="2147483803" r:id="rId11"/>
    <p:sldLayoutId id="2147483807" r:id="rId12"/>
    <p:sldLayoutId id="2147483808" r:id="rId13"/>
    <p:sldLayoutId id="2147483809" r:id="rId14"/>
    <p:sldLayoutId id="2147483810" r:id="rId15"/>
    <p:sldLayoutId id="2147483811" r:id="rId16"/>
  </p:sldLayoutIdLst>
  <p:hf sldNum="0" hdr="0" ftr="0" dt="0"/>
  <p:txStyles>
    <p:titleStyle>
      <a:lvl1pPr algn="l" defTabSz="914423" rtl="0" eaLnBrk="1" latinLnBrk="0" hangingPunct="1">
        <a:lnSpc>
          <a:spcPct val="80000"/>
        </a:lnSpc>
        <a:spcBef>
          <a:spcPct val="0"/>
        </a:spcBef>
        <a:buNone/>
        <a:defRPr sz="5401" kern="1200" cap="none" spc="0" baseline="0">
          <a:solidFill>
            <a:schemeClr val="tx1"/>
          </a:solidFill>
          <a:latin typeface="+mj-lt"/>
          <a:ea typeface="+mj-ea"/>
          <a:cs typeface="+mj-cs"/>
        </a:defRPr>
      </a:lvl1pPr>
    </p:titleStyle>
    <p:bodyStyle>
      <a:lvl1pPr marL="228606" indent="-228606" algn="l" defTabSz="914423" rtl="0" eaLnBrk="1" latinLnBrk="0" hangingPunct="1">
        <a:lnSpc>
          <a:spcPct val="100000"/>
        </a:lnSpc>
        <a:spcBef>
          <a:spcPts val="0"/>
        </a:spcBef>
        <a:spcAft>
          <a:spcPts val="1001"/>
        </a:spcAft>
        <a:buClr>
          <a:schemeClr val="tx1"/>
        </a:buClr>
        <a:buFont typeface="Arial" panose="020B0604020202020204" pitchFamily="34" charset="0"/>
        <a:buChar char="•"/>
        <a:defRPr sz="2000" kern="1200">
          <a:solidFill>
            <a:schemeClr val="tx1"/>
          </a:solidFill>
          <a:latin typeface="+mn-lt"/>
          <a:ea typeface="+mn-ea"/>
          <a:cs typeface="+mn-cs"/>
        </a:defRPr>
      </a:lvl1pPr>
      <a:lvl2pPr marL="460812" indent="-228606" algn="l" defTabSz="914423" rtl="0" eaLnBrk="1" latinLnBrk="0" hangingPunct="1">
        <a:lnSpc>
          <a:spcPct val="100000"/>
        </a:lnSpc>
        <a:spcBef>
          <a:spcPts val="0"/>
        </a:spcBef>
        <a:spcAft>
          <a:spcPts val="1001"/>
        </a:spcAft>
        <a:buClr>
          <a:schemeClr val="tx1"/>
        </a:buClr>
        <a:buFont typeface="Arial" panose="020B0604020202020204" pitchFamily="34" charset="0"/>
        <a:buChar char="•"/>
        <a:defRPr sz="2000" kern="1200">
          <a:solidFill>
            <a:schemeClr val="tx1"/>
          </a:solidFill>
          <a:latin typeface="+mn-lt"/>
          <a:ea typeface="+mn-ea"/>
          <a:cs typeface="+mn-cs"/>
        </a:defRPr>
      </a:lvl2pPr>
      <a:lvl3pPr marL="691217" indent="-228606" algn="l" defTabSz="914423" rtl="0" eaLnBrk="1" latinLnBrk="0" hangingPunct="1">
        <a:lnSpc>
          <a:spcPct val="100000"/>
        </a:lnSpc>
        <a:spcBef>
          <a:spcPts val="0"/>
        </a:spcBef>
        <a:spcAft>
          <a:spcPts val="1001"/>
        </a:spcAft>
        <a:buClr>
          <a:schemeClr val="tx1"/>
        </a:buClr>
        <a:buFont typeface="Arial" panose="020B0604020202020204" pitchFamily="34" charset="0"/>
        <a:buChar char="•"/>
        <a:defRPr sz="2000" kern="1200">
          <a:solidFill>
            <a:schemeClr val="tx1"/>
          </a:solidFill>
          <a:latin typeface="+mn-lt"/>
          <a:ea typeface="+mn-ea"/>
          <a:cs typeface="+mn-cs"/>
        </a:defRPr>
      </a:lvl3pPr>
      <a:lvl4pPr marL="921623" indent="-228606" algn="l" defTabSz="914423" rtl="0" eaLnBrk="1" latinLnBrk="0" hangingPunct="1">
        <a:lnSpc>
          <a:spcPct val="100000"/>
        </a:lnSpc>
        <a:spcBef>
          <a:spcPts val="0"/>
        </a:spcBef>
        <a:spcAft>
          <a:spcPts val="1001"/>
        </a:spcAft>
        <a:buClr>
          <a:schemeClr val="tx1"/>
        </a:buClr>
        <a:buFont typeface="Arial" panose="020B0604020202020204" pitchFamily="34" charset="0"/>
        <a:buChar char="•"/>
        <a:defRPr sz="2000" kern="1200">
          <a:solidFill>
            <a:schemeClr val="tx1"/>
          </a:solidFill>
          <a:latin typeface="+mn-lt"/>
          <a:ea typeface="+mn-ea"/>
          <a:cs typeface="+mn-cs"/>
        </a:defRPr>
      </a:lvl4pPr>
      <a:lvl5pPr marL="1116028" indent="-228606" algn="l" defTabSz="914423" rtl="0" eaLnBrk="1" latinLnBrk="0" hangingPunct="1">
        <a:lnSpc>
          <a:spcPct val="100000"/>
        </a:lnSpc>
        <a:spcBef>
          <a:spcPts val="0"/>
        </a:spcBef>
        <a:spcAft>
          <a:spcPts val="1001"/>
        </a:spcAft>
        <a:buClr>
          <a:schemeClr val="tx1"/>
        </a:buClr>
        <a:buFont typeface="Arial" panose="020B0604020202020204" pitchFamily="34" charset="0"/>
        <a:buChar char="•"/>
        <a:defRPr sz="20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sv-SE"/>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450" userDrawn="1">
          <p15:clr>
            <a:srgbClr val="F26B43"/>
          </p15:clr>
        </p15:guide>
        <p15:guide id="4" pos="7218" userDrawn="1">
          <p15:clr>
            <a:srgbClr val="F26B43"/>
          </p15:clr>
        </p15:guide>
        <p15:guide id="5" orient="horz" pos="4094" userDrawn="1">
          <p15:clr>
            <a:srgbClr val="F26B43"/>
          </p15:clr>
        </p15:guide>
        <p15:guide id="6" orient="horz" pos="3793" userDrawn="1">
          <p15:clr>
            <a:srgbClr val="F26B43"/>
          </p15:clr>
        </p15:guide>
        <p15:guide id="8" orient="horz" pos="735" userDrawn="1">
          <p15:clr>
            <a:srgbClr val="F26B43"/>
          </p15:clr>
        </p15:guide>
        <p15:guide id="9" orient="horz" pos="343" userDrawn="1">
          <p15:clr>
            <a:srgbClr val="F26B43"/>
          </p15:clr>
        </p15:guide>
        <p15:guide id="11" orient="horz" pos="82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27AF18-9826-C706-54AA-77AC8EAF0B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E1EBC8-975D-E5F0-A5AA-F30EB49996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71283-417A-D54A-6A3E-B1170E406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96365-A6AA-9240-B2D1-B67A5DD00680}" type="datetimeFigureOut">
              <a:rPr lang="en-US" smtClean="0"/>
              <a:t>10/18/2023</a:t>
            </a:fld>
            <a:endParaRPr lang="en-US"/>
          </a:p>
        </p:txBody>
      </p:sp>
      <p:sp>
        <p:nvSpPr>
          <p:cNvPr id="5" name="Footer Placeholder 4">
            <a:extLst>
              <a:ext uri="{FF2B5EF4-FFF2-40B4-BE49-F238E27FC236}">
                <a16:creationId xmlns:a16="http://schemas.microsoft.com/office/drawing/2014/main" id="{4E1928D5-7494-C33F-D470-F777B984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21C7E6-6BEC-FB43-FD04-F4FA56184B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B03F3-E093-A446-855B-46DC1EE782CC}" type="slidenum">
              <a:rPr lang="en-US" smtClean="0"/>
              <a:t>‹#›</a:t>
            </a:fld>
            <a:endParaRPr lang="en-US"/>
          </a:p>
        </p:txBody>
      </p:sp>
    </p:spTree>
    <p:extLst>
      <p:ext uri="{BB962C8B-B14F-4D97-AF65-F5344CB8AC3E}">
        <p14:creationId xmlns:p14="http://schemas.microsoft.com/office/powerpoint/2010/main" val="1731683601"/>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 Id="rId5" Type="http://schemas.openxmlformats.org/officeDocument/2006/relationships/image" Target="../media/image9.sv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8324B0-5E83-12FC-4342-10D7E1F93F7B}"/>
              </a:ext>
            </a:extLst>
          </p:cNvPr>
          <p:cNvSpPr>
            <a:spLocks noGrp="1"/>
          </p:cNvSpPr>
          <p:nvPr>
            <p:ph type="title"/>
          </p:nvPr>
        </p:nvSpPr>
        <p:spPr>
          <a:xfrm>
            <a:off x="1709203" y="356425"/>
            <a:ext cx="5758397" cy="1205773"/>
          </a:xfrm>
        </p:spPr>
        <p:txBody>
          <a:bodyPr>
            <a:normAutofit/>
          </a:bodyPr>
          <a:lstStyle/>
          <a:p>
            <a:pPr>
              <a:lnSpc>
                <a:spcPct val="100000"/>
              </a:lnSpc>
            </a:pPr>
            <a:r>
              <a:rPr lang="en-US" sz="4000" b="1">
                <a:latin typeface="Franklin Gothic Demi Cond" panose="020B0603020102020204" pitchFamily="34" charset="0"/>
              </a:rPr>
              <a:t>Future Press Release</a:t>
            </a:r>
            <a:br>
              <a:rPr lang="en-US" sz="4000" b="1">
                <a:latin typeface="Franklin Gothic Demi Cond" panose="020B0603020102020204" pitchFamily="34" charset="0"/>
              </a:rPr>
            </a:br>
            <a:r>
              <a:rPr lang="en-US" sz="2000" b="1">
                <a:latin typeface="Franklin Gothic Demi Cond" panose="020B0603020102020204" pitchFamily="34" charset="0"/>
              </a:rPr>
              <a:t>Ways of Persuading</a:t>
            </a:r>
            <a:endParaRPr lang="en-US" sz="4000" b="1">
              <a:solidFill>
                <a:srgbClr val="4D5358"/>
              </a:solidFill>
              <a:latin typeface="Franklin Gothic Demi Cond" panose="020B0603020102020204" pitchFamily="34" charset="0"/>
            </a:endParaRPr>
          </a:p>
        </p:txBody>
      </p:sp>
      <p:sp>
        <p:nvSpPr>
          <p:cNvPr id="5" name="Content Placeholder 2">
            <a:extLst>
              <a:ext uri="{FF2B5EF4-FFF2-40B4-BE49-F238E27FC236}">
                <a16:creationId xmlns:a16="http://schemas.microsoft.com/office/drawing/2014/main" id="{90D71EF1-9D20-1D5A-0820-26C7984ABF66}"/>
              </a:ext>
            </a:extLst>
          </p:cNvPr>
          <p:cNvSpPr>
            <a:spLocks noGrp="1"/>
          </p:cNvSpPr>
          <p:nvPr>
            <p:ph idx="1"/>
          </p:nvPr>
        </p:nvSpPr>
        <p:spPr>
          <a:xfrm>
            <a:off x="378971" y="2130117"/>
            <a:ext cx="4848616" cy="585899"/>
          </a:xfrm>
        </p:spPr>
        <p:txBody>
          <a:bodyPr>
            <a:normAutofit/>
          </a:bodyPr>
          <a:lstStyle/>
          <a:p>
            <a:pPr marL="0" lvl="1" indent="0">
              <a:buNone/>
            </a:pPr>
            <a:r>
              <a:rPr lang="en-US" sz="1400">
                <a:latin typeface="Arial" panose="020B0604020202020204" pitchFamily="34" charset="0"/>
                <a:cs typeface="Arial" panose="020B0604020202020204" pitchFamily="34" charset="0"/>
              </a:rPr>
              <a:t>How do we want people to imagine the future change?</a:t>
            </a:r>
          </a:p>
        </p:txBody>
      </p:sp>
      <p:sp>
        <p:nvSpPr>
          <p:cNvPr id="8" name="Title 1">
            <a:extLst>
              <a:ext uri="{FF2B5EF4-FFF2-40B4-BE49-F238E27FC236}">
                <a16:creationId xmlns:a16="http://schemas.microsoft.com/office/drawing/2014/main" id="{BC4F8112-4603-84CC-7FC7-66757E6456A8}"/>
              </a:ext>
            </a:extLst>
          </p:cNvPr>
          <p:cNvSpPr txBox="1">
            <a:spLocks/>
          </p:cNvSpPr>
          <p:nvPr/>
        </p:nvSpPr>
        <p:spPr>
          <a:xfrm>
            <a:off x="378971" y="1622760"/>
            <a:ext cx="3452950" cy="5858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Franklin Gothic Demi Cond" panose="020B0603020102020204" pitchFamily="34" charset="0"/>
                <a:ea typeface="+mj-ea"/>
                <a:cs typeface="+mj-cs"/>
              </a:rPr>
              <a:t>Objective</a:t>
            </a:r>
            <a:endParaRPr kumimoji="0" lang="en-US" sz="2400" b="1" i="0" u="none" strike="noStrike" kern="1200" cap="none" spc="0" normalizeH="0" baseline="0" noProof="0">
              <a:ln>
                <a:noFill/>
              </a:ln>
              <a:solidFill>
                <a:srgbClr val="4D5358"/>
              </a:solidFill>
              <a:effectLst/>
              <a:uLnTx/>
              <a:uFillTx/>
              <a:latin typeface="Franklin Gothic Demi Cond" panose="020B0603020102020204" pitchFamily="34" charset="0"/>
              <a:ea typeface="+mj-ea"/>
              <a:cs typeface="+mj-cs"/>
            </a:endParaRPr>
          </a:p>
        </p:txBody>
      </p:sp>
      <p:sp>
        <p:nvSpPr>
          <p:cNvPr id="11" name="Content Placeholder 2">
            <a:extLst>
              <a:ext uri="{FF2B5EF4-FFF2-40B4-BE49-F238E27FC236}">
                <a16:creationId xmlns:a16="http://schemas.microsoft.com/office/drawing/2014/main" id="{3C600C85-60B0-D62D-BBB8-D7D0FD02CDBF}"/>
              </a:ext>
            </a:extLst>
          </p:cNvPr>
          <p:cNvSpPr txBox="1">
            <a:spLocks/>
          </p:cNvSpPr>
          <p:nvPr/>
        </p:nvSpPr>
        <p:spPr>
          <a:xfrm>
            <a:off x="378971" y="3234061"/>
            <a:ext cx="7088629" cy="32675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Discuss what our opportunity looks like in the future and at what time horizon (e.g., in 10 years).</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Write the story as a media announcement to show what has succeeded, focusing on the outcomes. Do not worry about explaining how we solve everything – save those answers for a corresponding detailed FAQ.</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Use the headline to summarize the big idea and a subheading to emphasize what has changed.</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Highlight several quotes spoken by different representatives (e.g., city official, end user, citizen) relevant to our story, using their words to describe the change or benefit as they see it.</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Optional: end with a call to action about how the readers can get involved in the next step or milestone.</a:t>
            </a:r>
          </a:p>
        </p:txBody>
      </p:sp>
      <p:sp>
        <p:nvSpPr>
          <p:cNvPr id="12" name="Title 1">
            <a:extLst>
              <a:ext uri="{FF2B5EF4-FFF2-40B4-BE49-F238E27FC236}">
                <a16:creationId xmlns:a16="http://schemas.microsoft.com/office/drawing/2014/main" id="{69611869-E152-EE77-D071-9C46EF88175A}"/>
              </a:ext>
            </a:extLst>
          </p:cNvPr>
          <p:cNvSpPr txBox="1">
            <a:spLocks/>
          </p:cNvSpPr>
          <p:nvPr/>
        </p:nvSpPr>
        <p:spPr>
          <a:xfrm>
            <a:off x="378971" y="2747138"/>
            <a:ext cx="3452950" cy="4649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Franklin Gothic Demi Cond" panose="020B0603020102020204" pitchFamily="34" charset="0"/>
                <a:ea typeface="+mj-ea"/>
                <a:cs typeface="+mj-cs"/>
              </a:rPr>
              <a:t>Instructions</a:t>
            </a:r>
            <a:endParaRPr kumimoji="0" lang="en-US" sz="2400" b="1" i="0" u="none" strike="noStrike" kern="1200" cap="none" spc="0" normalizeH="0" baseline="0" noProof="0">
              <a:ln>
                <a:noFill/>
              </a:ln>
              <a:solidFill>
                <a:srgbClr val="4D5358"/>
              </a:solidFill>
              <a:effectLst/>
              <a:uLnTx/>
              <a:uFillTx/>
              <a:latin typeface="Franklin Gothic Demi Cond" panose="020B0603020102020204" pitchFamily="34" charset="0"/>
              <a:ea typeface="+mj-ea"/>
              <a:cs typeface="+mj-cs"/>
            </a:endParaRPr>
          </a:p>
        </p:txBody>
      </p:sp>
      <p:sp>
        <p:nvSpPr>
          <p:cNvPr id="16" name="Rounded Rectangle 15">
            <a:extLst>
              <a:ext uri="{FF2B5EF4-FFF2-40B4-BE49-F238E27FC236}">
                <a16:creationId xmlns:a16="http://schemas.microsoft.com/office/drawing/2014/main" id="{D71EDD74-8EF2-3192-E27D-4241F03A880B}"/>
              </a:ext>
            </a:extLst>
          </p:cNvPr>
          <p:cNvSpPr/>
          <p:nvPr/>
        </p:nvSpPr>
        <p:spPr>
          <a:xfrm>
            <a:off x="7725508" y="344818"/>
            <a:ext cx="4161692" cy="5756367"/>
          </a:xfrm>
          <a:prstGeom prst="roundRect">
            <a:avLst/>
          </a:prstGeom>
          <a:noFill/>
          <a:ln w="38100">
            <a:solidFill>
              <a:srgbClr val="2485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Title 1">
            <a:extLst>
              <a:ext uri="{FF2B5EF4-FFF2-40B4-BE49-F238E27FC236}">
                <a16:creationId xmlns:a16="http://schemas.microsoft.com/office/drawing/2014/main" id="{7A2B34F9-2200-5F23-AAEB-036E00627A8E}"/>
              </a:ext>
            </a:extLst>
          </p:cNvPr>
          <p:cNvSpPr txBox="1">
            <a:spLocks/>
          </p:cNvSpPr>
          <p:nvPr/>
        </p:nvSpPr>
        <p:spPr>
          <a:xfrm>
            <a:off x="7986891" y="1441900"/>
            <a:ext cx="3452950" cy="5858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Franklin Gothic Demi Cond" panose="020B0603020102020204" pitchFamily="34" charset="0"/>
                <a:ea typeface="+mj-ea"/>
                <a:cs typeface="+mj-cs"/>
              </a:rPr>
              <a:t>Group Discussion</a:t>
            </a:r>
            <a:endParaRPr kumimoji="0" lang="en-US" sz="2400" b="1" i="0" u="none" strike="noStrike" kern="1200" cap="none" spc="0" normalizeH="0" baseline="0" noProof="0">
              <a:ln>
                <a:noFill/>
              </a:ln>
              <a:solidFill>
                <a:srgbClr val="4D5358"/>
              </a:solidFill>
              <a:effectLst/>
              <a:uLnTx/>
              <a:uFillTx/>
              <a:latin typeface="Franklin Gothic Demi Cond" panose="020B0603020102020204" pitchFamily="34" charset="0"/>
              <a:ea typeface="+mj-ea"/>
              <a:cs typeface="+mj-cs"/>
            </a:endParaRPr>
          </a:p>
        </p:txBody>
      </p:sp>
      <p:sp>
        <p:nvSpPr>
          <p:cNvPr id="25" name="Content Placeholder 2">
            <a:extLst>
              <a:ext uri="{FF2B5EF4-FFF2-40B4-BE49-F238E27FC236}">
                <a16:creationId xmlns:a16="http://schemas.microsoft.com/office/drawing/2014/main" id="{4894CFB0-80B4-CFD6-5B4D-D2840EDC8AA8}"/>
              </a:ext>
            </a:extLst>
          </p:cNvPr>
          <p:cNvSpPr txBox="1">
            <a:spLocks/>
          </p:cNvSpPr>
          <p:nvPr/>
        </p:nvSpPr>
        <p:spPr>
          <a:xfrm>
            <a:off x="7983739" y="2027798"/>
            <a:ext cx="3645229" cy="3847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How have we incorporated the “voice of the customer” (and other system “actors”) in the press release as they see the future change?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In what ways does our story describe tangible outcomes?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Which parts of the change we imagine can happen today?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When we read our own press release, are we excited about committing to making this change real?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Which parts of our story make our colleagues curious to know more?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Would this press release surprise and delight readers outside our organization, and why?</a:t>
            </a:r>
          </a:p>
        </p:txBody>
      </p:sp>
      <p:sp>
        <p:nvSpPr>
          <p:cNvPr id="29" name="Rounded Rectangle 28">
            <a:extLst>
              <a:ext uri="{FF2B5EF4-FFF2-40B4-BE49-F238E27FC236}">
                <a16:creationId xmlns:a16="http://schemas.microsoft.com/office/drawing/2014/main" id="{968E70EA-9DEB-44EE-5C64-FC80638C52D1}"/>
              </a:ext>
            </a:extLst>
          </p:cNvPr>
          <p:cNvSpPr/>
          <p:nvPr/>
        </p:nvSpPr>
        <p:spPr>
          <a:xfrm>
            <a:off x="270518" y="176158"/>
            <a:ext cx="1377169" cy="344818"/>
          </a:xfrm>
          <a:prstGeom prst="roundRect">
            <a:avLst>
              <a:gd name="adj" fmla="val 50000"/>
            </a:avLst>
          </a:prstGeom>
          <a:noFill/>
          <a:ln w="38100">
            <a:solidFill>
              <a:srgbClr val="1145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877E765-43C7-92A3-EC99-EED4B25F30FF}"/>
              </a:ext>
            </a:extLst>
          </p:cNvPr>
          <p:cNvSpPr txBox="1"/>
          <p:nvPr/>
        </p:nvSpPr>
        <p:spPr>
          <a:xfrm>
            <a:off x="221482" y="187044"/>
            <a:ext cx="1468040"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Franklin Gothic Medium Cond" panose="020B0606030402020204" pitchFamily="34" charset="0"/>
                <a:ea typeface="+mn-ea"/>
                <a:cs typeface="+mn-cs"/>
              </a:rPr>
              <a:t>QUICKGUIDE</a:t>
            </a:r>
          </a:p>
        </p:txBody>
      </p:sp>
      <p:pic>
        <p:nvPicPr>
          <p:cNvPr id="9" name="Picture 8">
            <a:extLst>
              <a:ext uri="{FF2B5EF4-FFF2-40B4-BE49-F238E27FC236}">
                <a16:creationId xmlns:a16="http://schemas.microsoft.com/office/drawing/2014/main" id="{75077D4C-D965-F95B-11BA-64020F88A169}"/>
              </a:ext>
            </a:extLst>
          </p:cNvPr>
          <p:cNvPicPr>
            <a:picLocks noChangeAspect="1"/>
          </p:cNvPicPr>
          <p:nvPr/>
        </p:nvPicPr>
        <p:blipFill>
          <a:blip r:embed="rId2"/>
          <a:srcRect/>
          <a:stretch/>
        </p:blipFill>
        <p:spPr>
          <a:xfrm>
            <a:off x="9076432" y="6350610"/>
            <a:ext cx="1295009" cy="345335"/>
          </a:xfrm>
          <a:prstGeom prst="rect">
            <a:avLst/>
          </a:prstGeom>
        </p:spPr>
      </p:pic>
      <p:pic>
        <p:nvPicPr>
          <p:cNvPr id="10" name="Picture 9">
            <a:extLst>
              <a:ext uri="{FF2B5EF4-FFF2-40B4-BE49-F238E27FC236}">
                <a16:creationId xmlns:a16="http://schemas.microsoft.com/office/drawing/2014/main" id="{75FD4708-4942-54D4-E8C6-C078D940FA7F}"/>
              </a:ext>
            </a:extLst>
          </p:cNvPr>
          <p:cNvPicPr>
            <a:picLocks noChangeAspect="1"/>
          </p:cNvPicPr>
          <p:nvPr/>
        </p:nvPicPr>
        <p:blipFill>
          <a:blip r:embed="rId3"/>
          <a:srcRect/>
          <a:stretch/>
        </p:blipFill>
        <p:spPr>
          <a:xfrm>
            <a:off x="10576889" y="6449308"/>
            <a:ext cx="1276510" cy="147940"/>
          </a:xfrm>
          <a:prstGeom prst="rect">
            <a:avLst/>
          </a:prstGeom>
        </p:spPr>
      </p:pic>
      <p:pic>
        <p:nvPicPr>
          <p:cNvPr id="3" name="Graphic 2">
            <a:extLst>
              <a:ext uri="{FF2B5EF4-FFF2-40B4-BE49-F238E27FC236}">
                <a16:creationId xmlns:a16="http://schemas.microsoft.com/office/drawing/2014/main" id="{EC5D8A9F-2194-2300-BE3A-FD04303E4C74}"/>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99683" y="536297"/>
            <a:ext cx="1602930" cy="905358"/>
          </a:xfrm>
          <a:prstGeom prst="rect">
            <a:avLst/>
          </a:prstGeom>
        </p:spPr>
      </p:pic>
      <p:pic>
        <p:nvPicPr>
          <p:cNvPr id="6" name="Graphic 5">
            <a:extLst>
              <a:ext uri="{FF2B5EF4-FFF2-40B4-BE49-F238E27FC236}">
                <a16:creationId xmlns:a16="http://schemas.microsoft.com/office/drawing/2014/main" id="{AC190F34-1318-9C1D-C086-75BAE8A676D0}"/>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9013516" y="542294"/>
            <a:ext cx="1602930" cy="905358"/>
          </a:xfrm>
          <a:prstGeom prst="rect">
            <a:avLst/>
          </a:prstGeom>
        </p:spPr>
      </p:pic>
    </p:spTree>
    <p:extLst>
      <p:ext uri="{BB962C8B-B14F-4D97-AF65-F5344CB8AC3E}">
        <p14:creationId xmlns:p14="http://schemas.microsoft.com/office/powerpoint/2010/main" val="411722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F0C0BBE2-0307-495B-A753-88571F9DB135}"/>
              </a:ext>
            </a:extLst>
          </p:cNvPr>
          <p:cNvSpPr txBox="1"/>
          <p:nvPr/>
        </p:nvSpPr>
        <p:spPr>
          <a:xfrm>
            <a:off x="2276" y="7573"/>
            <a:ext cx="7878168" cy="1097032"/>
          </a:xfrm>
          <a:prstGeom prst="rect">
            <a:avLst/>
          </a:prstGeom>
          <a:noFill/>
        </p:spPr>
        <p:txBody>
          <a:bodyPr wrap="square">
            <a:spAutoFit/>
          </a:bodyPr>
          <a:lstStyle/>
          <a:p>
            <a:pPr>
              <a:lnSpc>
                <a:spcPct val="107000"/>
              </a:lnSpc>
              <a:spcAft>
                <a:spcPts val="800"/>
              </a:spcAft>
            </a:pPr>
            <a:r>
              <a:rPr lang="en-US" sz="2000" b="1" kern="1800">
                <a:effectLst/>
                <a:latin typeface="Times New Roman" panose="02020603050405020304" pitchFamily="18" charset="0"/>
                <a:ea typeface="Times New Roman" panose="02020603050405020304" pitchFamily="18" charset="0"/>
                <a:cs typeface="Times New Roman" panose="02020603050405020304" pitchFamily="18" charset="0"/>
              </a:rPr>
              <a:t>All swedes now work part time at this agency </a:t>
            </a:r>
          </a:p>
          <a:p>
            <a:pPr>
              <a:lnSpc>
                <a:spcPct val="107000"/>
              </a:lnSpc>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Since the beginning of this year every Swedish citizen have a new job to put on their CV, they are all hired to innovate their lives and communities for the better!  </a:t>
            </a:r>
            <a:endParaRPr lang="sv-SE" sz="1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ruta 5">
            <a:extLst>
              <a:ext uri="{FF2B5EF4-FFF2-40B4-BE49-F238E27FC236}">
                <a16:creationId xmlns:a16="http://schemas.microsoft.com/office/drawing/2014/main" id="{D90AD2F3-6E2D-49FF-8353-5FEA21A923FD}"/>
              </a:ext>
            </a:extLst>
          </p:cNvPr>
          <p:cNvSpPr txBox="1"/>
          <p:nvPr/>
        </p:nvSpPr>
        <p:spPr>
          <a:xfrm>
            <a:off x="0" y="1180080"/>
            <a:ext cx="7878168" cy="1916166"/>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As of 2035 all swedes to part time with innovation activities on the new agency called “The Dream factory”. The organization now have the whole Swedish population as employees and is the world’s first governmental agency-based community. The concept is easy, every month citizen gets paid for solving problems in their daily life and community with creative concepts and everyone is part of the same agency platform.</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Picture 2">
            <a:extLst>
              <a:ext uri="{FF2B5EF4-FFF2-40B4-BE49-F238E27FC236}">
                <a16:creationId xmlns:a16="http://schemas.microsoft.com/office/drawing/2014/main" id="{AD005793-1C64-4C2D-B216-DF23ECC447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02" b="5007"/>
          <a:stretch/>
        </p:blipFill>
        <p:spPr bwMode="auto">
          <a:xfrm>
            <a:off x="7880444" y="12136"/>
            <a:ext cx="4196687" cy="656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633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F0C0BBE2-0307-495B-A753-88571F9DB135}"/>
              </a:ext>
            </a:extLst>
          </p:cNvPr>
          <p:cNvSpPr txBox="1"/>
          <p:nvPr/>
        </p:nvSpPr>
        <p:spPr>
          <a:xfrm>
            <a:off x="2276" y="7573"/>
            <a:ext cx="7878168" cy="2190087"/>
          </a:xfrm>
          <a:prstGeom prst="rect">
            <a:avLst/>
          </a:prstGeom>
          <a:noFill/>
        </p:spPr>
        <p:txBody>
          <a:bodyPr wrap="square">
            <a:spAutoFit/>
          </a:bodyPr>
          <a:lstStyle/>
          <a:p>
            <a:pPr>
              <a:lnSpc>
                <a:spcPct val="107000"/>
              </a:lnSpc>
              <a:spcAft>
                <a:spcPts val="800"/>
              </a:spcAft>
            </a:pPr>
            <a:r>
              <a:rPr lang="en-US" sz="2000" b="1" kern="1800">
                <a:effectLst/>
                <a:latin typeface="Times New Roman" panose="02020603050405020304" pitchFamily="18" charset="0"/>
                <a:ea typeface="Times New Roman" panose="02020603050405020304" pitchFamily="18" charset="0"/>
                <a:cs typeface="Times New Roman" panose="02020603050405020304" pitchFamily="18" charset="0"/>
              </a:rPr>
              <a:t>From Billboard producer to healer of cancer – Max Martin produces his biggest hit ever</a:t>
            </a:r>
            <a:endParaRPr lang="sv-SE" sz="2000" b="1">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2400"/>
              </a:lnSpc>
              <a:spcBef>
                <a:spcPts val="103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The discovery of how targeted ultra-high audio frequencies embedded in individually designed music can be used to cure cancer has taken the renowned Swedish music producer into a completely new domain made possible through the Serendipity Challenge launched by Vinnova in 2022.</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ruta 5">
            <a:extLst>
              <a:ext uri="{FF2B5EF4-FFF2-40B4-BE49-F238E27FC236}">
                <a16:creationId xmlns:a16="http://schemas.microsoft.com/office/drawing/2014/main" id="{D90AD2F3-6E2D-49FF-8353-5FEA21A923FD}"/>
              </a:ext>
            </a:extLst>
          </p:cNvPr>
          <p:cNvSpPr txBox="1"/>
          <p:nvPr/>
        </p:nvSpPr>
        <p:spPr>
          <a:xfrm>
            <a:off x="2276" y="2303728"/>
            <a:ext cx="7878168" cy="2018758"/>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The Serendipity Challenge is a result of the explorative and experimental work done by Vinnova X – the Swedish Innovation Agency’s R&amp;D department.</a:t>
            </a:r>
            <a:endParaRPr lang="sv-SE" sz="1200">
              <a:latin typeface="Times New Roman" panose="02020603050405020304" pitchFamily="18" charset="0"/>
              <a:ea typeface="Calibri" panose="020F0502020204030204" pitchFamily="34" charset="0"/>
              <a:cs typeface="Times New Roman" panose="02020603050405020304" pitchFamily="18" charset="0"/>
            </a:endParaRPr>
          </a:p>
          <a:p>
            <a:pPr>
              <a:lnSpc>
                <a:spcPts val="2400"/>
              </a:lnSpc>
              <a:spcBef>
                <a:spcPts val="2400"/>
              </a:spcBef>
              <a:spcAft>
                <a:spcPts val="800"/>
              </a:spcAft>
            </a:pPr>
            <a:r>
              <a:rPr lang="en-US" sz="1800" i="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“Our perpetual quest reinventing how we approach the greatest challenges in society has a lot of “crash-and-burn” results, but when we get it right – we get it amazingly right” </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says Max Råsberg, Head Magician of Radical Ideas.</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Bildobjekt 8" descr="En bild som visar text, dagstidning&#10;&#10;Automatiskt genererad beskrivning">
            <a:extLst>
              <a:ext uri="{FF2B5EF4-FFF2-40B4-BE49-F238E27FC236}">
                <a16:creationId xmlns:a16="http://schemas.microsoft.com/office/drawing/2014/main" id="{2AA4B514-1155-46F2-92F8-1E8AC65E63E0}"/>
              </a:ext>
            </a:extLst>
          </p:cNvPr>
          <p:cNvPicPr>
            <a:picLocks noChangeAspect="1"/>
          </p:cNvPicPr>
          <p:nvPr/>
        </p:nvPicPr>
        <p:blipFill rotWithShape="1">
          <a:blip r:embed="rId2"/>
          <a:srcRect b="4876"/>
          <a:stretch/>
        </p:blipFill>
        <p:spPr>
          <a:xfrm>
            <a:off x="7880444" y="116006"/>
            <a:ext cx="4196687" cy="6523630"/>
          </a:xfrm>
          <a:prstGeom prst="rect">
            <a:avLst/>
          </a:prstGeom>
        </p:spPr>
      </p:pic>
    </p:spTree>
    <p:extLst>
      <p:ext uri="{BB962C8B-B14F-4D97-AF65-F5344CB8AC3E}">
        <p14:creationId xmlns:p14="http://schemas.microsoft.com/office/powerpoint/2010/main" val="415271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BC7812F-2ACD-4C4B-845C-B51418C1FA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76"/>
          <a:stretch/>
        </p:blipFill>
        <p:spPr bwMode="auto">
          <a:xfrm>
            <a:off x="7868265" y="175999"/>
            <a:ext cx="4150057" cy="64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ruta 12">
            <a:extLst>
              <a:ext uri="{FF2B5EF4-FFF2-40B4-BE49-F238E27FC236}">
                <a16:creationId xmlns:a16="http://schemas.microsoft.com/office/drawing/2014/main" id="{ECDE6618-63AB-4D6E-8307-DFABE765A675}"/>
              </a:ext>
            </a:extLst>
          </p:cNvPr>
          <p:cNvSpPr txBox="1"/>
          <p:nvPr/>
        </p:nvSpPr>
        <p:spPr>
          <a:xfrm>
            <a:off x="102835" y="175999"/>
            <a:ext cx="7765430" cy="1231106"/>
          </a:xfrm>
          <a:prstGeom prst="rect">
            <a:avLst/>
          </a:prstGeom>
          <a:noFill/>
        </p:spPr>
        <p:txBody>
          <a:bodyPr wrap="square">
            <a:spAutoFit/>
          </a:bodyPr>
          <a:lstStyle/>
          <a:p>
            <a:r>
              <a:rPr lang="en-US" sz="2000" b="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Digital Twins </a:t>
            </a:r>
            <a:r>
              <a:rPr lang="en-US" sz="2000" b="1" spc="-5" err="1">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für</a:t>
            </a:r>
            <a:r>
              <a:rPr lang="en-US" sz="2000" b="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alle!</a:t>
            </a:r>
          </a:p>
          <a:p>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Based on work done in industry on digital twins, Sweden has introduced digital twins for personal use. The digital transformation that companies have experienced with AI and automation is now moving into the private sphere.</a:t>
            </a:r>
            <a:endParaRPr lang="sv-SE">
              <a:latin typeface="Times New Roman" panose="02020603050405020304" pitchFamily="18" charset="0"/>
              <a:cs typeface="Times New Roman" panose="02020603050405020304" pitchFamily="18" charset="0"/>
            </a:endParaRPr>
          </a:p>
        </p:txBody>
      </p:sp>
      <p:sp>
        <p:nvSpPr>
          <p:cNvPr id="15" name="textruta 14">
            <a:extLst>
              <a:ext uri="{FF2B5EF4-FFF2-40B4-BE49-F238E27FC236}">
                <a16:creationId xmlns:a16="http://schemas.microsoft.com/office/drawing/2014/main" id="{B48A10D7-62AF-4D25-8135-CFD750AA961C}"/>
              </a:ext>
            </a:extLst>
          </p:cNvPr>
          <p:cNvSpPr txBox="1"/>
          <p:nvPr/>
        </p:nvSpPr>
        <p:spPr>
          <a:xfrm>
            <a:off x="102835" y="1379745"/>
            <a:ext cx="7765430" cy="2942087"/>
          </a:xfrm>
          <a:prstGeom prst="rect">
            <a:avLst/>
          </a:prstGeom>
          <a:noFill/>
        </p:spPr>
        <p:txBody>
          <a:bodyPr wrap="square">
            <a:spAutoFit/>
          </a:bodyPr>
          <a:lstStyle/>
          <a:p>
            <a:pPr>
              <a:lnSpc>
                <a:spcPts val="2400"/>
              </a:lnSpc>
              <a:spcBef>
                <a:spcPts val="2400"/>
              </a:spcBef>
              <a:spcAft>
                <a:spcPts val="800"/>
              </a:spcAft>
            </a:pPr>
            <a:r>
              <a:rPr lang="en-US" sz="1800" i="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The digital twin roadmap started when AI-bots got popular for managing one’s retirement savings. With twins, we expect citizens to be in better control of their own financial status, and substantial efficiency gains from a more adaptive market for private equity</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says Inge Bill, Minister of Finance.</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Personal digital twins are not limited to finance but also cover health aspects for you as an individual. The twin bots as based on the latest research in the area of health behaviorism. For most common diseases, preventive health measures have been shown to perform far better than pharma treatments.</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7" name="textruta 16">
            <a:extLst>
              <a:ext uri="{FF2B5EF4-FFF2-40B4-BE49-F238E27FC236}">
                <a16:creationId xmlns:a16="http://schemas.microsoft.com/office/drawing/2014/main" id="{1194C3E3-FF32-41BE-8DDC-B8AC0156A8F9}"/>
              </a:ext>
            </a:extLst>
          </p:cNvPr>
          <p:cNvSpPr txBox="1"/>
          <p:nvPr/>
        </p:nvSpPr>
        <p:spPr>
          <a:xfrm>
            <a:off x="125581" y="4281300"/>
            <a:ext cx="7765430" cy="992836"/>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The next step in the digital twin program in Sweden is providing the same twin bots solution for school children. In an increasingly complex society, everyone can benefit from better support to make life easier. This is also true for our young.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9" name="Rak koppling 18">
            <a:extLst>
              <a:ext uri="{FF2B5EF4-FFF2-40B4-BE49-F238E27FC236}">
                <a16:creationId xmlns:a16="http://schemas.microsoft.com/office/drawing/2014/main" id="{90207257-4AFC-4C3D-831D-FB64BFA80557}"/>
              </a:ext>
            </a:extLst>
          </p:cNvPr>
          <p:cNvCxnSpPr/>
          <p:nvPr/>
        </p:nvCxnSpPr>
        <p:spPr>
          <a:xfrm>
            <a:off x="121920" y="5428305"/>
            <a:ext cx="77175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950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6D07DD88-3440-4C7D-A566-B1251AC692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442"/>
          <a:stretch/>
        </p:blipFill>
        <p:spPr bwMode="auto">
          <a:xfrm>
            <a:off x="8021919" y="133065"/>
            <a:ext cx="4029053" cy="629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ruta 4">
            <a:extLst>
              <a:ext uri="{FF2B5EF4-FFF2-40B4-BE49-F238E27FC236}">
                <a16:creationId xmlns:a16="http://schemas.microsoft.com/office/drawing/2014/main" id="{D3ECE693-8A7B-4066-94E3-E2F07BEDE0E5}"/>
              </a:ext>
            </a:extLst>
          </p:cNvPr>
          <p:cNvSpPr txBox="1"/>
          <p:nvPr/>
        </p:nvSpPr>
        <p:spPr>
          <a:xfrm>
            <a:off x="249071" y="336909"/>
            <a:ext cx="7257197" cy="998030"/>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The stubborn nation, Sweden of the Nordics, again dares to do what it pleases – now introducing their own ‘e-krona’: A cash-less currency from it’s central bank.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ruta 6">
            <a:extLst>
              <a:ext uri="{FF2B5EF4-FFF2-40B4-BE49-F238E27FC236}">
                <a16:creationId xmlns:a16="http://schemas.microsoft.com/office/drawing/2014/main" id="{F953DBE0-C95F-4E92-98F4-9043D42ED659}"/>
              </a:ext>
            </a:extLst>
          </p:cNvPr>
          <p:cNvSpPr txBox="1"/>
          <p:nvPr/>
        </p:nvSpPr>
        <p:spPr>
          <a:xfrm>
            <a:off x="249070" y="1401377"/>
            <a:ext cx="7257197" cy="1608389"/>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Anna Kinberg Batra cites </a:t>
            </a:r>
            <a:r>
              <a:rPr lang="en-US" sz="1800" spc="-5" err="1">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Vinnova’s</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Ylva Strander</a:t>
            </a:r>
            <a:r>
              <a:rPr lang="en-US" sz="1800" i="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”It was quite a ride, to balance parties in private and public sectors, each with strong vested financial interests, while simultaneously moving project milestones forward”. “Here, mission-oriented designs from strategic team members such as Anja Melander became crucial”</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according to </a:t>
            </a:r>
            <a:r>
              <a:rPr lang="en-US" sz="1800" spc="-5" err="1">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Vinnova’s</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Ylva Strander.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ruta 8">
            <a:extLst>
              <a:ext uri="{FF2B5EF4-FFF2-40B4-BE49-F238E27FC236}">
                <a16:creationId xmlns:a16="http://schemas.microsoft.com/office/drawing/2014/main" id="{11F46E4E-8776-45BC-BDCE-F4900BA4F0E9}"/>
              </a:ext>
            </a:extLst>
          </p:cNvPr>
          <p:cNvSpPr txBox="1"/>
          <p:nvPr/>
        </p:nvSpPr>
        <p:spPr>
          <a:xfrm>
            <a:off x="249070" y="3041443"/>
            <a:ext cx="7257197" cy="992836"/>
          </a:xfrm>
          <a:prstGeom prst="rect">
            <a:avLst/>
          </a:prstGeom>
          <a:noFill/>
        </p:spPr>
        <p:txBody>
          <a:bodyPr wrap="square">
            <a:spAutoFit/>
          </a:bodyPr>
          <a:lstStyle/>
          <a:p>
            <a:pPr>
              <a:lnSpc>
                <a:spcPts val="2400"/>
              </a:lnSpc>
              <a:spcBef>
                <a:spcPts val="2400"/>
              </a:spcBef>
              <a:spcAft>
                <a:spcPts val="800"/>
              </a:spcAft>
            </a:pP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If you are interested in the above and have great transformative ides for the future, never hesitate to contact </a:t>
            </a:r>
            <a:r>
              <a:rPr lang="en-US" sz="1800" spc="-5" err="1">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Vinnova’s</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team Future Transformation Areas. ‘</a:t>
            </a:r>
            <a:r>
              <a:rPr lang="en-US" sz="1800" i="1"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Yeah. They are so…awesome</a:t>
            </a:r>
            <a:r>
              <a:rPr lang="en-US" sz="1800" spc="-5">
                <a:solidFill>
                  <a:srgbClr val="292929"/>
                </a:solidFill>
                <a:effectLst/>
                <a:latin typeface="Times New Roman" panose="02020603050405020304" pitchFamily="18" charset="0"/>
                <a:ea typeface="Calibri" panose="020F0502020204030204" pitchFamily="34" charset="0"/>
                <a:cs typeface="Times New Roman" panose="02020603050405020304" pitchFamily="18" charset="0"/>
              </a:rPr>
              <a:t>’, assures Sweden’s Greta Thunberg.</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11" name="Rak koppling 10">
            <a:extLst>
              <a:ext uri="{FF2B5EF4-FFF2-40B4-BE49-F238E27FC236}">
                <a16:creationId xmlns:a16="http://schemas.microsoft.com/office/drawing/2014/main" id="{635EE074-EC76-4CCF-A59E-D0F4CD93B8A9}"/>
              </a:ext>
            </a:extLst>
          </p:cNvPr>
          <p:cNvCxnSpPr/>
          <p:nvPr/>
        </p:nvCxnSpPr>
        <p:spPr>
          <a:xfrm>
            <a:off x="121920" y="5428305"/>
            <a:ext cx="77175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35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8324B0-5E83-12FC-4342-10D7E1F93F7B}"/>
              </a:ext>
            </a:extLst>
          </p:cNvPr>
          <p:cNvSpPr>
            <a:spLocks noGrp="1"/>
          </p:cNvSpPr>
          <p:nvPr>
            <p:ph type="title"/>
          </p:nvPr>
        </p:nvSpPr>
        <p:spPr>
          <a:xfrm>
            <a:off x="1709203" y="356425"/>
            <a:ext cx="5758397" cy="1205773"/>
          </a:xfrm>
        </p:spPr>
        <p:txBody>
          <a:bodyPr>
            <a:normAutofit/>
          </a:bodyPr>
          <a:lstStyle/>
          <a:p>
            <a:pPr>
              <a:lnSpc>
                <a:spcPct val="100000"/>
              </a:lnSpc>
            </a:pPr>
            <a:r>
              <a:rPr lang="en-US" sz="4000" b="1">
                <a:latin typeface="Franklin Gothic Demi Cond" panose="020B0603020102020204" pitchFamily="34" charset="0"/>
              </a:rPr>
              <a:t>Future Press Release</a:t>
            </a:r>
            <a:br>
              <a:rPr lang="en-US" sz="4000" b="1">
                <a:latin typeface="Franklin Gothic Demi Cond" panose="020B0603020102020204" pitchFamily="34" charset="0"/>
              </a:rPr>
            </a:br>
            <a:r>
              <a:rPr lang="en-US" sz="2000" b="1">
                <a:latin typeface="Franklin Gothic Demi Cond" panose="020B0603020102020204" pitchFamily="34" charset="0"/>
              </a:rPr>
              <a:t>Ways of Persuading</a:t>
            </a:r>
            <a:endParaRPr lang="en-US" sz="4000" b="1">
              <a:solidFill>
                <a:srgbClr val="4D5358"/>
              </a:solidFill>
              <a:latin typeface="Franklin Gothic Demi Cond" panose="020B0603020102020204" pitchFamily="34" charset="0"/>
            </a:endParaRPr>
          </a:p>
        </p:txBody>
      </p:sp>
      <p:sp>
        <p:nvSpPr>
          <p:cNvPr id="5" name="Content Placeholder 2">
            <a:extLst>
              <a:ext uri="{FF2B5EF4-FFF2-40B4-BE49-F238E27FC236}">
                <a16:creationId xmlns:a16="http://schemas.microsoft.com/office/drawing/2014/main" id="{90D71EF1-9D20-1D5A-0820-26C7984ABF66}"/>
              </a:ext>
            </a:extLst>
          </p:cNvPr>
          <p:cNvSpPr>
            <a:spLocks noGrp="1"/>
          </p:cNvSpPr>
          <p:nvPr>
            <p:ph idx="1"/>
          </p:nvPr>
        </p:nvSpPr>
        <p:spPr>
          <a:xfrm>
            <a:off x="378971" y="2130117"/>
            <a:ext cx="4848616" cy="585899"/>
          </a:xfrm>
        </p:spPr>
        <p:txBody>
          <a:bodyPr>
            <a:normAutofit/>
          </a:bodyPr>
          <a:lstStyle/>
          <a:p>
            <a:pPr marL="0" lvl="1" indent="0">
              <a:buNone/>
            </a:pPr>
            <a:r>
              <a:rPr lang="en-US" sz="1400">
                <a:latin typeface="Arial" panose="020B0604020202020204" pitchFamily="34" charset="0"/>
                <a:cs typeface="Arial" panose="020B0604020202020204" pitchFamily="34" charset="0"/>
              </a:rPr>
              <a:t>How do we want people to imagine the future change?</a:t>
            </a:r>
          </a:p>
        </p:txBody>
      </p:sp>
      <p:sp>
        <p:nvSpPr>
          <p:cNvPr id="11" name="Content Placeholder 2">
            <a:extLst>
              <a:ext uri="{FF2B5EF4-FFF2-40B4-BE49-F238E27FC236}">
                <a16:creationId xmlns:a16="http://schemas.microsoft.com/office/drawing/2014/main" id="{3C600C85-60B0-D62D-BBB8-D7D0FD02CDBF}"/>
              </a:ext>
            </a:extLst>
          </p:cNvPr>
          <p:cNvSpPr txBox="1">
            <a:spLocks/>
          </p:cNvSpPr>
          <p:nvPr/>
        </p:nvSpPr>
        <p:spPr>
          <a:xfrm>
            <a:off x="378971" y="3234061"/>
            <a:ext cx="7088629" cy="32675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Discuss what our opportunity looks like in the future and at what time horizon (e.g., in 10 years).</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Write the story as a media announcement to show what has succeeded, focusing on the outcomes. Do not worry about explaining how we solve everything – save those answers for a corresponding detailed FAQ.</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Use the headline to summarize the big idea and a subheading to emphasize what has changed.</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Highlight several quotes spoken by different representatives (e.g., city official, end user, citizen) relevant to our story, using their words to describe the change or benefit as they see it.</a:t>
            </a:r>
          </a:p>
          <a:p>
            <a:pPr marL="228600" marR="0" lvl="0" indent="-2286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Optional: end with a call to action about how the readers can get involved in the next step or milestone.</a:t>
            </a:r>
          </a:p>
        </p:txBody>
      </p:sp>
      <p:sp>
        <p:nvSpPr>
          <p:cNvPr id="16" name="Rounded Rectangle 15">
            <a:extLst>
              <a:ext uri="{FF2B5EF4-FFF2-40B4-BE49-F238E27FC236}">
                <a16:creationId xmlns:a16="http://schemas.microsoft.com/office/drawing/2014/main" id="{D71EDD74-8EF2-3192-E27D-4241F03A880B}"/>
              </a:ext>
            </a:extLst>
          </p:cNvPr>
          <p:cNvSpPr/>
          <p:nvPr/>
        </p:nvSpPr>
        <p:spPr>
          <a:xfrm>
            <a:off x="7725508" y="344818"/>
            <a:ext cx="4161692" cy="5756367"/>
          </a:xfrm>
          <a:prstGeom prst="roundRect">
            <a:avLst/>
          </a:prstGeom>
          <a:noFill/>
          <a:ln w="38100">
            <a:solidFill>
              <a:srgbClr val="2485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ontent Placeholder 2">
            <a:extLst>
              <a:ext uri="{FF2B5EF4-FFF2-40B4-BE49-F238E27FC236}">
                <a16:creationId xmlns:a16="http://schemas.microsoft.com/office/drawing/2014/main" id="{4894CFB0-80B4-CFD6-5B4D-D2840EDC8AA8}"/>
              </a:ext>
            </a:extLst>
          </p:cNvPr>
          <p:cNvSpPr txBox="1">
            <a:spLocks/>
          </p:cNvSpPr>
          <p:nvPr/>
        </p:nvSpPr>
        <p:spPr>
          <a:xfrm>
            <a:off x="7983739" y="2027798"/>
            <a:ext cx="3645229" cy="3847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How have we incorporated the “voice of the customer” (and other system “actors”) in the press release as they see the future change?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In what ways does our story describe tangible outcomes?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Which parts of the change we imagine can happen today?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When we read our own press release, are we excited about committing to making this change real?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Which parts of our story make our colleagues curious to know more?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Would this press release surprise and delight readers outside our organization, and why?</a:t>
            </a:r>
          </a:p>
        </p:txBody>
      </p:sp>
      <p:sp>
        <p:nvSpPr>
          <p:cNvPr id="29" name="Rounded Rectangle 28">
            <a:extLst>
              <a:ext uri="{FF2B5EF4-FFF2-40B4-BE49-F238E27FC236}">
                <a16:creationId xmlns:a16="http://schemas.microsoft.com/office/drawing/2014/main" id="{968E70EA-9DEB-44EE-5C64-FC80638C52D1}"/>
              </a:ext>
            </a:extLst>
          </p:cNvPr>
          <p:cNvSpPr/>
          <p:nvPr/>
        </p:nvSpPr>
        <p:spPr>
          <a:xfrm>
            <a:off x="270518" y="176158"/>
            <a:ext cx="1377169" cy="344818"/>
          </a:xfrm>
          <a:prstGeom prst="roundRect">
            <a:avLst>
              <a:gd name="adj" fmla="val 50000"/>
            </a:avLst>
          </a:prstGeom>
          <a:noFill/>
          <a:ln w="38100">
            <a:solidFill>
              <a:srgbClr val="1145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877E765-43C7-92A3-EC99-EED4B25F30FF}"/>
              </a:ext>
            </a:extLst>
          </p:cNvPr>
          <p:cNvSpPr txBox="1"/>
          <p:nvPr/>
        </p:nvSpPr>
        <p:spPr>
          <a:xfrm>
            <a:off x="221482" y="187044"/>
            <a:ext cx="1468040"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Franklin Gothic Medium Cond" panose="020B0606030402020204" pitchFamily="34" charset="0"/>
                <a:ea typeface="+mn-ea"/>
                <a:cs typeface="+mn-cs"/>
              </a:rPr>
              <a:t>QUICKGUIDE</a:t>
            </a:r>
          </a:p>
        </p:txBody>
      </p:sp>
      <p:pic>
        <p:nvPicPr>
          <p:cNvPr id="2" name="Graphic 1">
            <a:extLst>
              <a:ext uri="{FF2B5EF4-FFF2-40B4-BE49-F238E27FC236}">
                <a16:creationId xmlns:a16="http://schemas.microsoft.com/office/drawing/2014/main" id="{9415A73F-E240-16AB-71EB-29618459EC08}"/>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9683" y="536297"/>
            <a:ext cx="1602930" cy="905358"/>
          </a:xfrm>
          <a:prstGeom prst="rect">
            <a:avLst/>
          </a:prstGeom>
        </p:spPr>
      </p:pic>
      <p:pic>
        <p:nvPicPr>
          <p:cNvPr id="7" name="Graphic 6">
            <a:extLst>
              <a:ext uri="{FF2B5EF4-FFF2-40B4-BE49-F238E27FC236}">
                <a16:creationId xmlns:a16="http://schemas.microsoft.com/office/drawing/2014/main" id="{F8504C1C-A91A-BEA3-A930-CCDE0A9437F2}"/>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9013516" y="542294"/>
            <a:ext cx="1602930" cy="905358"/>
          </a:xfrm>
          <a:prstGeom prst="rect">
            <a:avLst/>
          </a:prstGeom>
        </p:spPr>
      </p:pic>
      <p:pic>
        <p:nvPicPr>
          <p:cNvPr id="9" name="Picture 8">
            <a:extLst>
              <a:ext uri="{FF2B5EF4-FFF2-40B4-BE49-F238E27FC236}">
                <a16:creationId xmlns:a16="http://schemas.microsoft.com/office/drawing/2014/main" id="{75077D4C-D965-F95B-11BA-64020F88A169}"/>
              </a:ext>
            </a:extLst>
          </p:cNvPr>
          <p:cNvPicPr>
            <a:picLocks noChangeAspect="1"/>
          </p:cNvPicPr>
          <p:nvPr/>
        </p:nvPicPr>
        <p:blipFill>
          <a:blip r:embed="rId4"/>
          <a:srcRect/>
          <a:stretch/>
        </p:blipFill>
        <p:spPr>
          <a:xfrm>
            <a:off x="9076432" y="6350610"/>
            <a:ext cx="1295009" cy="345335"/>
          </a:xfrm>
          <a:prstGeom prst="rect">
            <a:avLst/>
          </a:prstGeom>
        </p:spPr>
      </p:pic>
      <p:pic>
        <p:nvPicPr>
          <p:cNvPr id="10" name="Picture 9">
            <a:extLst>
              <a:ext uri="{FF2B5EF4-FFF2-40B4-BE49-F238E27FC236}">
                <a16:creationId xmlns:a16="http://schemas.microsoft.com/office/drawing/2014/main" id="{75FD4708-4942-54D4-E8C6-C078D940FA7F}"/>
              </a:ext>
            </a:extLst>
          </p:cNvPr>
          <p:cNvPicPr>
            <a:picLocks noChangeAspect="1"/>
          </p:cNvPicPr>
          <p:nvPr/>
        </p:nvPicPr>
        <p:blipFill>
          <a:blip r:embed="rId5"/>
          <a:srcRect/>
          <a:stretch/>
        </p:blipFill>
        <p:spPr>
          <a:xfrm>
            <a:off x="10576889" y="6449308"/>
            <a:ext cx="1276510" cy="147940"/>
          </a:xfrm>
          <a:prstGeom prst="rect">
            <a:avLst/>
          </a:prstGeom>
        </p:spPr>
      </p:pic>
      <p:sp>
        <p:nvSpPr>
          <p:cNvPr id="3" name="Title 1">
            <a:extLst>
              <a:ext uri="{FF2B5EF4-FFF2-40B4-BE49-F238E27FC236}">
                <a16:creationId xmlns:a16="http://schemas.microsoft.com/office/drawing/2014/main" id="{F00257A0-3BF1-4572-0506-8EB41B983A18}"/>
              </a:ext>
            </a:extLst>
          </p:cNvPr>
          <p:cNvSpPr txBox="1">
            <a:spLocks/>
          </p:cNvSpPr>
          <p:nvPr/>
        </p:nvSpPr>
        <p:spPr>
          <a:xfrm>
            <a:off x="378971" y="1622760"/>
            <a:ext cx="3452950" cy="5858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Franklin Gothic Demi Cond" panose="020B0603020102020204" pitchFamily="34" charset="0"/>
                <a:ea typeface="+mj-ea"/>
                <a:cs typeface="+mj-cs"/>
              </a:rPr>
              <a:t>Må</a:t>
            </a:r>
            <a:r>
              <a:rPr lang="en-US" sz="2400" b="1" dirty="0">
                <a:solidFill>
                  <a:prstClr val="black"/>
                </a:solidFill>
                <a:latin typeface="Franklin Gothic Demi Cond" panose="020B0603020102020204" pitchFamily="34" charset="0"/>
              </a:rPr>
              <a:t>l</a:t>
            </a:r>
            <a:endParaRPr kumimoji="0" lang="en-US" sz="2400" b="1" i="0" u="none" strike="noStrike" kern="1200" cap="none" spc="0" normalizeH="0" baseline="0" noProof="0" dirty="0">
              <a:ln>
                <a:noFill/>
              </a:ln>
              <a:solidFill>
                <a:srgbClr val="4D5358"/>
              </a:solidFill>
              <a:effectLst/>
              <a:uLnTx/>
              <a:uFillTx/>
              <a:latin typeface="Franklin Gothic Demi Cond" panose="020B0603020102020204" pitchFamily="34" charset="0"/>
              <a:ea typeface="+mj-ea"/>
              <a:cs typeface="+mj-cs"/>
            </a:endParaRPr>
          </a:p>
        </p:txBody>
      </p:sp>
      <p:sp>
        <p:nvSpPr>
          <p:cNvPr id="6" name="Title 1">
            <a:extLst>
              <a:ext uri="{FF2B5EF4-FFF2-40B4-BE49-F238E27FC236}">
                <a16:creationId xmlns:a16="http://schemas.microsoft.com/office/drawing/2014/main" id="{3C9E32B9-769A-C932-6857-5B5BBBD2982B}"/>
              </a:ext>
            </a:extLst>
          </p:cNvPr>
          <p:cNvSpPr txBox="1">
            <a:spLocks/>
          </p:cNvSpPr>
          <p:nvPr/>
        </p:nvSpPr>
        <p:spPr>
          <a:xfrm>
            <a:off x="378971" y="2747138"/>
            <a:ext cx="3452950" cy="4649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Franklin Gothic Demi Cond" panose="020B0603020102020204" pitchFamily="34" charset="0"/>
                <a:ea typeface="+mj-ea"/>
                <a:cs typeface="+mj-cs"/>
              </a:rPr>
              <a:t>Instruktioner</a:t>
            </a:r>
            <a:endParaRPr kumimoji="0" lang="en-US" sz="2400" b="1" i="0" u="none" strike="noStrike" kern="1200" cap="none" spc="0" normalizeH="0" baseline="0" noProof="0" dirty="0">
              <a:ln>
                <a:noFill/>
              </a:ln>
              <a:solidFill>
                <a:srgbClr val="4D5358"/>
              </a:solidFill>
              <a:effectLst/>
              <a:uLnTx/>
              <a:uFillTx/>
              <a:latin typeface="Franklin Gothic Demi Cond" panose="020B0603020102020204" pitchFamily="34" charset="0"/>
              <a:ea typeface="+mj-ea"/>
              <a:cs typeface="+mj-cs"/>
            </a:endParaRPr>
          </a:p>
        </p:txBody>
      </p:sp>
      <p:sp>
        <p:nvSpPr>
          <p:cNvPr id="13" name="Title 1">
            <a:extLst>
              <a:ext uri="{FF2B5EF4-FFF2-40B4-BE49-F238E27FC236}">
                <a16:creationId xmlns:a16="http://schemas.microsoft.com/office/drawing/2014/main" id="{E3ED45A3-82AE-0CFF-91AA-A256396A304E}"/>
              </a:ext>
            </a:extLst>
          </p:cNvPr>
          <p:cNvSpPr txBox="1">
            <a:spLocks/>
          </p:cNvSpPr>
          <p:nvPr/>
        </p:nvSpPr>
        <p:spPr>
          <a:xfrm>
            <a:off x="7986891" y="1441900"/>
            <a:ext cx="3452950" cy="5858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Franklin Gothic Demi Cond" panose="020B0603020102020204" pitchFamily="34" charset="0"/>
                <a:ea typeface="+mj-ea"/>
                <a:cs typeface="+mj-cs"/>
              </a:rPr>
              <a:t>Gruppdiskussion</a:t>
            </a:r>
            <a:endParaRPr kumimoji="0" lang="en-US" sz="2400" b="1" i="0" u="none" strike="noStrike" kern="1200" cap="none" spc="0" normalizeH="0" baseline="0" noProof="0" dirty="0">
              <a:ln>
                <a:noFill/>
              </a:ln>
              <a:solidFill>
                <a:srgbClr val="4D5358"/>
              </a:solidFill>
              <a:effectLst/>
              <a:uLnTx/>
              <a:uFillTx/>
              <a:latin typeface="Franklin Gothic Demi Cond" panose="020B0603020102020204" pitchFamily="34" charset="0"/>
              <a:ea typeface="+mj-ea"/>
              <a:cs typeface="+mj-cs"/>
            </a:endParaRPr>
          </a:p>
        </p:txBody>
      </p:sp>
    </p:spTree>
    <p:extLst>
      <p:ext uri="{BB962C8B-B14F-4D97-AF65-F5344CB8AC3E}">
        <p14:creationId xmlns:p14="http://schemas.microsoft.com/office/powerpoint/2010/main" val="4004891225"/>
      </p:ext>
    </p:extLst>
  </p:cSld>
  <p:clrMapOvr>
    <a:masterClrMapping/>
  </p:clrMapOvr>
</p:sld>
</file>

<file path=ppt/theme/theme1.xml><?xml version="1.0" encoding="utf-8"?>
<a:theme xmlns:a="http://schemas.openxmlformats.org/drawingml/2006/main" name="Vinnova mörk">
  <a:themeElements>
    <a:clrScheme name="Vinnova mörk">
      <a:dk1>
        <a:srgbClr val="FFFFFF"/>
      </a:dk1>
      <a:lt1>
        <a:srgbClr val="404040"/>
      </a:lt1>
      <a:dk2>
        <a:srgbClr val="008782"/>
      </a:dk2>
      <a:lt2>
        <a:srgbClr val="FFFCE9"/>
      </a:lt2>
      <a:accent1>
        <a:srgbClr val="CBEEF0"/>
      </a:accent1>
      <a:accent2>
        <a:srgbClr val="184EA3"/>
      </a:accent2>
      <a:accent3>
        <a:srgbClr val="33849B"/>
      </a:accent3>
      <a:accent4>
        <a:srgbClr val="81BD27"/>
      </a:accent4>
      <a:accent5>
        <a:srgbClr val="FFFFFF"/>
      </a:accent5>
      <a:accent6>
        <a:srgbClr val="008782"/>
      </a:accent6>
      <a:hlink>
        <a:srgbClr val="CBEEF0"/>
      </a:hlink>
      <a:folHlink>
        <a:srgbClr val="CBEEF0"/>
      </a:folHlink>
    </a:clrScheme>
    <a:fontScheme name="Vinnova">
      <a:majorFont>
        <a:latin typeface="Franklin Gothic Demi C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Presentation1" id="{1D93B7BA-96D7-40F9-AEC7-79EC1D6658C2}" vid="{3F96F155-B383-445C-BC77-5D92C03C60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Vinnova grön">
      <a:dk1>
        <a:srgbClr val="FFFFFF"/>
      </a:dk1>
      <a:lt1>
        <a:srgbClr val="000000"/>
      </a:lt1>
      <a:dk2>
        <a:srgbClr val="008782"/>
      </a:dk2>
      <a:lt2>
        <a:srgbClr val="F8F8F8"/>
      </a:lt2>
      <a:accent1>
        <a:srgbClr val="FFD700"/>
      </a:accent1>
      <a:accent2>
        <a:srgbClr val="81BD27"/>
      </a:accent2>
      <a:accent3>
        <a:srgbClr val="FFFCE9"/>
      </a:accent3>
      <a:accent4>
        <a:srgbClr val="404040"/>
      </a:accent4>
      <a:accent5>
        <a:srgbClr val="871B5C"/>
      </a:accent5>
      <a:accent6>
        <a:srgbClr val="867871"/>
      </a:accent6>
      <a:hlink>
        <a:srgbClr val="404040"/>
      </a:hlink>
      <a:folHlink>
        <a:srgbClr val="404040"/>
      </a:folHlink>
    </a:clrScheme>
    <a:fontScheme name="Vinnova">
      <a:majorFont>
        <a:latin typeface="Franklin Gothic Demi C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Vinnova grön">
      <a:dk1>
        <a:srgbClr val="FFFFFF"/>
      </a:dk1>
      <a:lt1>
        <a:srgbClr val="000000"/>
      </a:lt1>
      <a:dk2>
        <a:srgbClr val="008782"/>
      </a:dk2>
      <a:lt2>
        <a:srgbClr val="F8F8F8"/>
      </a:lt2>
      <a:accent1>
        <a:srgbClr val="FFD700"/>
      </a:accent1>
      <a:accent2>
        <a:srgbClr val="81BD27"/>
      </a:accent2>
      <a:accent3>
        <a:srgbClr val="FFFCE9"/>
      </a:accent3>
      <a:accent4>
        <a:srgbClr val="404040"/>
      </a:accent4>
      <a:accent5>
        <a:srgbClr val="871B5C"/>
      </a:accent5>
      <a:accent6>
        <a:srgbClr val="867871"/>
      </a:accent6>
      <a:hlink>
        <a:srgbClr val="404040"/>
      </a:hlink>
      <a:folHlink>
        <a:srgbClr val="404040"/>
      </a:folHlink>
    </a:clrScheme>
    <a:fontScheme name="Vinnova">
      <a:majorFont>
        <a:latin typeface="Franklin Gothic Demi C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A38420E-A296-40AB-B4CB-115602E5B165}">
  <we:reference id="5dfe852d-2c42-4b3a-a2a0-df25e73584ce" version="1.0.0.2"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0257C8D8DC2D4299BE8AFF7C38BA67" ma:contentTypeVersion="9" ma:contentTypeDescription="Create a new document." ma:contentTypeScope="" ma:versionID="8ec214c02a3238d5271a092ec9879361">
  <xsd:schema xmlns:xsd="http://www.w3.org/2001/XMLSchema" xmlns:xs="http://www.w3.org/2001/XMLSchema" xmlns:p="http://schemas.microsoft.com/office/2006/metadata/properties" xmlns:ns2="fd4991f9-9752-4b29-827a-d85a99264f20" targetNamespace="http://schemas.microsoft.com/office/2006/metadata/properties" ma:root="true" ma:fieldsID="a1bdae87fb53b95a84475821d1c3f8bf" ns2:_="">
    <xsd:import namespace="fd4991f9-9752-4b29-827a-d85a99264f20"/>
    <xsd:element name="properties">
      <xsd:complexType>
        <xsd:sequence>
          <xsd:element name="documentManagement">
            <xsd:complexType>
              <xsd:all>
                <xsd:element ref="ns2:WayofWorking"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4991f9-9752-4b29-827a-d85a99264f20" elementFormDefault="qualified">
    <xsd:import namespace="http://schemas.microsoft.com/office/2006/documentManagement/types"/>
    <xsd:import namespace="http://schemas.microsoft.com/office/infopath/2007/PartnerControls"/>
    <xsd:element name="WayofWorking" ma:index="4" nillable="true" ma:displayName="Step" ma:internalName="WayofWorking" ma:readOnly="false">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WayofWorking xmlns="fd4991f9-9752-4b29-827a-d85a99264f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D5AEB5-EA8D-4692-A19E-5B51864ABD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4991f9-9752-4b29-827a-d85a99264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419513-13A1-497F-BB59-7953FFEB1B53}">
  <ds:schemaRefs>
    <ds:schemaRef ds:uri="http://purl.org/dc/terms/"/>
    <ds:schemaRef ds:uri="ff849c28-67c3-4ecd-b560-896f5d33ec5e"/>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9bc77b9d-74fd-4a3e-a24a-285716814cd1"/>
    <ds:schemaRef ds:uri="http://www.w3.org/XML/1998/namespace"/>
    <ds:schemaRef ds:uri="http://purl.org/dc/dcmitype/"/>
    <ds:schemaRef ds:uri="http://purl.org/dc/elements/1.1/"/>
    <ds:schemaRef ds:uri="fd4991f9-9752-4b29-827a-d85a99264f20"/>
  </ds:schemaRefs>
</ds:datastoreItem>
</file>

<file path=customXml/itemProps3.xml><?xml version="1.0" encoding="utf-8"?>
<ds:datastoreItem xmlns:ds="http://schemas.openxmlformats.org/officeDocument/2006/customXml" ds:itemID="{84E5B29F-8D74-4560-91E3-44E429AE95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1004</TotalTime>
  <Words>1086</Words>
  <Application>Microsoft Office PowerPoint</Application>
  <PresentationFormat>Bredbild</PresentationFormat>
  <Paragraphs>49</Paragraphs>
  <Slides>6</Slides>
  <Notes>0</Notes>
  <HiddenSlides>1</HiddenSlides>
  <MMClips>0</MMClips>
  <ScaleCrop>false</ScaleCrop>
  <HeadingPairs>
    <vt:vector size="6" baseType="variant">
      <vt:variant>
        <vt:lpstr>Använt teckensnitt</vt:lpstr>
      </vt:variant>
      <vt:variant>
        <vt:i4>7</vt:i4>
      </vt:variant>
      <vt:variant>
        <vt:lpstr>Tema</vt:lpstr>
      </vt:variant>
      <vt:variant>
        <vt:i4>2</vt:i4>
      </vt:variant>
      <vt:variant>
        <vt:lpstr>Bildrubriker</vt:lpstr>
      </vt:variant>
      <vt:variant>
        <vt:i4>6</vt:i4>
      </vt:variant>
    </vt:vector>
  </HeadingPairs>
  <TitlesOfParts>
    <vt:vector size="15" baseType="lpstr">
      <vt:lpstr>Arial</vt:lpstr>
      <vt:lpstr>Calibri</vt:lpstr>
      <vt:lpstr>Calibri Light</vt:lpstr>
      <vt:lpstr>Franklin Gothic Demi Cond</vt:lpstr>
      <vt:lpstr>Franklin Gothic Medium Cond</vt:lpstr>
      <vt:lpstr>Gill Sans</vt:lpstr>
      <vt:lpstr>Times New Roman</vt:lpstr>
      <vt:lpstr>Vinnova mörk</vt:lpstr>
      <vt:lpstr>Office Theme</vt:lpstr>
      <vt:lpstr>Future Press Release Ways of Persuading</vt:lpstr>
      <vt:lpstr>PowerPoint-presentation</vt:lpstr>
      <vt:lpstr>PowerPoint-presentation</vt:lpstr>
      <vt:lpstr>PowerPoint-presentation</vt:lpstr>
      <vt:lpstr>PowerPoint-presentation</vt:lpstr>
      <vt:lpstr>Future Press Release Ways of Persuading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Instruktioner (dold sida, visas inte vid projicering/utskrift, ta bort sidan efter att du har läst)</dc:title>
  <dc:creator>Johan Hedvall</dc:creator>
  <cp:lastModifiedBy>Joakim Skog</cp:lastModifiedBy>
  <cp:revision>11</cp:revision>
  <dcterms:created xsi:type="dcterms:W3CDTF">2022-01-26T13:54:19Z</dcterms:created>
  <dcterms:modified xsi:type="dcterms:W3CDTF">2023-10-18T14:44:08Z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0x010100650257C8D8DC2D4299BE8AFF7C38BA67</vt:lpwstr>
  </property>
  <property fmtid="{D5CDD505-2E9C-101B-9397-08002B2CF9AE}" pid="3" name="Order">
    <vt:r8>1600</vt:r8>
  </property>
  <property fmtid="{D5CDD505-2E9C-101B-9397-08002B2CF9AE}" pid="4" name="_ExtendedDescription">
    <vt:lpwstr/>
  </property>
</Properties>
</file>