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0" r:id="rId5"/>
  </p:sldMasterIdLst>
  <p:notesMasterIdLst>
    <p:notesMasterId r:id="rId16"/>
  </p:notesMasterIdLst>
  <p:handoutMasterIdLst>
    <p:handoutMasterId r:id="rId17"/>
  </p:handoutMasterIdLst>
  <p:sldIdLst>
    <p:sldId id="284" r:id="rId6"/>
    <p:sldId id="293" r:id="rId7"/>
    <p:sldId id="496" r:id="rId8"/>
    <p:sldId id="483" r:id="rId9"/>
    <p:sldId id="484" r:id="rId10"/>
    <p:sldId id="479" r:id="rId11"/>
    <p:sldId id="491" r:id="rId12"/>
    <p:sldId id="493" r:id="rId13"/>
    <p:sldId id="494" r:id="rId14"/>
    <p:sldId id="489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605" autoAdjust="0"/>
  </p:normalViewPr>
  <p:slideViewPr>
    <p:cSldViewPr snapToGrid="0">
      <p:cViewPr varScale="1">
        <p:scale>
          <a:sx n="61" d="100"/>
          <a:sy n="61" d="100"/>
        </p:scale>
        <p:origin x="1474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7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es Olsson" userId="950ab121-b5e7-4920-a474-246dd37939e9" providerId="ADAL" clId="{25DD8922-3A82-4C2C-B579-F03A5EC4215B}"/>
    <pc:docChg chg="custSel addSld delSld modSld">
      <pc:chgData name="Claes Olsson" userId="950ab121-b5e7-4920-a474-246dd37939e9" providerId="ADAL" clId="{25DD8922-3A82-4C2C-B579-F03A5EC4215B}" dt="2020-09-16T06:52:50.919" v="908" actId="20577"/>
      <pc:docMkLst>
        <pc:docMk/>
      </pc:docMkLst>
      <pc:sldChg chg="modSp mod">
        <pc:chgData name="Claes Olsson" userId="950ab121-b5e7-4920-a474-246dd37939e9" providerId="ADAL" clId="{25DD8922-3A82-4C2C-B579-F03A5EC4215B}" dt="2020-09-16T05:40:50.943" v="192" actId="20577"/>
        <pc:sldMkLst>
          <pc:docMk/>
          <pc:sldMk cId="925024156" sldId="284"/>
        </pc:sldMkLst>
        <pc:spChg chg="mod">
          <ac:chgData name="Claes Olsson" userId="950ab121-b5e7-4920-a474-246dd37939e9" providerId="ADAL" clId="{25DD8922-3A82-4C2C-B579-F03A5EC4215B}" dt="2020-09-16T05:40:50.943" v="192" actId="20577"/>
          <ac:spMkLst>
            <pc:docMk/>
            <pc:sldMk cId="925024156" sldId="284"/>
            <ac:spMk id="6" creationId="{018208B2-AD4B-4769-8E6F-5B2265C01266}"/>
          </ac:spMkLst>
        </pc:spChg>
      </pc:sldChg>
      <pc:sldChg chg="modSp del mod modNotesTx">
        <pc:chgData name="Claes Olsson" userId="950ab121-b5e7-4920-a474-246dd37939e9" providerId="ADAL" clId="{25DD8922-3A82-4C2C-B579-F03A5EC4215B}" dt="2020-09-16T06:31:05.266" v="849" actId="47"/>
        <pc:sldMkLst>
          <pc:docMk/>
          <pc:sldMk cId="1246692800" sldId="482"/>
        </pc:sldMkLst>
        <pc:spChg chg="mod">
          <ac:chgData name="Claes Olsson" userId="950ab121-b5e7-4920-a474-246dd37939e9" providerId="ADAL" clId="{25DD8922-3A82-4C2C-B579-F03A5EC4215B}" dt="2020-09-16T05:51:46.771" v="316" actId="6549"/>
          <ac:spMkLst>
            <pc:docMk/>
            <pc:sldMk cId="1246692800" sldId="482"/>
            <ac:spMk id="4" creationId="{2881B439-0B07-4738-949C-FFB4566B00A1}"/>
          </ac:spMkLst>
        </pc:spChg>
      </pc:sldChg>
      <pc:sldChg chg="modSp mod">
        <pc:chgData name="Claes Olsson" userId="950ab121-b5e7-4920-a474-246dd37939e9" providerId="ADAL" clId="{25DD8922-3A82-4C2C-B579-F03A5EC4215B}" dt="2020-09-16T06:52:50.919" v="908" actId="20577"/>
        <pc:sldMkLst>
          <pc:docMk/>
          <pc:sldMk cId="4138150906" sldId="484"/>
        </pc:sldMkLst>
        <pc:spChg chg="mod">
          <ac:chgData name="Claes Olsson" userId="950ab121-b5e7-4920-a474-246dd37939e9" providerId="ADAL" clId="{25DD8922-3A82-4C2C-B579-F03A5EC4215B}" dt="2020-09-16T06:52:50.919" v="908" actId="20577"/>
          <ac:spMkLst>
            <pc:docMk/>
            <pc:sldMk cId="4138150906" sldId="484"/>
            <ac:spMk id="4" creationId="{CC4B9D72-F0A8-43D5-B7F6-5F91929EC405}"/>
          </ac:spMkLst>
        </pc:spChg>
      </pc:sldChg>
      <pc:sldChg chg="delSp modSp mod">
        <pc:chgData name="Claes Olsson" userId="950ab121-b5e7-4920-a474-246dd37939e9" providerId="ADAL" clId="{25DD8922-3A82-4C2C-B579-F03A5EC4215B}" dt="2020-09-16T06:32:45.556" v="851" actId="478"/>
        <pc:sldMkLst>
          <pc:docMk/>
          <pc:sldMk cId="2988422185" sldId="488"/>
        </pc:sldMkLst>
        <pc:spChg chg="del">
          <ac:chgData name="Claes Olsson" userId="950ab121-b5e7-4920-a474-246dd37939e9" providerId="ADAL" clId="{25DD8922-3A82-4C2C-B579-F03A5EC4215B}" dt="2020-09-16T06:32:45.556" v="851" actId="478"/>
          <ac:spMkLst>
            <pc:docMk/>
            <pc:sldMk cId="2988422185" sldId="488"/>
            <ac:spMk id="7" creationId="{6279176A-AF17-4A93-9882-14CF8AE2BCC3}"/>
          </ac:spMkLst>
        </pc:spChg>
        <pc:spChg chg="mod">
          <ac:chgData name="Claes Olsson" userId="950ab121-b5e7-4920-a474-246dd37939e9" providerId="ADAL" clId="{25DD8922-3A82-4C2C-B579-F03A5EC4215B}" dt="2020-09-16T06:32:43.406" v="850" actId="1076"/>
          <ac:spMkLst>
            <pc:docMk/>
            <pc:sldMk cId="2988422185" sldId="488"/>
            <ac:spMk id="9" creationId="{62A23402-20EA-4822-9167-E1E4FABBEA8A}"/>
          </ac:spMkLst>
        </pc:spChg>
      </pc:sldChg>
      <pc:sldChg chg="modSp mod">
        <pc:chgData name="Claes Olsson" userId="950ab121-b5e7-4920-a474-246dd37939e9" providerId="ADAL" clId="{25DD8922-3A82-4C2C-B579-F03A5EC4215B}" dt="2020-09-16T06:16:52.139" v="700" actId="20577"/>
        <pc:sldMkLst>
          <pc:docMk/>
          <pc:sldMk cId="4225357774" sldId="489"/>
        </pc:sldMkLst>
        <pc:spChg chg="mod">
          <ac:chgData name="Claes Olsson" userId="950ab121-b5e7-4920-a474-246dd37939e9" providerId="ADAL" clId="{25DD8922-3A82-4C2C-B579-F03A5EC4215B}" dt="2020-09-16T06:16:52.139" v="700" actId="20577"/>
          <ac:spMkLst>
            <pc:docMk/>
            <pc:sldMk cId="4225357774" sldId="489"/>
            <ac:spMk id="4" creationId="{E6D81C9B-B034-4755-A5D8-1508AF6B6A61}"/>
          </ac:spMkLst>
        </pc:spChg>
      </pc:sldChg>
      <pc:sldChg chg="modSp mod modNotesTx">
        <pc:chgData name="Claes Olsson" userId="950ab121-b5e7-4920-a474-246dd37939e9" providerId="ADAL" clId="{25DD8922-3A82-4C2C-B579-F03A5EC4215B}" dt="2020-09-16T06:35:45.791" v="854" actId="1076"/>
        <pc:sldMkLst>
          <pc:docMk/>
          <pc:sldMk cId="1170449496" sldId="491"/>
        </pc:sldMkLst>
        <pc:spChg chg="mod">
          <ac:chgData name="Claes Olsson" userId="950ab121-b5e7-4920-a474-246dd37939e9" providerId="ADAL" clId="{25DD8922-3A82-4C2C-B579-F03A5EC4215B}" dt="2020-09-16T06:05:48.548" v="534" actId="20577"/>
          <ac:spMkLst>
            <pc:docMk/>
            <pc:sldMk cId="1170449496" sldId="491"/>
            <ac:spMk id="6" creationId="{55F00EC4-342B-457E-9DE1-4531ED4641BD}"/>
          </ac:spMkLst>
        </pc:spChg>
        <pc:spChg chg="mod">
          <ac:chgData name="Claes Olsson" userId="950ab121-b5e7-4920-a474-246dd37939e9" providerId="ADAL" clId="{25DD8922-3A82-4C2C-B579-F03A5EC4215B}" dt="2020-09-16T06:05:55.927" v="535" actId="1076"/>
          <ac:spMkLst>
            <pc:docMk/>
            <pc:sldMk cId="1170449496" sldId="491"/>
            <ac:spMk id="8" creationId="{D4E1D66B-7DF2-494B-999F-B03BFF388FA3}"/>
          </ac:spMkLst>
        </pc:spChg>
        <pc:spChg chg="mod">
          <ac:chgData name="Claes Olsson" userId="950ab121-b5e7-4920-a474-246dd37939e9" providerId="ADAL" clId="{25DD8922-3A82-4C2C-B579-F03A5EC4215B}" dt="2020-09-16T06:35:45.791" v="854" actId="1076"/>
          <ac:spMkLst>
            <pc:docMk/>
            <pc:sldMk cId="1170449496" sldId="491"/>
            <ac:spMk id="10" creationId="{AD5C41CF-BFDD-4B8E-92A4-A62E475F5C27}"/>
          </ac:spMkLst>
        </pc:spChg>
        <pc:spChg chg="mod">
          <ac:chgData name="Claes Olsson" userId="950ab121-b5e7-4920-a474-246dd37939e9" providerId="ADAL" clId="{25DD8922-3A82-4C2C-B579-F03A5EC4215B}" dt="2020-09-16T06:33:45.943" v="853" actId="20577"/>
          <ac:spMkLst>
            <pc:docMk/>
            <pc:sldMk cId="1170449496" sldId="491"/>
            <ac:spMk id="11" creationId="{AC5479C8-88AA-48EB-96EB-E5119C3257E2}"/>
          </ac:spMkLst>
        </pc:spChg>
        <pc:spChg chg="mod">
          <ac:chgData name="Claes Olsson" userId="950ab121-b5e7-4920-a474-246dd37939e9" providerId="ADAL" clId="{25DD8922-3A82-4C2C-B579-F03A5EC4215B}" dt="2020-09-16T06:05:55.927" v="535" actId="1076"/>
          <ac:spMkLst>
            <pc:docMk/>
            <pc:sldMk cId="1170449496" sldId="491"/>
            <ac:spMk id="16" creationId="{42C8C78C-FD9A-4E33-920D-9B1954B5C255}"/>
          </ac:spMkLst>
        </pc:spChg>
      </pc:sldChg>
      <pc:sldChg chg="delSp modSp mod modNotesTx">
        <pc:chgData name="Claes Olsson" userId="950ab121-b5e7-4920-a474-246dd37939e9" providerId="ADAL" clId="{25DD8922-3A82-4C2C-B579-F03A5EC4215B}" dt="2020-09-16T06:09:40.644" v="689" actId="6549"/>
        <pc:sldMkLst>
          <pc:docMk/>
          <pc:sldMk cId="2056378683" sldId="493"/>
        </pc:sldMkLst>
        <pc:spChg chg="mod">
          <ac:chgData name="Claes Olsson" userId="950ab121-b5e7-4920-a474-246dd37939e9" providerId="ADAL" clId="{25DD8922-3A82-4C2C-B579-F03A5EC4215B}" dt="2020-09-16T06:09:27.491" v="683" actId="790"/>
          <ac:spMkLst>
            <pc:docMk/>
            <pc:sldMk cId="2056378683" sldId="493"/>
            <ac:spMk id="6" creationId="{C9ECC682-0C9D-429D-AD6C-AF8D720CF64D}"/>
          </ac:spMkLst>
        </pc:spChg>
        <pc:spChg chg="del">
          <ac:chgData name="Claes Olsson" userId="950ab121-b5e7-4920-a474-246dd37939e9" providerId="ADAL" clId="{25DD8922-3A82-4C2C-B579-F03A5EC4215B}" dt="2020-09-08T09:16:12.341" v="0" actId="478"/>
          <ac:spMkLst>
            <pc:docMk/>
            <pc:sldMk cId="2056378683" sldId="493"/>
            <ac:spMk id="15" creationId="{CF70D9A2-0FC7-4776-BE2F-75505368C0EC}"/>
          </ac:spMkLst>
        </pc:spChg>
      </pc:sldChg>
      <pc:sldChg chg="modSp mod modNotesTx">
        <pc:chgData name="Claes Olsson" userId="950ab121-b5e7-4920-a474-246dd37939e9" providerId="ADAL" clId="{25DD8922-3A82-4C2C-B579-F03A5EC4215B}" dt="2020-09-08T10:10:53.115" v="63" actId="20577"/>
        <pc:sldMkLst>
          <pc:docMk/>
          <pc:sldMk cId="4142366462" sldId="494"/>
        </pc:sldMkLst>
        <pc:spChg chg="mod">
          <ac:chgData name="Claes Olsson" userId="950ab121-b5e7-4920-a474-246dd37939e9" providerId="ADAL" clId="{25DD8922-3A82-4C2C-B579-F03A5EC4215B}" dt="2020-09-08T10:07:26.306" v="57" actId="20577"/>
          <ac:spMkLst>
            <pc:docMk/>
            <pc:sldMk cId="4142366462" sldId="494"/>
            <ac:spMk id="6" creationId="{C9ECC682-0C9D-429D-AD6C-AF8D720CF64D}"/>
          </ac:spMkLst>
        </pc:spChg>
      </pc:sldChg>
      <pc:sldChg chg="del">
        <pc:chgData name="Claes Olsson" userId="950ab121-b5e7-4920-a474-246dd37939e9" providerId="ADAL" clId="{25DD8922-3A82-4C2C-B579-F03A5EC4215B}" dt="2020-09-16T06:32:53.158" v="852" actId="47"/>
        <pc:sldMkLst>
          <pc:docMk/>
          <pc:sldMk cId="2756605378" sldId="495"/>
        </pc:sldMkLst>
      </pc:sldChg>
      <pc:sldChg chg="modSp add mod">
        <pc:chgData name="Claes Olsson" userId="950ab121-b5e7-4920-a474-246dd37939e9" providerId="ADAL" clId="{25DD8922-3A82-4C2C-B579-F03A5EC4215B}" dt="2020-09-16T06:28:26.378" v="848" actId="20577"/>
        <pc:sldMkLst>
          <pc:docMk/>
          <pc:sldMk cId="33493629" sldId="496"/>
        </pc:sldMkLst>
        <pc:spChg chg="mod">
          <ac:chgData name="Claes Olsson" userId="950ab121-b5e7-4920-a474-246dd37939e9" providerId="ADAL" clId="{25DD8922-3A82-4C2C-B579-F03A5EC4215B}" dt="2020-09-16T06:28:26.378" v="848" actId="20577"/>
          <ac:spMkLst>
            <pc:docMk/>
            <pc:sldMk cId="33493629" sldId="496"/>
            <ac:spMk id="4" creationId="{2881B439-0B07-4738-949C-FFB4566B00A1}"/>
          </ac:spMkLst>
        </pc:spChg>
      </pc:sldChg>
    </pc:docChg>
  </pc:docChgLst>
  <pc:docChgLst>
    <pc:chgData name="Claes Olsson" userId="950ab121-b5e7-4920-a474-246dd37939e9" providerId="ADAL" clId="{7ADBD7A2-6D99-4F66-9887-61EB230F9AF5}"/>
    <pc:docChg chg="delSld modSld">
      <pc:chgData name="Claes Olsson" userId="950ab121-b5e7-4920-a474-246dd37939e9" providerId="ADAL" clId="{7ADBD7A2-6D99-4F66-9887-61EB230F9AF5}" dt="2020-09-17T07:26:22.052" v="4" actId="20577"/>
      <pc:docMkLst>
        <pc:docMk/>
      </pc:docMkLst>
      <pc:sldChg chg="modNotesTx">
        <pc:chgData name="Claes Olsson" userId="950ab121-b5e7-4920-a474-246dd37939e9" providerId="ADAL" clId="{7ADBD7A2-6D99-4F66-9887-61EB230F9AF5}" dt="2020-09-17T07:26:15.770" v="2" actId="20577"/>
        <pc:sldMkLst>
          <pc:docMk/>
          <pc:sldMk cId="881342194" sldId="479"/>
        </pc:sldMkLst>
      </pc:sldChg>
      <pc:sldChg chg="modNotesTx">
        <pc:chgData name="Claes Olsson" userId="950ab121-b5e7-4920-a474-246dd37939e9" providerId="ADAL" clId="{7ADBD7A2-6D99-4F66-9887-61EB230F9AF5}" dt="2020-09-17T07:26:18.246" v="3" actId="20577"/>
        <pc:sldMkLst>
          <pc:docMk/>
          <pc:sldMk cId="1170449496" sldId="491"/>
        </pc:sldMkLst>
      </pc:sldChg>
      <pc:sldChg chg="del">
        <pc:chgData name="Claes Olsson" userId="950ab121-b5e7-4920-a474-246dd37939e9" providerId="ADAL" clId="{7ADBD7A2-6D99-4F66-9887-61EB230F9AF5}" dt="2020-09-16T09:06:55.123" v="0" actId="47"/>
        <pc:sldMkLst>
          <pc:docMk/>
          <pc:sldMk cId="810016643" sldId="492"/>
        </pc:sldMkLst>
      </pc:sldChg>
      <pc:sldChg chg="modNotesTx">
        <pc:chgData name="Claes Olsson" userId="950ab121-b5e7-4920-a474-246dd37939e9" providerId="ADAL" clId="{7ADBD7A2-6D99-4F66-9887-61EB230F9AF5}" dt="2020-09-17T07:26:22.052" v="4" actId="20577"/>
        <pc:sldMkLst>
          <pc:docMk/>
          <pc:sldMk cId="2056378683" sldId="493"/>
        </pc:sldMkLst>
      </pc:sldChg>
      <pc:sldChg chg="modNotesTx">
        <pc:chgData name="Claes Olsson" userId="950ab121-b5e7-4920-a474-246dd37939e9" providerId="ADAL" clId="{7ADBD7A2-6D99-4F66-9887-61EB230F9AF5}" dt="2020-09-17T07:26:10.498" v="1" actId="20577"/>
        <pc:sldMkLst>
          <pc:docMk/>
          <pc:sldMk cId="33493629" sldId="496"/>
        </pc:sldMkLst>
      </pc:sldChg>
    </pc:docChg>
  </pc:docChgLst>
  <pc:docChgLst>
    <pc:chgData name="Claes Olsson" userId="950ab121-b5e7-4920-a474-246dd37939e9" providerId="ADAL" clId="{E449015E-DB65-4381-9CE7-26A757384D9C}"/>
    <pc:docChg chg="delSld">
      <pc:chgData name="Claes Olsson" userId="950ab121-b5e7-4920-a474-246dd37939e9" providerId="ADAL" clId="{E449015E-DB65-4381-9CE7-26A757384D9C}" dt="2020-09-16T09:05:58.214" v="0" actId="47"/>
      <pc:docMkLst>
        <pc:docMk/>
      </pc:docMkLst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2276886701" sldId="274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1380114878" sldId="277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152254072" sldId="278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1696487856" sldId="279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2787630393" sldId="280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1119472215" sldId="281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3162318855" sldId="282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82035357" sldId="283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2478717440" sldId="285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3585266692" sldId="286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945694020" sldId="287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3236106626" sldId="288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1491499815" sldId="289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737378826" sldId="290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3689748976" sldId="485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2365528022" sldId="486"/>
        </pc:sldMkLst>
      </pc:sldChg>
      <pc:sldChg chg="del">
        <pc:chgData name="Claes Olsson" userId="950ab121-b5e7-4920-a474-246dd37939e9" providerId="ADAL" clId="{E449015E-DB65-4381-9CE7-26A757384D9C}" dt="2020-09-16T09:05:58.214" v="0" actId="47"/>
        <pc:sldMkLst>
          <pc:docMk/>
          <pc:sldMk cId="2988422185" sldId="4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9D5CD-C796-4C62-A3D7-442D09F5E895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2E6B-8F93-4A48-B934-C116DC0811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04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CFC2B-64BF-40AC-A439-BF9F6D9F7651}" type="datetimeFigureOut">
              <a:rPr lang="sv-SE" smtClean="0"/>
              <a:t>2020-09-17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AD4F6-261D-4CEB-93B0-66D9E8460A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9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AD4F6-261D-4CEB-93B0-66D9E8460A6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00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AD4F6-261D-4CEB-93B0-66D9E8460A6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74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AD4F6-261D-4CEB-93B0-66D9E8460A6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34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AD4F6-261D-4CEB-93B0-66D9E8460A6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08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AD4F6-261D-4CEB-93B0-66D9E8460A6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44906" y="1586428"/>
            <a:ext cx="9738911" cy="1648111"/>
          </a:xfrm>
        </p:spPr>
        <p:txBody>
          <a:bodyPr anchor="b" anchorCtr="0">
            <a:noAutofit/>
          </a:bodyPr>
          <a:lstStyle>
            <a:lvl1pPr algn="ctr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234538"/>
            <a:ext cx="9144000" cy="434079"/>
          </a:xfrm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0" y1="47500" x2="3100" y2="47500"/>
                        <a14:foregroundMark x1="6362" y1="8750" x2="6362" y2="8750"/>
                        <a14:foregroundMark x1="2447" y1="13750" x2="2447" y2="13750"/>
                        <a14:foregroundMark x1="4649" y1="81250" x2="4649" y2="81250"/>
                        <a14:foregroundMark x1="16884" y1="11250" x2="16884" y2="11250"/>
                        <a14:foregroundMark x1="17047" y1="86250" x2="17047" y2="86250"/>
                        <a14:foregroundMark x1="21941" y1="86250" x2="21941" y2="86250"/>
                        <a14:foregroundMark x1="21452" y1="57500" x2="21452" y2="57500"/>
                        <a14:foregroundMark x1="22104" y1="11250" x2="22104" y2="11250"/>
                        <a14:foregroundMark x1="38581" y1="8750" x2="38581" y2="8750"/>
                        <a14:foregroundMark x1="33850" y1="8750" x2="33850" y2="8750"/>
                        <a14:foregroundMark x1="33524" y1="88750" x2="33524" y2="88750"/>
                        <a14:foregroundMark x1="50000" y1="16250" x2="50000" y2="16250"/>
                        <a14:foregroundMark x1="52529" y1="83750" x2="52529" y2="83750"/>
                        <a14:foregroundMark x1="66639" y1="42500" x2="66639" y2="42500"/>
                        <a14:foregroundMark x1="80424" y1="11250" x2="80424" y2="11250"/>
                        <a14:foregroundMark x1="82953" y1="16250" x2="82953" y2="16250"/>
                        <a14:foregroundMark x1="94861" y1="23750" x2="94861" y2="23750"/>
                        <a14:foregroundMark x1="97553" y1="33750" x2="97553" y2="33750"/>
                        <a14:foregroundMark x1="95922" y1="76250" x2="95922" y2="76250"/>
                        <a14:backgroundMark x1="89396" y1="52500" x2="8939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6" y="6449093"/>
            <a:ext cx="2765039" cy="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on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02" y="0"/>
            <a:ext cx="7550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0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02" y="0"/>
            <a:ext cx="7550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60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02" y="0"/>
            <a:ext cx="7550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6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Head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3900" y="3429001"/>
            <a:ext cx="10782299" cy="885920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23901" y="2146301"/>
            <a:ext cx="10782299" cy="1282700"/>
          </a:xfrm>
        </p:spPr>
        <p:txBody>
          <a:bodyPr wrap="square" anchor="t" anchorCtr="0">
            <a:noAutofit/>
          </a:bodyPr>
          <a:lstStyle>
            <a:lvl1pPr algn="ctr">
              <a:defRPr sz="40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4" y="6449093"/>
            <a:ext cx="2738621" cy="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Hea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3900" y="3429001"/>
            <a:ext cx="10782299" cy="885920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723901" y="2146301"/>
            <a:ext cx="10782299" cy="1282700"/>
          </a:xfrm>
        </p:spPr>
        <p:txBody>
          <a:bodyPr wrap="square" anchor="t" anchorCtr="0">
            <a:noAutofit/>
          </a:bodyPr>
          <a:lstStyle>
            <a:lvl1pPr algn="ctr">
              <a:defRPr sz="40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0" y1="47500" x2="3100" y2="47500"/>
                        <a14:foregroundMark x1="6362" y1="8750" x2="6362" y2="8750"/>
                        <a14:foregroundMark x1="2447" y1="13750" x2="2447" y2="13750"/>
                        <a14:foregroundMark x1="4649" y1="81250" x2="4649" y2="81250"/>
                        <a14:foregroundMark x1="16884" y1="11250" x2="16884" y2="11250"/>
                        <a14:foregroundMark x1="17047" y1="86250" x2="17047" y2="86250"/>
                        <a14:foregroundMark x1="21941" y1="86250" x2="21941" y2="86250"/>
                        <a14:foregroundMark x1="21452" y1="57500" x2="21452" y2="57500"/>
                        <a14:foregroundMark x1="22104" y1="11250" x2="22104" y2="11250"/>
                        <a14:foregroundMark x1="38581" y1="8750" x2="38581" y2="8750"/>
                        <a14:foregroundMark x1="33850" y1="8750" x2="33850" y2="8750"/>
                        <a14:foregroundMark x1="33524" y1="88750" x2="33524" y2="88750"/>
                        <a14:foregroundMark x1="50000" y1="16250" x2="50000" y2="16250"/>
                        <a14:foregroundMark x1="52529" y1="83750" x2="52529" y2="83750"/>
                        <a14:foregroundMark x1="66639" y1="42500" x2="66639" y2="42500"/>
                        <a14:foregroundMark x1="80424" y1="11250" x2="80424" y2="11250"/>
                        <a14:foregroundMark x1="82953" y1="16250" x2="82953" y2="16250"/>
                        <a14:foregroundMark x1="94861" y1="23750" x2="94861" y2="23750"/>
                        <a14:foregroundMark x1="97553" y1="33750" x2="97553" y2="33750"/>
                        <a14:foregroundMark x1="95922" y1="76250" x2="95922" y2="76250"/>
                        <a14:backgroundMark x1="89396" y1="52500" x2="8939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6" y="6449093"/>
            <a:ext cx="2765039" cy="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1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44906" y="1586428"/>
            <a:ext cx="9738911" cy="1648111"/>
          </a:xfrm>
        </p:spPr>
        <p:txBody>
          <a:bodyPr anchor="b">
            <a:noAutofit/>
          </a:bodyPr>
          <a:lstStyle>
            <a:lvl1pPr algn="ctr">
              <a:defRPr sz="4400" cap="all" baseline="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234538"/>
            <a:ext cx="9144000" cy="434079"/>
          </a:xfrm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000" y="308473"/>
            <a:ext cx="11090863" cy="903906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0000" y="1212378"/>
            <a:ext cx="11090862" cy="4120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0000" y="2049137"/>
            <a:ext cx="5256212" cy="4140527"/>
          </a:xfrm>
        </p:spPr>
        <p:txBody>
          <a:bodyPr/>
          <a:lstStyle>
            <a:lvl1pPr marL="355600" indent="-228600">
              <a:buClrTx/>
              <a:defRPr sz="2000"/>
            </a:lvl1pPr>
            <a:lvl2pPr>
              <a:buClrTx/>
              <a:defRPr sz="20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65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000" y="308473"/>
            <a:ext cx="11090863" cy="903906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0000" y="1620982"/>
            <a:ext cx="5256212" cy="4176000"/>
          </a:xfrm>
        </p:spPr>
        <p:txBody>
          <a:bodyPr/>
          <a:lstStyle>
            <a:lvl1pPr marL="355600" indent="-228600">
              <a:buClrTx/>
              <a:defRPr sz="2000"/>
            </a:lvl1pPr>
            <a:lvl2pPr>
              <a:buClrTx/>
              <a:defRPr sz="20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23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Sublin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49069" cy="847253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9827" y="1212378"/>
            <a:ext cx="11149069" cy="4120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2059632"/>
            <a:ext cx="5391073" cy="365536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6096000" y="2059631"/>
            <a:ext cx="5592896" cy="365536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93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49069" cy="847253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1620000"/>
            <a:ext cx="5256000" cy="417714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6096000" y="1619999"/>
            <a:ext cx="5592896" cy="417714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268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000" y="308473"/>
            <a:ext cx="11133462" cy="903906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0000" y="1212378"/>
            <a:ext cx="11133461" cy="4120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0000" y="2049137"/>
            <a:ext cx="5298811" cy="4140527"/>
          </a:xfrm>
        </p:spPr>
        <p:txBody>
          <a:bodyPr/>
          <a:lstStyle>
            <a:lvl1pPr marL="355600" indent="-228600">
              <a:buClrTx/>
              <a:defRPr sz="2000"/>
            </a:lvl1pPr>
            <a:lvl2pPr>
              <a:buClrTx/>
              <a:defRPr sz="20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28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60085" cy="847253"/>
          </a:xfrm>
        </p:spPr>
        <p:txBody>
          <a:bodyPr wrap="none" anchor="b" anchorCtr="0">
            <a:noAutofit/>
          </a:bodyPr>
          <a:lstStyle>
            <a:lvl1pPr>
              <a:defRPr sz="4000" kern="1200" spc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9827" y="1212378"/>
            <a:ext cx="11160085" cy="4120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kern="120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2059632"/>
            <a:ext cx="5378373" cy="4130032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1800"/>
            </a:lvl1pPr>
            <a:lvl2pPr marL="457200" indent="0">
              <a:buClr>
                <a:schemeClr val="accent1"/>
              </a:buClr>
              <a:buNone/>
              <a:defRPr sz="2000"/>
            </a:lvl2pPr>
            <a:lvl3pPr marL="914400" indent="0">
              <a:buClr>
                <a:schemeClr val="accent1"/>
              </a:buClr>
              <a:buNone/>
              <a:defRPr sz="1600"/>
            </a:lvl3pPr>
            <a:lvl4pPr marL="1371600" indent="0">
              <a:buClr>
                <a:schemeClr val="accent1"/>
              </a:buClr>
              <a:buNone/>
              <a:defRPr sz="1600"/>
            </a:lvl4pPr>
            <a:lvl5pPr marL="1828800" indent="0">
              <a:buClr>
                <a:schemeClr val="accent1"/>
              </a:buClr>
              <a:buNone/>
              <a:defRPr sz="16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6095999" y="2076089"/>
            <a:ext cx="5603913" cy="41306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lang="sv-SE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25544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60085" cy="847253"/>
          </a:xfrm>
        </p:spPr>
        <p:txBody>
          <a:bodyPr wrap="none" anchor="b" anchorCtr="0">
            <a:noAutofit/>
          </a:bodyPr>
          <a:lstStyle>
            <a:lvl1pPr>
              <a:defRPr sz="4000" kern="1200" spc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1620000"/>
            <a:ext cx="5256000" cy="41760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1800"/>
            </a:lvl1pPr>
            <a:lvl2pPr marL="457200" indent="0">
              <a:buClr>
                <a:schemeClr val="accent1"/>
              </a:buClr>
              <a:buNone/>
              <a:defRPr sz="2000"/>
            </a:lvl2pPr>
            <a:lvl3pPr marL="914400" indent="0">
              <a:buClr>
                <a:schemeClr val="accent1"/>
              </a:buClr>
              <a:buNone/>
              <a:defRPr sz="1600"/>
            </a:lvl3pPr>
            <a:lvl4pPr marL="1371600" indent="0">
              <a:buClr>
                <a:schemeClr val="accent1"/>
              </a:buClr>
              <a:buNone/>
              <a:defRPr sz="1600"/>
            </a:lvl4pPr>
            <a:lvl5pPr marL="1828800" indent="0">
              <a:buClr>
                <a:schemeClr val="accent1"/>
              </a:buClr>
              <a:buNone/>
              <a:defRPr sz="1600"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6095999" y="1620000"/>
            <a:ext cx="5256000" cy="41760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lang="sv-SE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26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262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056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36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000" y="308473"/>
            <a:ext cx="11090863" cy="903906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0000" y="1620982"/>
            <a:ext cx="5256212" cy="4176000"/>
          </a:xfrm>
        </p:spPr>
        <p:txBody>
          <a:bodyPr/>
          <a:lstStyle>
            <a:lvl1pPr marL="355600" indent="-228600">
              <a:buClrTx/>
              <a:defRPr sz="2000"/>
            </a:lvl1pPr>
            <a:lvl2pPr>
              <a:buClrTx/>
              <a:defRPr sz="20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93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Sublin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49069" cy="847253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9827" y="1212378"/>
            <a:ext cx="11149069" cy="4120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2059632"/>
            <a:ext cx="5391073" cy="365536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6096000" y="2059631"/>
            <a:ext cx="5592896" cy="365536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8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49069" cy="847253"/>
          </a:xfrm>
        </p:spPr>
        <p:txBody>
          <a:bodyPr wrap="none" anchor="b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1620000"/>
            <a:ext cx="5256000" cy="417714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6096000" y="1620000"/>
            <a:ext cx="5592896" cy="417714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6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60085" cy="847253"/>
          </a:xfrm>
        </p:spPr>
        <p:txBody>
          <a:bodyPr wrap="none" anchor="b" anchorCtr="0">
            <a:noAutofit/>
          </a:bodyPr>
          <a:lstStyle>
            <a:lvl1pPr>
              <a:defRPr sz="4000" kern="1200" spc="0" baseline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9827" y="1212378"/>
            <a:ext cx="11160085" cy="4120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kern="120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2059632"/>
            <a:ext cx="5378373" cy="4130032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1800"/>
            </a:lvl1pPr>
            <a:lvl2pPr marL="457200" indent="0">
              <a:buClr>
                <a:schemeClr val="accent1"/>
              </a:buClr>
              <a:buNone/>
              <a:defRPr sz="2000"/>
            </a:lvl2pPr>
            <a:lvl3pPr marL="914400" indent="0">
              <a:buClr>
                <a:schemeClr val="accent1"/>
              </a:buClr>
              <a:buNone/>
              <a:defRPr sz="1600"/>
            </a:lvl3pPr>
            <a:lvl4pPr marL="1371600" indent="0">
              <a:buClr>
                <a:schemeClr val="accent1"/>
              </a:buClr>
              <a:buNone/>
              <a:defRPr sz="1600"/>
            </a:lvl4pPr>
            <a:lvl5pPr marL="1828800" indent="0">
              <a:buClr>
                <a:schemeClr val="accent1"/>
              </a:buCl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6095999" y="2058988"/>
            <a:ext cx="5603913" cy="41306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41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827" y="365125"/>
            <a:ext cx="11160085" cy="847253"/>
          </a:xfrm>
        </p:spPr>
        <p:txBody>
          <a:bodyPr wrap="none" anchor="b" anchorCtr="0">
            <a:noAutofit/>
          </a:bodyPr>
          <a:lstStyle>
            <a:lvl1pPr>
              <a:defRPr sz="4000" kern="1200" spc="0" baseline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9827" y="1620000"/>
            <a:ext cx="5256000" cy="41760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1800"/>
            </a:lvl1pPr>
            <a:lvl2pPr marL="457200" indent="0">
              <a:buClr>
                <a:schemeClr val="accent1"/>
              </a:buClr>
              <a:buNone/>
              <a:defRPr sz="2000"/>
            </a:lvl2pPr>
            <a:lvl3pPr marL="914400" indent="0">
              <a:buClr>
                <a:schemeClr val="accent1"/>
              </a:buClr>
              <a:buNone/>
              <a:defRPr sz="1600"/>
            </a:lvl3pPr>
            <a:lvl4pPr marL="1371600" indent="0">
              <a:buClr>
                <a:schemeClr val="accent1"/>
              </a:buClr>
              <a:buNone/>
              <a:defRPr sz="1600"/>
            </a:lvl4pPr>
            <a:lvl5pPr marL="1828800" indent="0">
              <a:buClr>
                <a:schemeClr val="accent1"/>
              </a:buCl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6095999" y="1620000"/>
            <a:ext cx="5256000" cy="41760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lang="sv-S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70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26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3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6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418053"/>
            <a:ext cx="12192000" cy="43994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8810" y="397399"/>
            <a:ext cx="11160086" cy="128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8810" y="1825625"/>
            <a:ext cx="111600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038600" y="6658448"/>
            <a:ext cx="41148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2020-09-16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518726"/>
            <a:ext cx="41148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FFI Resultatkonferens</a:t>
            </a:r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11070551" y="6518726"/>
            <a:ext cx="524776" cy="165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r"/>
            <a:r>
              <a:rPr lang="sv-SE" sz="700" kern="1200" cap="all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1" y="6579995"/>
            <a:ext cx="1601802" cy="10553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1584310" y="6518726"/>
            <a:ext cx="432000" cy="1656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fld id="{48A2C928-9776-4E23-BD28-88E7853ED330}" type="slidenum">
              <a:rPr lang="sv-SE" sz="700" smtClean="0">
                <a:solidFill>
                  <a:schemeClr val="bg1"/>
                </a:solidFill>
              </a:rPr>
              <a:pPr marL="0" indent="0" algn="l">
                <a:buFont typeface="Arial" panose="020B0604020202020204" pitchFamily="34" charset="0"/>
                <a:buNone/>
              </a:p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3" r:id="rId2"/>
    <p:sldLayoutId id="2147483666" r:id="rId3"/>
    <p:sldLayoutId id="2147483660" r:id="rId4"/>
    <p:sldLayoutId id="2147483667" r:id="rId5"/>
    <p:sldLayoutId id="2147483661" r:id="rId6"/>
    <p:sldLayoutId id="2147483668" r:id="rId7"/>
    <p:sldLayoutId id="2147483655" r:id="rId8"/>
    <p:sldLayoutId id="2147483680" r:id="rId9"/>
    <p:sldLayoutId id="2147483669" r:id="rId10"/>
    <p:sldLayoutId id="2147483662" r:id="rId11"/>
    <p:sldLayoutId id="2147483649" r:id="rId12"/>
    <p:sldLayoutId id="2147483663" r:id="rId13"/>
    <p:sldLayoutId id="2147483664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418053"/>
            <a:ext cx="12192000" cy="4399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8810" y="397399"/>
            <a:ext cx="11160086" cy="128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8810" y="1825625"/>
            <a:ext cx="111600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038600" y="6658448"/>
            <a:ext cx="41148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2020-09-16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518726"/>
            <a:ext cx="41148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FFI Resultatkonferens</a:t>
            </a:r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11070551" y="6518726"/>
            <a:ext cx="524776" cy="16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r"/>
            <a:r>
              <a:rPr lang="sv-SE" sz="700" kern="1200" cap="all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" y="6580800"/>
            <a:ext cx="1639284" cy="108000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1584310" y="6518726"/>
            <a:ext cx="432000" cy="1656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fld id="{48A2C928-9776-4E23-BD28-88E7853ED330}" type="slidenum">
              <a:rPr lang="sv-SE" sz="700" smtClean="0">
                <a:solidFill>
                  <a:schemeClr val="bg1"/>
                </a:solidFill>
              </a:rPr>
              <a:pPr marL="0" indent="0" algn="l">
                <a:buFont typeface="Arial" panose="020B0604020202020204" pitchFamily="34" charset="0"/>
                <a:buNone/>
              </a:p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1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4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xpl/tocresult.jsp?isnumber=86498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1C34-4307-49CD-B6CF-3DAF79AF0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sv-SE" b="1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Förbättrad säkerhetseffekt av kollisionsundvikande styrande system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208B2-AD4B-4769-8E6F-5B2265C01266}"/>
              </a:ext>
            </a:extLst>
          </p:cNvPr>
          <p:cNvSpPr txBox="1"/>
          <p:nvPr/>
        </p:nvSpPr>
        <p:spPr>
          <a:xfrm>
            <a:off x="830424" y="3576484"/>
            <a:ext cx="10730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Claes Olsson </a:t>
            </a:r>
          </a:p>
          <a:p>
            <a:pPr algn="ctr"/>
            <a:r>
              <a:rPr lang="sv-SE" sz="2000" dirty="0"/>
              <a:t>Industriell handledare och projektledare</a:t>
            </a:r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John Dahl: Doktorand</a:t>
            </a:r>
          </a:p>
          <a:p>
            <a:pPr algn="ctr"/>
            <a:r>
              <a:rPr lang="sv-SE" sz="2000" dirty="0"/>
              <a:t>Gabriel de Campos: Industriell bihandledare, senior forskare</a:t>
            </a:r>
          </a:p>
          <a:p>
            <a:pPr algn="ctr"/>
            <a:r>
              <a:rPr lang="sv-SE" sz="2000" dirty="0"/>
              <a:t>Jonas Fredriksson: Akademisk handledare (Chalmers)</a:t>
            </a:r>
          </a:p>
          <a:p>
            <a:pPr algn="ctr"/>
            <a:endParaRPr lang="sv-SE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A51B5-05B1-42A9-BC97-1E384CAAF2C9}"/>
              </a:ext>
            </a:extLst>
          </p:cNvPr>
          <p:cNvSpPr txBox="1"/>
          <p:nvPr/>
        </p:nvSpPr>
        <p:spPr>
          <a:xfrm>
            <a:off x="4214326" y="6134420"/>
            <a:ext cx="7567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dirty="0"/>
              <a:t>Arbetet utförts med stöd från programmet </a:t>
            </a:r>
          </a:p>
          <a:p>
            <a:pPr algn="r"/>
            <a:r>
              <a:rPr lang="sv-SE" dirty="0"/>
              <a:t>Fordonsstrategisk Forskning och Innovation (FFI)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2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96F5-B2CB-4470-8419-ADCE6162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Fortsatt forskning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61FA8-8D0B-4020-99C2-6448B89B8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81C9B-B034-4755-A5D8-1508AF6B6A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sv-SE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Hur påverkas prediktionsprestandan av: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val av insignaler? 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insignalernas </a:t>
            </a:r>
            <a:r>
              <a:rPr lang="sv-SE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minnesdjup?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Användandet av direkt monitorering av föraren</a:t>
            </a:r>
          </a:p>
          <a:p>
            <a:pPr lvl="1"/>
            <a:r>
              <a:rPr lang="sv-SE" sz="18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Hantering av ”okända” insignalsekvenser</a:t>
            </a:r>
          </a:p>
          <a:p>
            <a:pPr lvl="2"/>
            <a:r>
              <a:rPr lang="sv-SE" sz="18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Kan neuronnätets osäkerhet estimeras och utnyttjas i rutinen för beslutsfattande?</a:t>
            </a:r>
          </a:p>
          <a:p>
            <a:pPr lvl="1"/>
            <a:r>
              <a:rPr lang="sv-SE" dirty="0"/>
              <a:t>Implementation i bil och subjektiv utvärdering</a:t>
            </a:r>
          </a:p>
          <a:p>
            <a:pPr lvl="1"/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584BB-4B9A-43CF-9CF5-E3860B43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5CC413-8AAE-45A1-8BF6-4B30C25A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35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A635BB-E36F-44AD-9BD3-52578CF5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3" y="129737"/>
            <a:ext cx="11723813" cy="6183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C3DFC-048B-4FD2-ADC7-3A8BCB73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758" y="1914135"/>
            <a:ext cx="9893042" cy="91796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sv-SE" sz="3200" dirty="0"/>
              <a:t>Varning! Otäck video men föraren klarar sig fint…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C3DE9-EFBF-4474-9F81-587A2BD2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AC7FE-9693-4EEB-9715-2BFBBEFF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6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69AA-AF7B-415D-A4CC-971369E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Introduktion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A24E-439C-4225-A094-2D1EBF30E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B439-0B07-4738-949C-FFB4566B00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dirty="0"/>
              <a:t>Kollisionsundvikande system innebär:</a:t>
            </a:r>
          </a:p>
          <a:p>
            <a:pPr lvl="1"/>
            <a:r>
              <a:rPr lang="sv-SE" dirty="0"/>
              <a:t>Beslut grundat på prediktioner</a:t>
            </a:r>
          </a:p>
          <a:p>
            <a:pPr lvl="1"/>
            <a:r>
              <a:rPr lang="sv-SE" dirty="0"/>
              <a:t>Avvägning mellan nytta och risken att störa föraren (”balansering”) </a:t>
            </a:r>
          </a:p>
          <a:p>
            <a:pPr lvl="1"/>
            <a:r>
              <a:rPr lang="sv-SE" dirty="0"/>
              <a:t>Välja broms eller styrning</a:t>
            </a:r>
          </a:p>
          <a:p>
            <a:r>
              <a:rPr lang="sv-SE" dirty="0"/>
              <a:t>Automatiska styringrepp innebär:</a:t>
            </a:r>
          </a:p>
          <a:p>
            <a:pPr lvl="1"/>
            <a:r>
              <a:rPr lang="sv-SE" dirty="0"/>
              <a:t>Krav på kontrollerbarhet </a:t>
            </a:r>
            <a:r>
              <a:rPr lang="sv-SE" dirty="0">
                <a:sym typeface="Wingdings" panose="05000000000000000000" pitchFamily="2" charset="2"/>
              </a:rPr>
              <a:t> låga moment  tidiga ingrepp  långa prediktioner  s</a:t>
            </a:r>
            <a:r>
              <a:rPr lang="sv-SE" dirty="0"/>
              <a:t>vårare nå en bra avvägning för styrande system 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FB546-8915-411E-B641-76A6D635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4CF0E9E-9EDA-4FBA-A4E2-04FE31B0B82D}"/>
              </a:ext>
            </a:extLst>
          </p:cNvPr>
          <p:cNvSpPr txBox="1">
            <a:spLocks/>
          </p:cNvSpPr>
          <p:nvPr/>
        </p:nvSpPr>
        <p:spPr>
          <a:xfrm>
            <a:off x="6106730" y="2001302"/>
            <a:ext cx="5298811" cy="414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dirty="0"/>
              <a:t>Befintliga system:</a:t>
            </a:r>
          </a:p>
          <a:p>
            <a:pPr lvl="2"/>
            <a:r>
              <a:rPr lang="sv-SE" dirty="0"/>
              <a:t>LKA/LDW</a:t>
            </a:r>
          </a:p>
          <a:p>
            <a:pPr lvl="3"/>
            <a:r>
              <a:rPr lang="sv-SE" dirty="0"/>
              <a:t>Förhindra oavsiktliga filbyten</a:t>
            </a:r>
          </a:p>
          <a:p>
            <a:pPr lvl="3"/>
            <a:r>
              <a:rPr lang="sv-SE" dirty="0"/>
              <a:t>Håller bilen i filen</a:t>
            </a:r>
          </a:p>
          <a:p>
            <a:pPr lvl="3"/>
            <a:r>
              <a:rPr lang="sv-SE" dirty="0"/>
              <a:t>Effektivt för möten utanför egen fil samt avkörningar</a:t>
            </a:r>
          </a:p>
          <a:p>
            <a:pPr lvl="3"/>
            <a:r>
              <a:rPr lang="sv-SE" dirty="0"/>
              <a:t>Upplevs ibland som störande</a:t>
            </a:r>
          </a:p>
          <a:p>
            <a:pPr lvl="2"/>
            <a:r>
              <a:rPr lang="sv-SE" dirty="0"/>
              <a:t>System kan inaktiveras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9AF45C-3D23-45A9-B19F-52CB5A4C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18" y="4051576"/>
            <a:ext cx="4409091" cy="205582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29CCDA-2D80-4700-BAD3-5F7AB3F8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7340-DA98-4A05-80CC-0FB1AC8F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Introduktion, forts.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89DBF29-6DF1-40FD-BFC3-E812D22B3D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296" y="4784049"/>
            <a:ext cx="4048699" cy="155213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BD8E5-F2AA-428E-8EE7-1C3835B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9D908-B560-4972-B550-4A7877C1C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115" y="1505717"/>
            <a:ext cx="4020500" cy="1471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697D2-4FD0-4714-B1B1-C2793F21C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870" y="3117109"/>
            <a:ext cx="3991745" cy="1508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058B2A-C3DB-45A0-8D4F-6319BC730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360" y="5027561"/>
            <a:ext cx="2844079" cy="1308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5DBDBB-CAA5-4701-851D-B54999D52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72" y="3182870"/>
            <a:ext cx="4061323" cy="1601179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BFE1173-C7A7-4D5A-9442-10A794E07097}"/>
              </a:ext>
            </a:extLst>
          </p:cNvPr>
          <p:cNvSpPr txBox="1">
            <a:spLocks/>
          </p:cNvSpPr>
          <p:nvPr/>
        </p:nvSpPr>
        <p:spPr>
          <a:xfrm>
            <a:off x="649739" y="1579993"/>
            <a:ext cx="5298811" cy="1525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ym typeface="Wingdings" panose="05000000000000000000" pitchFamily="2" charset="2"/>
              </a:rPr>
              <a:t>System, forts.: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ELK (</a:t>
            </a:r>
            <a:r>
              <a:rPr lang="en-US" dirty="0"/>
              <a:t>Euro NCAP 2022)</a:t>
            </a:r>
            <a:endParaRPr lang="sv-SE" dirty="0">
              <a:sym typeface="Wingdings" panose="05000000000000000000" pitchFamily="2" charset="2"/>
            </a:endParaRPr>
          </a:p>
          <a:p>
            <a:pPr lvl="2"/>
            <a:r>
              <a:rPr lang="sv-SE" dirty="0">
                <a:sym typeface="Wingdings" panose="05000000000000000000" pitchFamily="2" charset="2"/>
              </a:rPr>
              <a:t>Adresserar högrisk-situationer</a:t>
            </a:r>
          </a:p>
          <a:p>
            <a:pPr lvl="2"/>
            <a:r>
              <a:rPr lang="sv-SE" dirty="0"/>
              <a:t>System som inte får stängas av (permanent)</a:t>
            </a:r>
          </a:p>
          <a:p>
            <a:pPr lvl="2"/>
            <a:r>
              <a:rPr lang="sv-SE" dirty="0"/>
              <a:t>Utmaning för balansering!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78859-728B-41B9-9108-99288F32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2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62AC-26ED-4C3F-86D2-B1AE235D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Forskningsfokus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1C72C-9781-4502-9FFC-712CCA817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B9D72-F0A8-43D5-B7F6-5F91929EC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049137"/>
            <a:ext cx="5298811" cy="4140527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sv-SE" b="1" dirty="0"/>
              <a:t>Stor förbättringspotential</a:t>
            </a:r>
            <a:r>
              <a:rPr lang="sv-SE" dirty="0"/>
              <a:t>:</a:t>
            </a:r>
          </a:p>
          <a:p>
            <a:r>
              <a:rPr lang="sv-SE" dirty="0"/>
              <a:t>Dagens system adresserar en stor del av alla olyckstyper men det finns stor potential att förbättra systemens effekt </a:t>
            </a:r>
          </a:p>
          <a:p>
            <a:r>
              <a:rPr lang="sv-SE" dirty="0"/>
              <a:t>Osäkra prediktioner leder till </a:t>
            </a:r>
            <a:r>
              <a:rPr lang="sv-SE"/>
              <a:t>låg tillgänglighet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1A63C-0A8C-400B-87E3-DE42B160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F60CBD-2E78-49BA-82CC-3A8BAD8C256B}"/>
              </a:ext>
            </a:extLst>
          </p:cNvPr>
          <p:cNvSpPr txBox="1">
            <a:spLocks/>
          </p:cNvSpPr>
          <p:nvPr/>
        </p:nvSpPr>
        <p:spPr>
          <a:xfrm>
            <a:off x="6353189" y="2049137"/>
            <a:ext cx="5298811" cy="314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buNone/>
            </a:pPr>
            <a:r>
              <a:rPr lang="sv-SE" b="1" dirty="0"/>
              <a:t>Forskningsfrågor</a:t>
            </a:r>
            <a:r>
              <a:rPr lang="sv-SE" dirty="0"/>
              <a:t>:</a:t>
            </a:r>
          </a:p>
          <a:p>
            <a:r>
              <a:rPr lang="sv-SE" dirty="0"/>
              <a:t>Hur kan prediktionerna förbättras, för att nå en högre prestanda och tillgänglighet?</a:t>
            </a:r>
          </a:p>
          <a:p>
            <a:r>
              <a:rPr lang="sv-SE" dirty="0"/>
              <a:t>Hur hanteras bäst alla befintliga osäkerheter?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4B4F2-64BB-4B5B-83E8-0FAC5682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15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9B23-96F2-4DA3-B345-7660CFF3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334A-0146-4F33-9C7C-15A8F6D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Del 1 “Litteraturstudie”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98F507-6CE2-496E-A643-30E47EC428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111653"/>
            <a:ext cx="5944335" cy="421612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5479C8-88AA-48EB-96EB-E5119C3257E2}"/>
              </a:ext>
            </a:extLst>
          </p:cNvPr>
          <p:cNvSpPr txBox="1">
            <a:spLocks/>
          </p:cNvSpPr>
          <p:nvPr/>
        </p:nvSpPr>
        <p:spPr>
          <a:xfrm>
            <a:off x="540000" y="2049137"/>
            <a:ext cx="5298811" cy="414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ym typeface="Wingdings" panose="05000000000000000000" pitchFamily="2" charset="2"/>
              </a:rPr>
              <a:t>En omfattande (103 artiklar) studie/kartläggning* av befintliga hotutvärderingsmetoder</a:t>
            </a:r>
          </a:p>
          <a:p>
            <a:r>
              <a:rPr lang="sv-SE" dirty="0">
                <a:sym typeface="Wingdings" panose="05000000000000000000" pitchFamily="2" charset="2"/>
              </a:rPr>
              <a:t>Fem klasser identifierades: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Single-behavior threat metrics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Optimizations-based methods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Formal methods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Probabilistic methods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Data-driven methods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C3973-CEBF-463F-838E-A6560ED8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F53D-6B9D-4305-BB07-04FC0795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34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9B23-96F2-4DA3-B345-7660CFF3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334A-0146-4F33-9C7C-15A8F6D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”Litteraturstudie”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C5479C8-88AA-48EB-96EB-E5119C3257E2}"/>
              </a:ext>
            </a:extLst>
          </p:cNvPr>
          <p:cNvSpPr txBox="1">
            <a:spLocks/>
          </p:cNvSpPr>
          <p:nvPr/>
        </p:nvSpPr>
        <p:spPr>
          <a:xfrm>
            <a:off x="540000" y="1709170"/>
            <a:ext cx="5298811" cy="414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ym typeface="Wingdings" panose="05000000000000000000" pitchFamily="2" charset="2"/>
              </a:rPr>
              <a:t>Metoderna analyserades </a:t>
            </a:r>
            <a:r>
              <a:rPr lang="sv-SE" dirty="0" err="1">
                <a:sym typeface="Wingdings" panose="05000000000000000000" pitchFamily="2" charset="2"/>
              </a:rPr>
              <a:t>map</a:t>
            </a:r>
            <a:r>
              <a:rPr lang="sv-SE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Prestanda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Realtids-aspekter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Robusthet</a:t>
            </a:r>
          </a:p>
          <a:p>
            <a:r>
              <a:rPr lang="sv-SE" dirty="0">
                <a:sym typeface="Wingdings" panose="05000000000000000000" pitchFamily="2" charset="2"/>
              </a:rPr>
              <a:t>Långa prediktioner påverkas mycket av föraren  svår att modellera</a:t>
            </a:r>
          </a:p>
          <a:p>
            <a:r>
              <a:rPr lang="sv-SE" dirty="0">
                <a:sym typeface="Wingdings" panose="05000000000000000000" pitchFamily="2" charset="2"/>
              </a:rPr>
              <a:t>Osäkerheter kopplat till förarbeteenden kräver en metod utan osäkerhetsmodell</a:t>
            </a:r>
          </a:p>
          <a:p>
            <a:r>
              <a:rPr lang="sv-SE" dirty="0"/>
              <a:t>Artificiellt neuronnät (ANN) verkade lovande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pPr marL="127000" indent="0">
              <a:buNone/>
            </a:pPr>
            <a:endParaRPr lang="sv-SE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A2A63-FBE2-4834-847F-1A0B9F8C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94FA-C53F-4750-9CB4-27FCD40B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5F00EC4-342B-457E-9DE1-4531ED4641BD}"/>
              </a:ext>
            </a:extLst>
          </p:cNvPr>
          <p:cNvSpPr txBox="1">
            <a:spLocks/>
          </p:cNvSpPr>
          <p:nvPr/>
        </p:nvSpPr>
        <p:spPr>
          <a:xfrm>
            <a:off x="6260861" y="1667575"/>
            <a:ext cx="5298811" cy="414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ym typeface="Wingdings" panose="05000000000000000000" pitchFamily="2" charset="2"/>
              </a:rPr>
              <a:t>Publicering av resultat: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1D66B-7DF2-494B-999F-B03BFF388FA3}"/>
              </a:ext>
            </a:extLst>
          </p:cNvPr>
          <p:cNvSpPr txBox="1"/>
          <p:nvPr/>
        </p:nvSpPr>
        <p:spPr>
          <a:xfrm>
            <a:off x="6845078" y="3253271"/>
            <a:ext cx="4616422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16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An improved dual Newton strategy for scenario-tree MPC</a:t>
            </a:r>
            <a:r>
              <a:rPr lang="en-US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”, IEEE Conference on Decision and Control, Las Vegas, 12-14 December, 2016</a:t>
            </a:r>
            <a:endParaRPr lang="sv-SE" sz="14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C41CF-BFDD-4B8E-92A4-A62E475F5C27}"/>
              </a:ext>
            </a:extLst>
          </p:cNvPr>
          <p:cNvSpPr txBox="1"/>
          <p:nvPr/>
        </p:nvSpPr>
        <p:spPr>
          <a:xfrm>
            <a:off x="6921788" y="4262631"/>
            <a:ext cx="4637884" cy="93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16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Automotive Safety: a Neural Network Approach for Lane Departure Detection using Real World Driving Dat</a:t>
            </a:r>
            <a:r>
              <a:rPr lang="en-US" sz="16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a”, IEEE Intelligent Transportation Systems Conference, Auckland, 27-30 October, 2019.  </a:t>
            </a:r>
            <a:endParaRPr lang="sv-SE" sz="14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8C78C-FD9A-4E33-920D-9B1954B5C255}"/>
              </a:ext>
            </a:extLst>
          </p:cNvPr>
          <p:cNvSpPr txBox="1"/>
          <p:nvPr/>
        </p:nvSpPr>
        <p:spPr>
          <a:xfrm>
            <a:off x="6866539" y="2358308"/>
            <a:ext cx="4616422" cy="7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sz="16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1600" b="1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Collision Avoidance: a Literature Review on Threat-Assessment Techniques</a:t>
            </a:r>
            <a:r>
              <a:rPr lang="en-US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”, 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IEEE </a:t>
            </a:r>
            <a:r>
              <a:rPr lang="sv-SE" sz="1600" spc="-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Transactions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on </a:t>
            </a:r>
            <a:r>
              <a:rPr lang="sv-SE" sz="1600" spc="-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Intelligen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1600" spc="-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Vehicles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 </a:t>
            </a:r>
            <a:r>
              <a:rPr lang="sv-SE" sz="1600" spc="-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Volume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4, </a:t>
            </a:r>
            <a:r>
              <a:rPr lang="sv-SE" sz="1600" spc="-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Issue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1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, </a:t>
            </a:r>
            <a:r>
              <a:rPr lang="sv-SE" sz="1600" spc="-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March</a:t>
            </a:r>
            <a:r>
              <a:rPr lang="sv-SE" sz="1600" spc="-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2019 </a:t>
            </a:r>
            <a:endParaRPr lang="sv-SE" sz="140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4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9B23-96F2-4DA3-B345-7660CFF3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334A-0146-4F33-9C7C-15A8F6D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Artificiellt neuronnät (ANN)</a:t>
            </a:r>
          </a:p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3441A-3955-4FEA-91CC-5B07533C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6485C-2C33-4040-AE42-62DEF616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827950-0C9C-44D0-A381-E982CE65560E}"/>
              </a:ext>
            </a:extLst>
          </p:cNvPr>
          <p:cNvGrpSpPr/>
          <p:nvPr/>
        </p:nvGrpSpPr>
        <p:grpSpPr>
          <a:xfrm>
            <a:off x="5084548" y="1764127"/>
            <a:ext cx="6998736" cy="3008961"/>
            <a:chOff x="5037656" y="2189027"/>
            <a:chExt cx="6998736" cy="30089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9C6450-BE04-4793-8633-5EDABF1014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62"/>
            <a:stretch/>
          </p:blipFill>
          <p:spPr bwMode="auto">
            <a:xfrm>
              <a:off x="6565021" y="2189027"/>
              <a:ext cx="5471371" cy="279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28D71853-3A00-4C02-86C7-D8DBAF53BF09}"/>
                </a:ext>
              </a:extLst>
            </p:cNvPr>
            <p:cNvSpPr/>
            <p:nvPr/>
          </p:nvSpPr>
          <p:spPr>
            <a:xfrm>
              <a:off x="7795260" y="3585265"/>
              <a:ext cx="434340" cy="6438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C842B8-5D98-429D-A537-3A15AB5D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7656" y="2643643"/>
              <a:ext cx="2857832" cy="2554345"/>
            </a:xfrm>
            <a:prstGeom prst="rect">
              <a:avLst/>
            </a:prstGeom>
          </p:spPr>
        </p:pic>
      </p:grp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ECC682-0C9D-429D-AD6C-AF8D720CF64D}"/>
              </a:ext>
            </a:extLst>
          </p:cNvPr>
          <p:cNvSpPr txBox="1">
            <a:spLocks/>
          </p:cNvSpPr>
          <p:nvPr/>
        </p:nvSpPr>
        <p:spPr>
          <a:xfrm>
            <a:off x="400300" y="1783464"/>
            <a:ext cx="4921978" cy="414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2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För att testa verklig prestanda så implementerades ett ANN som tränades på verkliga data till att detektera oavsiktliga filurkörningar. </a:t>
            </a:r>
          </a:p>
          <a:p>
            <a:pPr>
              <a:lnSpc>
                <a:spcPct val="100000"/>
              </a:lnSpc>
            </a:pP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Insignaler: filposition, riktning, hastighet och acceleration</a:t>
            </a:r>
          </a:p>
          <a:p>
            <a:pPr>
              <a:lnSpc>
                <a:spcPct val="100000"/>
              </a:lnSpc>
            </a:pP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Utsignal: Sannolikhet för att lämna fil inom prediktionshorisonten</a:t>
            </a:r>
          </a:p>
          <a:p>
            <a:pPr>
              <a:lnSpc>
                <a:spcPct val="100000"/>
              </a:lnSpc>
            </a:pPr>
            <a:r>
              <a:rPr lang="en-US" dirty="0"/>
              <a:t>3 hidden layers with 128 neurons in each layer</a:t>
            </a:r>
          </a:p>
          <a:p>
            <a:pPr>
              <a:lnSpc>
                <a:spcPct val="100000"/>
              </a:lnSpc>
            </a:pPr>
            <a:r>
              <a:rPr lang="en-US" dirty="0"/>
              <a:t>Ca 12 </a:t>
            </a:r>
            <a:r>
              <a:rPr lang="sv-SE" dirty="0"/>
              <a:t>timmar</a:t>
            </a:r>
            <a:r>
              <a:rPr lang="en-US" dirty="0"/>
              <a:t> med </a:t>
            </a:r>
            <a:r>
              <a:rPr lang="sv-SE" dirty="0"/>
              <a:t>träningsdata</a:t>
            </a:r>
          </a:p>
          <a:p>
            <a:pPr lvl="1">
              <a:lnSpc>
                <a:spcPct val="100000"/>
              </a:lnSpc>
            </a:pPr>
            <a:endParaRPr lang="sv-SE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endParaRPr lang="sv-S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637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9B23-96F2-4DA3-B345-7660CFF3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334A-0146-4F33-9C7C-15A8F6D74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Artificiellt neuronnät (ANN), forts.</a:t>
            </a:r>
          </a:p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3441A-3955-4FEA-91CC-5B07533C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2020-09-16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6485C-2C33-4040-AE42-62DEF616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FFI Resultatkonferens</a:t>
            </a:r>
            <a:endParaRPr lang="sv-SE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ECC682-0C9D-429D-AD6C-AF8D720CF64D}"/>
              </a:ext>
            </a:extLst>
          </p:cNvPr>
          <p:cNvSpPr txBox="1">
            <a:spLocks/>
          </p:cNvSpPr>
          <p:nvPr/>
        </p:nvSpPr>
        <p:spPr>
          <a:xfrm>
            <a:off x="400299" y="1783464"/>
            <a:ext cx="5298811" cy="41405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5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lang="sv-S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20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Huvudsakligt nyhetsvärde: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Resultaten jämfördes med en </a:t>
            </a:r>
            <a:r>
              <a:rPr lang="sv-SE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kinematisk</a:t>
            </a: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konstanthastighetsmodell</a:t>
            </a:r>
            <a:r>
              <a:rPr lang="sv-SE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sv-SE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state</a:t>
            </a: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sv-SE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-the art”)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Introduktion av ”gles sampling”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Utvärdering på verklig data</a:t>
            </a:r>
          </a:p>
          <a:p>
            <a:pPr>
              <a:lnSpc>
                <a:spcPct val="100000"/>
              </a:lnSpc>
            </a:pP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Neuronnätet kunde ge en förbättring av positiv-prestanda m</a:t>
            </a:r>
            <a:r>
              <a:rPr lang="sv-SE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ed 7% med en samtidig förbättring av negativprestanda med 22% gi</a:t>
            </a:r>
            <a:r>
              <a:rPr lang="sv-SE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vet en prediktionshorisont om 1.25-1.5 sekunder</a:t>
            </a:r>
          </a:p>
          <a:p>
            <a:pPr>
              <a:lnSpc>
                <a:spcPct val="100000"/>
              </a:lnSpc>
            </a:pPr>
            <a:r>
              <a:rPr lang="sv-SE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Gles sampling gav bäst resultat</a:t>
            </a:r>
            <a:endParaRPr lang="sv-SE" dirty="0">
              <a:sym typeface="Wingdings" panose="05000000000000000000" pitchFamily="2" charset="2"/>
            </a:endParaRPr>
          </a:p>
          <a:p>
            <a:pPr marL="127000" indent="0">
              <a:buNone/>
            </a:pPr>
            <a:endParaRPr lang="sv-SE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0F4F7-BD45-4ACF-B43C-BE4EB203D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263" y="2191810"/>
            <a:ext cx="3503681" cy="3057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50E26-4A88-4B35-9601-58E210975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080" y="2230293"/>
            <a:ext cx="3351920" cy="2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6462"/>
      </p:ext>
    </p:extLst>
  </p:cSld>
  <p:clrMapOvr>
    <a:masterClrMapping/>
  </p:clrMapOvr>
</p:sld>
</file>

<file path=ppt/theme/theme1.xml><?xml version="1.0" encoding="utf-8"?>
<a:theme xmlns:a="http://schemas.openxmlformats.org/drawingml/2006/main" name="Zenuity light">
  <a:themeElements>
    <a:clrScheme name="Zenuity">
      <a:dk1>
        <a:srgbClr val="191919"/>
      </a:dk1>
      <a:lt1>
        <a:sysClr val="window" lastClr="FFFFFF"/>
      </a:lt1>
      <a:dk2>
        <a:srgbClr val="7D7D7D"/>
      </a:dk2>
      <a:lt2>
        <a:srgbClr val="F4F5F4"/>
      </a:lt2>
      <a:accent1>
        <a:srgbClr val="F5BF51"/>
      </a:accent1>
      <a:accent2>
        <a:srgbClr val="003C5A"/>
      </a:accent2>
      <a:accent3>
        <a:srgbClr val="61C9A8"/>
      </a:accent3>
      <a:accent4>
        <a:srgbClr val="811F81"/>
      </a:accent4>
      <a:accent5>
        <a:srgbClr val="F2927D"/>
      </a:accent5>
      <a:accent6>
        <a:srgbClr val="E25553"/>
      </a:accent6>
      <a:hlink>
        <a:srgbClr val="003C5A"/>
      </a:hlink>
      <a:folHlink>
        <a:srgbClr val="811F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Zenuity PPT-Template.potx" id="{C951EDE7-7951-48D3-9BFE-AD758C62C6F2}" vid="{05A78FD1-5451-4825-972E-E16C9A35F0B2}"/>
    </a:ext>
  </a:extLst>
</a:theme>
</file>

<file path=ppt/theme/theme2.xml><?xml version="1.0" encoding="utf-8"?>
<a:theme xmlns:a="http://schemas.openxmlformats.org/drawingml/2006/main" name="Zenuity dark">
  <a:themeElements>
    <a:clrScheme name="Zenuity">
      <a:dk1>
        <a:srgbClr val="191919"/>
      </a:dk1>
      <a:lt1>
        <a:sysClr val="window" lastClr="FFFFFF"/>
      </a:lt1>
      <a:dk2>
        <a:srgbClr val="7D7D7D"/>
      </a:dk2>
      <a:lt2>
        <a:srgbClr val="F4F5F4"/>
      </a:lt2>
      <a:accent1>
        <a:srgbClr val="F5BF51"/>
      </a:accent1>
      <a:accent2>
        <a:srgbClr val="003C5A"/>
      </a:accent2>
      <a:accent3>
        <a:srgbClr val="61C9A8"/>
      </a:accent3>
      <a:accent4>
        <a:srgbClr val="811F81"/>
      </a:accent4>
      <a:accent5>
        <a:srgbClr val="F2927D"/>
      </a:accent5>
      <a:accent6>
        <a:srgbClr val="E25553"/>
      </a:accent6>
      <a:hlink>
        <a:srgbClr val="003C5A"/>
      </a:hlink>
      <a:folHlink>
        <a:srgbClr val="811F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•"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Zenuity PPT-Template.potx" id="{C951EDE7-7951-48D3-9BFE-AD758C62C6F2}" vid="{F3E3C834-0FB7-407F-82B1-93F9C571CBF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13CABED575E448501C9FABB7D9562" ma:contentTypeVersion="12" ma:contentTypeDescription="Create a new document." ma:contentTypeScope="" ma:versionID="5c2a68f3d678b613010a5baecd348ff8">
  <xsd:schema xmlns:xsd="http://www.w3.org/2001/XMLSchema" xmlns:xs="http://www.w3.org/2001/XMLSchema" xmlns:p="http://schemas.microsoft.com/office/2006/metadata/properties" xmlns:ns2="28618eab-bd6d-4aab-89e7-bb17ff4e51d2" xmlns:ns3="10525846-0b81-4fc0-9cfa-fbc4fd6160bc" targetNamespace="http://schemas.microsoft.com/office/2006/metadata/properties" ma:root="true" ma:fieldsID="a163213119cb639efa5a2cee8598ddeb" ns2:_="" ns3:_="">
    <xsd:import namespace="28618eab-bd6d-4aab-89e7-bb17ff4e51d2"/>
    <xsd:import namespace="10525846-0b81-4fc0-9cfa-fbc4fd6160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18eab-bd6d-4aab-89e7-bb17ff4e5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25846-0b81-4fc0-9cfa-fbc4fd616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14712B-0F36-465C-81BD-6A04FA2DCD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0645CB-B530-47AE-91B1-A8BF10E70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618eab-bd6d-4aab-89e7-bb17ff4e51d2"/>
    <ds:schemaRef ds:uri="10525846-0b81-4fc0-9cfa-fbc4fd616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23755-1DBE-4E1F-B8D9-04E7BEC261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Zenuity PPT-Template</Template>
  <TotalTime>0</TotalTime>
  <Words>566</Words>
  <Application>Microsoft Office PowerPoint</Application>
  <PresentationFormat>Widescreen</PresentationFormat>
  <Paragraphs>106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Zenuity light</vt:lpstr>
      <vt:lpstr>Zenuity dark</vt:lpstr>
      <vt:lpstr>  Förbättrad säkerhetseffekt av kollisionsundvikande styrande system</vt:lpstr>
      <vt:lpstr>Varning! Otäck video men föraren klarar sig fint…</vt:lpstr>
      <vt:lpstr>Introduktion</vt:lpstr>
      <vt:lpstr>Introduktion, forts.</vt:lpstr>
      <vt:lpstr>Forskningsfokus</vt:lpstr>
      <vt:lpstr>Resultat</vt:lpstr>
      <vt:lpstr>Resultat</vt:lpstr>
      <vt:lpstr>Resultat</vt:lpstr>
      <vt:lpstr>Resultat</vt:lpstr>
      <vt:lpstr>Fortsatt forskning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Dahl</dc:creator>
  <cp:lastModifiedBy>Claes Olsson</cp:lastModifiedBy>
  <cp:revision>7</cp:revision>
  <dcterms:created xsi:type="dcterms:W3CDTF">2019-04-29T12:04:09Z</dcterms:created>
  <dcterms:modified xsi:type="dcterms:W3CDTF">2020-09-17T07:26:24Z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0x010100DAB13CABED575E448501C9FABB7D9562</vt:lpwstr>
  </property>
</Properties>
</file>