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2319" r:id="rId5"/>
    <p:sldId id="22320" r:id="rId6"/>
    <p:sldId id="22326" r:id="rId7"/>
    <p:sldId id="22332" r:id="rId8"/>
    <p:sldId id="22330" r:id="rId9"/>
    <p:sldId id="22325" r:id="rId10"/>
    <p:sldId id="22334" r:id="rId11"/>
    <p:sldId id="22324" r:id="rId12"/>
    <p:sldId id="22333" r:id="rId13"/>
    <p:sldId id="22327" r:id="rId14"/>
    <p:sldId id="22337" r:id="rId15"/>
    <p:sldId id="22336"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ledning" id="{83F11931-B0CA-4991-91ED-DF7EE6A27829}">
          <p14:sldIdLst>
            <p14:sldId id="22319"/>
            <p14:sldId id="22320"/>
          </p14:sldIdLst>
        </p14:section>
        <p14:section name="Mall för analys utifrån systemperspektiv" id="{465950E7-4AD8-489C-9BE3-3B6ABA20AF94}">
          <p14:sldIdLst>
            <p14:sldId id="22326"/>
            <p14:sldId id="22332"/>
            <p14:sldId id="22330"/>
          </p14:sldIdLst>
        </p14:section>
        <p14:section name="Mall för effektlogik" id="{43C76868-918C-4472-BCF9-765F46684EB6}">
          <p14:sldIdLst>
            <p14:sldId id="22325"/>
            <p14:sldId id="22334"/>
            <p14:sldId id="22324"/>
            <p14:sldId id="22333"/>
          </p14:sldIdLst>
        </p14:section>
        <p14:section name="Mall för uppföljningsplan" id="{73EB3BEE-1036-4A12-BD3B-E996359F0637}">
          <p14:sldIdLst>
            <p14:sldId id="22327"/>
            <p14:sldId id="22337"/>
            <p14:sldId id="2233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CAA105-2C9B-4E45-8D68-CCD4C0BC9459}" name="Katarina Steijer" initials="KS" userId="S::Katarina.Steijer@ramboll.com::c06d60e0-29ba-4c22-b682-816abb0aeb33" providerId="AD"/>
  <p188:author id="{8D1A60EA-71FE-7179-8223-1A56A26C81A7}" name="Matilda Wallén" initials="MW" userId="S::matilda.wallen@ramboll.com::357dc90a-1e73-4c90-8131-416d0222f10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2A5AC"/>
    <a:srgbClr val="33849B"/>
    <a:srgbClr val="76BDD2"/>
    <a:srgbClr val="008782"/>
    <a:srgbClr val="EBF6F9"/>
    <a:srgbClr val="000000"/>
    <a:srgbClr val="FFFFFF"/>
    <a:srgbClr val="FFFC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A7090-805C-4B25-B81B-830B5893B587}" v="822" dt="2023-09-26T11:45:46.1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ilda Wallén" userId="357dc90a-1e73-4c90-8131-416d0222f10b" providerId="ADAL" clId="{C2AE2161-AB05-48A1-8091-31EDF0EA97B9}"/>
    <pc:docChg chg="undo redo custSel addSld delSld modSld sldOrd addMainMaster delMainMaster modMainMaster modSection">
      <pc:chgData name="Matilda Wallén" userId="357dc90a-1e73-4c90-8131-416d0222f10b" providerId="ADAL" clId="{C2AE2161-AB05-48A1-8091-31EDF0EA97B9}" dt="2023-09-22T12:20:07.103" v="4953" actId="20577"/>
      <pc:docMkLst>
        <pc:docMk/>
      </pc:docMkLst>
      <pc:sldChg chg="addSp delSp modSp del mod modClrScheme addCm modCm chgLayout">
        <pc:chgData name="Matilda Wallén" userId="357dc90a-1e73-4c90-8131-416d0222f10b" providerId="ADAL" clId="{C2AE2161-AB05-48A1-8091-31EDF0EA97B9}" dt="2023-09-22T07:49:32.771" v="3586" actId="47"/>
        <pc:sldMkLst>
          <pc:docMk/>
          <pc:sldMk cId="3825280004" sldId="22290"/>
        </pc:sldMkLst>
        <pc:spChg chg="add mod">
          <ac:chgData name="Matilda Wallén" userId="357dc90a-1e73-4c90-8131-416d0222f10b" providerId="ADAL" clId="{C2AE2161-AB05-48A1-8091-31EDF0EA97B9}" dt="2023-09-18T11:18:02.741" v="666" actId="207"/>
          <ac:spMkLst>
            <pc:docMk/>
            <pc:sldMk cId="3825280004" sldId="22290"/>
            <ac:spMk id="2" creationId="{A1D6F873-0C9D-BB0B-ACA5-EC6AD35079BF}"/>
          </ac:spMkLst>
        </pc:spChg>
        <pc:spChg chg="mod">
          <ac:chgData name="Matilda Wallén" userId="357dc90a-1e73-4c90-8131-416d0222f10b" providerId="ADAL" clId="{C2AE2161-AB05-48A1-8091-31EDF0EA97B9}" dt="2023-09-18T11:16:19.082" v="655" actId="164"/>
          <ac:spMkLst>
            <pc:docMk/>
            <pc:sldMk cId="3825280004" sldId="22290"/>
            <ac:spMk id="3" creationId="{0FB8CB21-D64E-E8D6-A899-E2C7C763F3D7}"/>
          </ac:spMkLst>
        </pc:spChg>
        <pc:spChg chg="mod">
          <ac:chgData name="Matilda Wallén" userId="357dc90a-1e73-4c90-8131-416d0222f10b" providerId="ADAL" clId="{C2AE2161-AB05-48A1-8091-31EDF0EA97B9}" dt="2023-09-18T11:16:19.082" v="655" actId="164"/>
          <ac:spMkLst>
            <pc:docMk/>
            <pc:sldMk cId="3825280004" sldId="22290"/>
            <ac:spMk id="4" creationId="{99E67856-30C1-DCF2-8442-14009857509A}"/>
          </ac:spMkLst>
        </pc:spChg>
        <pc:spChg chg="mod">
          <ac:chgData name="Matilda Wallén" userId="357dc90a-1e73-4c90-8131-416d0222f10b" providerId="ADAL" clId="{C2AE2161-AB05-48A1-8091-31EDF0EA97B9}" dt="2023-09-18T12:21:15.097" v="1537" actId="1076"/>
          <ac:spMkLst>
            <pc:docMk/>
            <pc:sldMk cId="3825280004" sldId="22290"/>
            <ac:spMk id="6" creationId="{4B200D54-799F-F0B2-752F-72434E8D038E}"/>
          </ac:spMkLst>
        </pc:spChg>
        <pc:spChg chg="add mod">
          <ac:chgData name="Matilda Wallén" userId="357dc90a-1e73-4c90-8131-416d0222f10b" providerId="ADAL" clId="{C2AE2161-AB05-48A1-8091-31EDF0EA97B9}" dt="2023-09-18T09:10:12.626" v="101" actId="1076"/>
          <ac:spMkLst>
            <pc:docMk/>
            <pc:sldMk cId="3825280004" sldId="22290"/>
            <ac:spMk id="7" creationId="{BC531AE7-158F-526B-5C69-C33E06F77412}"/>
          </ac:spMkLst>
        </pc:spChg>
        <pc:spChg chg="del mod">
          <ac:chgData name="Matilda Wallén" userId="357dc90a-1e73-4c90-8131-416d0222f10b" providerId="ADAL" clId="{C2AE2161-AB05-48A1-8091-31EDF0EA97B9}" dt="2023-09-18T09:10:56.621" v="108" actId="478"/>
          <ac:spMkLst>
            <pc:docMk/>
            <pc:sldMk cId="3825280004" sldId="22290"/>
            <ac:spMk id="8" creationId="{6074F8A5-F479-11CB-0A1B-D96C0AA5CDE6}"/>
          </ac:spMkLst>
        </pc:spChg>
        <pc:spChg chg="add mod">
          <ac:chgData name="Matilda Wallén" userId="357dc90a-1e73-4c90-8131-416d0222f10b" providerId="ADAL" clId="{C2AE2161-AB05-48A1-8091-31EDF0EA97B9}" dt="2023-09-22T07:25:20.184" v="3297" actId="1076"/>
          <ac:spMkLst>
            <pc:docMk/>
            <pc:sldMk cId="3825280004" sldId="22290"/>
            <ac:spMk id="8" creationId="{F6B2C989-6B03-2FDF-EB73-967136068C1B}"/>
          </ac:spMkLst>
        </pc:spChg>
        <pc:spChg chg="add mod">
          <ac:chgData name="Matilda Wallén" userId="357dc90a-1e73-4c90-8131-416d0222f10b" providerId="ADAL" clId="{C2AE2161-AB05-48A1-8091-31EDF0EA97B9}" dt="2023-09-22T07:25:20.184" v="3297" actId="1076"/>
          <ac:spMkLst>
            <pc:docMk/>
            <pc:sldMk cId="3825280004" sldId="22290"/>
            <ac:spMk id="9" creationId="{17C4DCDF-56A0-95FA-7C86-B3ACC566B016}"/>
          </ac:spMkLst>
        </pc:spChg>
        <pc:spChg chg="add del">
          <ac:chgData name="Matilda Wallén" userId="357dc90a-1e73-4c90-8131-416d0222f10b" providerId="ADAL" clId="{C2AE2161-AB05-48A1-8091-31EDF0EA97B9}" dt="2023-09-18T11:13:42.670" v="634" actId="478"/>
          <ac:spMkLst>
            <pc:docMk/>
            <pc:sldMk cId="3825280004" sldId="22290"/>
            <ac:spMk id="9" creationId="{9B04DC39-7CD7-956C-C30C-62B7117F0D14}"/>
          </ac:spMkLst>
        </pc:spChg>
        <pc:spChg chg="del mod">
          <ac:chgData name="Matilda Wallén" userId="357dc90a-1e73-4c90-8131-416d0222f10b" providerId="ADAL" clId="{C2AE2161-AB05-48A1-8091-31EDF0EA97B9}" dt="2023-09-18T11:34:33.007" v="838" actId="478"/>
          <ac:spMkLst>
            <pc:docMk/>
            <pc:sldMk cId="3825280004" sldId="22290"/>
            <ac:spMk id="10" creationId="{243DC55A-157D-F2D9-8102-7127D4528428}"/>
          </ac:spMkLst>
        </pc:spChg>
        <pc:spChg chg="add mod">
          <ac:chgData name="Matilda Wallén" userId="357dc90a-1e73-4c90-8131-416d0222f10b" providerId="ADAL" clId="{C2AE2161-AB05-48A1-8091-31EDF0EA97B9}" dt="2023-09-22T07:25:20.184" v="3297" actId="1076"/>
          <ac:spMkLst>
            <pc:docMk/>
            <pc:sldMk cId="3825280004" sldId="22290"/>
            <ac:spMk id="10" creationId="{5A8A2F4D-5CD0-ADDF-D564-EDB47EDA5A72}"/>
          </ac:spMkLst>
        </pc:spChg>
        <pc:spChg chg="mod">
          <ac:chgData name="Matilda Wallén" userId="357dc90a-1e73-4c90-8131-416d0222f10b" providerId="ADAL" clId="{C2AE2161-AB05-48A1-8091-31EDF0EA97B9}" dt="2023-09-18T11:16:19.082" v="655" actId="164"/>
          <ac:spMkLst>
            <pc:docMk/>
            <pc:sldMk cId="3825280004" sldId="22290"/>
            <ac:spMk id="11" creationId="{5F0B8AAF-5119-0318-BB76-633AB354DD1A}"/>
          </ac:spMkLst>
        </pc:spChg>
        <pc:spChg chg="mod">
          <ac:chgData name="Matilda Wallén" userId="357dc90a-1e73-4c90-8131-416d0222f10b" providerId="ADAL" clId="{C2AE2161-AB05-48A1-8091-31EDF0EA97B9}" dt="2023-09-18T11:16:19.082" v="655" actId="164"/>
          <ac:spMkLst>
            <pc:docMk/>
            <pc:sldMk cId="3825280004" sldId="22290"/>
            <ac:spMk id="12" creationId="{A91134E0-36AE-8E7F-B37A-527F99DA009A}"/>
          </ac:spMkLst>
        </pc:spChg>
        <pc:spChg chg="add mod">
          <ac:chgData name="Matilda Wallén" userId="357dc90a-1e73-4c90-8131-416d0222f10b" providerId="ADAL" clId="{C2AE2161-AB05-48A1-8091-31EDF0EA97B9}" dt="2023-09-22T07:25:20.184" v="3297" actId="1076"/>
          <ac:spMkLst>
            <pc:docMk/>
            <pc:sldMk cId="3825280004" sldId="22290"/>
            <ac:spMk id="13" creationId="{0BFE7116-2693-BF7F-5731-961247FB26C6}"/>
          </ac:spMkLst>
        </pc:spChg>
        <pc:spChg chg="add mod">
          <ac:chgData name="Matilda Wallén" userId="357dc90a-1e73-4c90-8131-416d0222f10b" providerId="ADAL" clId="{C2AE2161-AB05-48A1-8091-31EDF0EA97B9}" dt="2023-09-22T07:20:33.360" v="3239" actId="571"/>
          <ac:spMkLst>
            <pc:docMk/>
            <pc:sldMk cId="3825280004" sldId="22290"/>
            <ac:spMk id="15" creationId="{3F6FF5F6-0003-E560-6F8E-6F9E22B5B8B5}"/>
          </ac:spMkLst>
        </pc:spChg>
        <pc:spChg chg="add mod">
          <ac:chgData name="Matilda Wallén" userId="357dc90a-1e73-4c90-8131-416d0222f10b" providerId="ADAL" clId="{C2AE2161-AB05-48A1-8091-31EDF0EA97B9}" dt="2023-09-22T07:20:33.360" v="3239" actId="571"/>
          <ac:spMkLst>
            <pc:docMk/>
            <pc:sldMk cId="3825280004" sldId="22290"/>
            <ac:spMk id="20" creationId="{F3B5BE9C-5316-BFCD-846A-784F2CA41DB6}"/>
          </ac:spMkLst>
        </pc:spChg>
        <pc:spChg chg="add mod">
          <ac:chgData name="Matilda Wallén" userId="357dc90a-1e73-4c90-8131-416d0222f10b" providerId="ADAL" clId="{C2AE2161-AB05-48A1-8091-31EDF0EA97B9}" dt="2023-09-22T07:20:33.360" v="3239" actId="571"/>
          <ac:spMkLst>
            <pc:docMk/>
            <pc:sldMk cId="3825280004" sldId="22290"/>
            <ac:spMk id="21" creationId="{2F524C19-F7FB-6B21-E4B1-4E9B5FD594B1}"/>
          </ac:spMkLst>
        </pc:spChg>
        <pc:spChg chg="mod">
          <ac:chgData name="Matilda Wallén" userId="357dc90a-1e73-4c90-8131-416d0222f10b" providerId="ADAL" clId="{C2AE2161-AB05-48A1-8091-31EDF0EA97B9}" dt="2023-09-18T11:16:19.082" v="655" actId="164"/>
          <ac:spMkLst>
            <pc:docMk/>
            <pc:sldMk cId="3825280004" sldId="22290"/>
            <ac:spMk id="22" creationId="{A0D9BE65-6FFB-D55B-EFAC-1742C0494C7F}"/>
          </ac:spMkLst>
        </pc:spChg>
        <pc:spChg chg="mod">
          <ac:chgData name="Matilda Wallén" userId="357dc90a-1e73-4c90-8131-416d0222f10b" providerId="ADAL" clId="{C2AE2161-AB05-48A1-8091-31EDF0EA97B9}" dt="2023-09-18T11:16:19.082" v="655" actId="164"/>
          <ac:spMkLst>
            <pc:docMk/>
            <pc:sldMk cId="3825280004" sldId="22290"/>
            <ac:spMk id="23" creationId="{3F4371DF-0D47-826D-C22D-C146C465F003}"/>
          </ac:spMkLst>
        </pc:spChg>
        <pc:spChg chg="mod">
          <ac:chgData name="Matilda Wallén" userId="357dc90a-1e73-4c90-8131-416d0222f10b" providerId="ADAL" clId="{C2AE2161-AB05-48A1-8091-31EDF0EA97B9}" dt="2023-09-18T11:16:19.082" v="655" actId="164"/>
          <ac:spMkLst>
            <pc:docMk/>
            <pc:sldMk cId="3825280004" sldId="22290"/>
            <ac:spMk id="24" creationId="{00AC51DF-9014-0929-ADBA-0A3FEABCBA5A}"/>
          </ac:spMkLst>
        </pc:spChg>
        <pc:spChg chg="mod">
          <ac:chgData name="Matilda Wallén" userId="357dc90a-1e73-4c90-8131-416d0222f10b" providerId="ADAL" clId="{C2AE2161-AB05-48A1-8091-31EDF0EA97B9}" dt="2023-09-18T11:16:19.082" v="655" actId="164"/>
          <ac:spMkLst>
            <pc:docMk/>
            <pc:sldMk cId="3825280004" sldId="22290"/>
            <ac:spMk id="25" creationId="{B4F09F57-19FA-13A0-B90E-F13B008F415B}"/>
          </ac:spMkLst>
        </pc:spChg>
        <pc:spChg chg="mod">
          <ac:chgData name="Matilda Wallén" userId="357dc90a-1e73-4c90-8131-416d0222f10b" providerId="ADAL" clId="{C2AE2161-AB05-48A1-8091-31EDF0EA97B9}" dt="2023-09-18T11:16:19.082" v="655" actId="164"/>
          <ac:spMkLst>
            <pc:docMk/>
            <pc:sldMk cId="3825280004" sldId="22290"/>
            <ac:spMk id="26" creationId="{6266F52F-E56A-B9D0-ECA8-1344EB590DD5}"/>
          </ac:spMkLst>
        </pc:spChg>
        <pc:spChg chg="mod">
          <ac:chgData name="Matilda Wallén" userId="357dc90a-1e73-4c90-8131-416d0222f10b" providerId="ADAL" clId="{C2AE2161-AB05-48A1-8091-31EDF0EA97B9}" dt="2023-09-18T11:16:19.082" v="655" actId="164"/>
          <ac:spMkLst>
            <pc:docMk/>
            <pc:sldMk cId="3825280004" sldId="22290"/>
            <ac:spMk id="27" creationId="{C7F609CB-37F1-A69E-F3AD-101282B54ECD}"/>
          </ac:spMkLst>
        </pc:spChg>
        <pc:spChg chg="mod">
          <ac:chgData name="Matilda Wallén" userId="357dc90a-1e73-4c90-8131-416d0222f10b" providerId="ADAL" clId="{C2AE2161-AB05-48A1-8091-31EDF0EA97B9}" dt="2023-09-18T11:16:19.082" v="655" actId="164"/>
          <ac:spMkLst>
            <pc:docMk/>
            <pc:sldMk cId="3825280004" sldId="22290"/>
            <ac:spMk id="28" creationId="{296C06B2-9042-C6EA-D61B-F6A8F62792B5}"/>
          </ac:spMkLst>
        </pc:spChg>
        <pc:spChg chg="mod">
          <ac:chgData name="Matilda Wallén" userId="357dc90a-1e73-4c90-8131-416d0222f10b" providerId="ADAL" clId="{C2AE2161-AB05-48A1-8091-31EDF0EA97B9}" dt="2023-09-18T11:16:19.082" v="655" actId="164"/>
          <ac:spMkLst>
            <pc:docMk/>
            <pc:sldMk cId="3825280004" sldId="22290"/>
            <ac:spMk id="29" creationId="{A8ECF004-E636-3435-6235-7BE794E816B3}"/>
          </ac:spMkLst>
        </pc:spChg>
        <pc:spChg chg="mod">
          <ac:chgData name="Matilda Wallén" userId="357dc90a-1e73-4c90-8131-416d0222f10b" providerId="ADAL" clId="{C2AE2161-AB05-48A1-8091-31EDF0EA97B9}" dt="2023-09-18T11:16:19.082" v="655" actId="164"/>
          <ac:spMkLst>
            <pc:docMk/>
            <pc:sldMk cId="3825280004" sldId="22290"/>
            <ac:spMk id="30" creationId="{76165C42-F099-12DA-7510-334A871F92EF}"/>
          </ac:spMkLst>
        </pc:spChg>
        <pc:spChg chg="mod">
          <ac:chgData name="Matilda Wallén" userId="357dc90a-1e73-4c90-8131-416d0222f10b" providerId="ADAL" clId="{C2AE2161-AB05-48A1-8091-31EDF0EA97B9}" dt="2023-09-18T12:15:36.692" v="1437" actId="1035"/>
          <ac:spMkLst>
            <pc:docMk/>
            <pc:sldMk cId="3825280004" sldId="22290"/>
            <ac:spMk id="31" creationId="{DC383552-F4D1-7CE2-2233-CE099AEA174C}"/>
          </ac:spMkLst>
        </pc:spChg>
        <pc:spChg chg="mod">
          <ac:chgData name="Matilda Wallén" userId="357dc90a-1e73-4c90-8131-416d0222f10b" providerId="ADAL" clId="{C2AE2161-AB05-48A1-8091-31EDF0EA97B9}" dt="2023-09-18T12:15:36.692" v="1437" actId="1035"/>
          <ac:spMkLst>
            <pc:docMk/>
            <pc:sldMk cId="3825280004" sldId="22290"/>
            <ac:spMk id="32" creationId="{DE602C09-4785-6EEE-4164-00F4D3DC8CCD}"/>
          </ac:spMkLst>
        </pc:spChg>
        <pc:spChg chg="mod">
          <ac:chgData name="Matilda Wallén" userId="357dc90a-1e73-4c90-8131-416d0222f10b" providerId="ADAL" clId="{C2AE2161-AB05-48A1-8091-31EDF0EA97B9}" dt="2023-09-18T12:15:36.692" v="1437" actId="1035"/>
          <ac:spMkLst>
            <pc:docMk/>
            <pc:sldMk cId="3825280004" sldId="22290"/>
            <ac:spMk id="33" creationId="{42BD4FEA-E63C-C461-3D66-2D47286EC6C1}"/>
          </ac:spMkLst>
        </pc:spChg>
        <pc:spChg chg="mod">
          <ac:chgData name="Matilda Wallén" userId="357dc90a-1e73-4c90-8131-416d0222f10b" providerId="ADAL" clId="{C2AE2161-AB05-48A1-8091-31EDF0EA97B9}" dt="2023-09-18T12:15:36.692" v="1437" actId="1035"/>
          <ac:spMkLst>
            <pc:docMk/>
            <pc:sldMk cId="3825280004" sldId="22290"/>
            <ac:spMk id="34" creationId="{6A362850-B220-CCC2-FA95-609132FEE816}"/>
          </ac:spMkLst>
        </pc:spChg>
        <pc:spChg chg="mod">
          <ac:chgData name="Matilda Wallén" userId="357dc90a-1e73-4c90-8131-416d0222f10b" providerId="ADAL" clId="{C2AE2161-AB05-48A1-8091-31EDF0EA97B9}" dt="2023-09-18T12:15:36.692" v="1437" actId="1035"/>
          <ac:spMkLst>
            <pc:docMk/>
            <pc:sldMk cId="3825280004" sldId="22290"/>
            <ac:spMk id="35" creationId="{78F5A89E-F95E-C0B0-865A-E518BC922DC4}"/>
          </ac:spMkLst>
        </pc:spChg>
        <pc:spChg chg="mod">
          <ac:chgData name="Matilda Wallén" userId="357dc90a-1e73-4c90-8131-416d0222f10b" providerId="ADAL" clId="{C2AE2161-AB05-48A1-8091-31EDF0EA97B9}" dt="2023-09-18T11:16:19.082" v="655" actId="164"/>
          <ac:spMkLst>
            <pc:docMk/>
            <pc:sldMk cId="3825280004" sldId="22290"/>
            <ac:spMk id="36" creationId="{AEC212DC-1995-D1E3-14BC-375436C9A4C0}"/>
          </ac:spMkLst>
        </pc:spChg>
        <pc:spChg chg="mod">
          <ac:chgData name="Matilda Wallén" userId="357dc90a-1e73-4c90-8131-416d0222f10b" providerId="ADAL" clId="{C2AE2161-AB05-48A1-8091-31EDF0EA97B9}" dt="2023-09-18T11:16:19.082" v="655" actId="164"/>
          <ac:spMkLst>
            <pc:docMk/>
            <pc:sldMk cId="3825280004" sldId="22290"/>
            <ac:spMk id="37" creationId="{05BE53C3-4F3C-DCA3-AF94-54822435EBC4}"/>
          </ac:spMkLst>
        </pc:spChg>
        <pc:spChg chg="mod">
          <ac:chgData name="Matilda Wallén" userId="357dc90a-1e73-4c90-8131-416d0222f10b" providerId="ADAL" clId="{C2AE2161-AB05-48A1-8091-31EDF0EA97B9}" dt="2023-09-18T11:16:19.082" v="655" actId="164"/>
          <ac:spMkLst>
            <pc:docMk/>
            <pc:sldMk cId="3825280004" sldId="22290"/>
            <ac:spMk id="38" creationId="{D229BC45-3138-D49F-AE3F-1E907110D6A7}"/>
          </ac:spMkLst>
        </pc:spChg>
        <pc:spChg chg="add mod">
          <ac:chgData name="Matilda Wallén" userId="357dc90a-1e73-4c90-8131-416d0222f10b" providerId="ADAL" clId="{C2AE2161-AB05-48A1-8091-31EDF0EA97B9}" dt="2023-09-22T07:25:20.184" v="3297" actId="1076"/>
          <ac:spMkLst>
            <pc:docMk/>
            <pc:sldMk cId="3825280004" sldId="22290"/>
            <ac:spMk id="39" creationId="{F868400D-396E-E77A-FA40-05FC758870A3}"/>
          </ac:spMkLst>
        </pc:spChg>
        <pc:spChg chg="add mod">
          <ac:chgData name="Matilda Wallén" userId="357dc90a-1e73-4c90-8131-416d0222f10b" providerId="ADAL" clId="{C2AE2161-AB05-48A1-8091-31EDF0EA97B9}" dt="2023-09-22T07:25:20.184" v="3297" actId="1076"/>
          <ac:spMkLst>
            <pc:docMk/>
            <pc:sldMk cId="3825280004" sldId="22290"/>
            <ac:spMk id="42" creationId="{CBC03071-3633-5BDC-1EFB-AB78111179E2}"/>
          </ac:spMkLst>
        </pc:spChg>
        <pc:spChg chg="add mod">
          <ac:chgData name="Matilda Wallén" userId="357dc90a-1e73-4c90-8131-416d0222f10b" providerId="ADAL" clId="{C2AE2161-AB05-48A1-8091-31EDF0EA97B9}" dt="2023-09-22T07:25:20.184" v="3297" actId="1076"/>
          <ac:spMkLst>
            <pc:docMk/>
            <pc:sldMk cId="3825280004" sldId="22290"/>
            <ac:spMk id="43" creationId="{3A5ACF6B-B964-8CC3-6BC8-553AE43A2796}"/>
          </ac:spMkLst>
        </pc:spChg>
        <pc:spChg chg="mod">
          <ac:chgData name="Matilda Wallén" userId="357dc90a-1e73-4c90-8131-416d0222f10b" providerId="ADAL" clId="{C2AE2161-AB05-48A1-8091-31EDF0EA97B9}" dt="2023-09-18T09:05:25.069" v="29" actId="1076"/>
          <ac:spMkLst>
            <pc:docMk/>
            <pc:sldMk cId="3825280004" sldId="22290"/>
            <ac:spMk id="48" creationId="{50035E6D-ADB0-ACB5-B15B-4941DE2A0B02}"/>
          </ac:spMkLst>
        </pc:spChg>
        <pc:spChg chg="add mod">
          <ac:chgData name="Matilda Wallén" userId="357dc90a-1e73-4c90-8131-416d0222f10b" providerId="ADAL" clId="{C2AE2161-AB05-48A1-8091-31EDF0EA97B9}" dt="2023-09-22T07:25:20.184" v="3297" actId="1076"/>
          <ac:spMkLst>
            <pc:docMk/>
            <pc:sldMk cId="3825280004" sldId="22290"/>
            <ac:spMk id="49" creationId="{1B824FFE-45C6-990D-6BCD-8F17805E0D4C}"/>
          </ac:spMkLst>
        </pc:spChg>
        <pc:spChg chg="add mod">
          <ac:chgData name="Matilda Wallén" userId="357dc90a-1e73-4c90-8131-416d0222f10b" providerId="ADAL" clId="{C2AE2161-AB05-48A1-8091-31EDF0EA97B9}" dt="2023-09-22T07:25:20.184" v="3297" actId="1076"/>
          <ac:spMkLst>
            <pc:docMk/>
            <pc:sldMk cId="3825280004" sldId="22290"/>
            <ac:spMk id="50" creationId="{95FB8931-43A9-114A-9EA9-938802E67C9D}"/>
          </ac:spMkLst>
        </pc:spChg>
        <pc:spChg chg="add mod ord">
          <ac:chgData name="Matilda Wallén" userId="357dc90a-1e73-4c90-8131-416d0222f10b" providerId="ADAL" clId="{C2AE2161-AB05-48A1-8091-31EDF0EA97B9}" dt="2023-09-18T11:35:33.442" v="862" actId="1038"/>
          <ac:spMkLst>
            <pc:docMk/>
            <pc:sldMk cId="3825280004" sldId="22290"/>
            <ac:spMk id="50" creationId="{C0F8B310-A403-17FE-2520-5F9EE9A62C7E}"/>
          </ac:spMkLst>
        </pc:spChg>
        <pc:spChg chg="mod">
          <ac:chgData name="Matilda Wallén" userId="357dc90a-1e73-4c90-8131-416d0222f10b" providerId="ADAL" clId="{C2AE2161-AB05-48A1-8091-31EDF0EA97B9}" dt="2023-09-18T12:55:01.747" v="2104" actId="20577"/>
          <ac:spMkLst>
            <pc:docMk/>
            <pc:sldMk cId="3825280004" sldId="22290"/>
            <ac:spMk id="54" creationId="{7746684E-CE90-99FC-F6CC-0F54870E1336}"/>
          </ac:spMkLst>
        </pc:spChg>
        <pc:spChg chg="mod">
          <ac:chgData name="Matilda Wallén" userId="357dc90a-1e73-4c90-8131-416d0222f10b" providerId="ADAL" clId="{C2AE2161-AB05-48A1-8091-31EDF0EA97B9}" dt="2023-09-18T12:54:59.946" v="2100" actId="20577"/>
          <ac:spMkLst>
            <pc:docMk/>
            <pc:sldMk cId="3825280004" sldId="22290"/>
            <ac:spMk id="55" creationId="{F955FE2D-C457-F2C3-4BFF-27A2307AD153}"/>
          </ac:spMkLst>
        </pc:spChg>
        <pc:spChg chg="mod">
          <ac:chgData name="Matilda Wallén" userId="357dc90a-1e73-4c90-8131-416d0222f10b" providerId="ADAL" clId="{C2AE2161-AB05-48A1-8091-31EDF0EA97B9}" dt="2023-09-18T12:54:58.796" v="2096" actId="20577"/>
          <ac:spMkLst>
            <pc:docMk/>
            <pc:sldMk cId="3825280004" sldId="22290"/>
            <ac:spMk id="56" creationId="{301B195D-70E0-BEAA-B274-E802B66BA572}"/>
          </ac:spMkLst>
        </pc:spChg>
        <pc:spChg chg="mod">
          <ac:chgData name="Matilda Wallén" userId="357dc90a-1e73-4c90-8131-416d0222f10b" providerId="ADAL" clId="{C2AE2161-AB05-48A1-8091-31EDF0EA97B9}" dt="2023-09-18T12:54:54.709" v="2088" actId="20577"/>
          <ac:spMkLst>
            <pc:docMk/>
            <pc:sldMk cId="3825280004" sldId="22290"/>
            <ac:spMk id="57" creationId="{F2C6DC57-7012-2F3F-1BB3-D41B2ED39DEC}"/>
          </ac:spMkLst>
        </pc:spChg>
        <pc:spChg chg="mod">
          <ac:chgData name="Matilda Wallén" userId="357dc90a-1e73-4c90-8131-416d0222f10b" providerId="ADAL" clId="{C2AE2161-AB05-48A1-8091-31EDF0EA97B9}" dt="2023-09-18T12:54:54.331" v="2087" actId="20577"/>
          <ac:spMkLst>
            <pc:docMk/>
            <pc:sldMk cId="3825280004" sldId="22290"/>
            <ac:spMk id="58" creationId="{FE8BE2B2-C395-CFB4-2B12-98C07512CE74}"/>
          </ac:spMkLst>
        </pc:spChg>
        <pc:spChg chg="mod">
          <ac:chgData name="Matilda Wallén" userId="357dc90a-1e73-4c90-8131-416d0222f10b" providerId="ADAL" clId="{C2AE2161-AB05-48A1-8091-31EDF0EA97B9}" dt="2023-09-18T12:55:00.321" v="2101" actId="20577"/>
          <ac:spMkLst>
            <pc:docMk/>
            <pc:sldMk cId="3825280004" sldId="22290"/>
            <ac:spMk id="59" creationId="{2B6A7958-CA88-E105-F11B-8CC52E0B71C4}"/>
          </ac:spMkLst>
        </pc:spChg>
        <pc:spChg chg="mod">
          <ac:chgData name="Matilda Wallén" userId="357dc90a-1e73-4c90-8131-416d0222f10b" providerId="ADAL" clId="{C2AE2161-AB05-48A1-8091-31EDF0EA97B9}" dt="2023-09-18T12:54:59.037" v="2097" actId="20577"/>
          <ac:spMkLst>
            <pc:docMk/>
            <pc:sldMk cId="3825280004" sldId="22290"/>
            <ac:spMk id="60" creationId="{8254675D-C812-DC03-4FF9-D00497F83D72}"/>
          </ac:spMkLst>
        </pc:spChg>
        <pc:spChg chg="mod">
          <ac:chgData name="Matilda Wallén" userId="357dc90a-1e73-4c90-8131-416d0222f10b" providerId="ADAL" clId="{C2AE2161-AB05-48A1-8091-31EDF0EA97B9}" dt="2023-09-18T12:54:57.618" v="2095" actId="20577"/>
          <ac:spMkLst>
            <pc:docMk/>
            <pc:sldMk cId="3825280004" sldId="22290"/>
            <ac:spMk id="61" creationId="{91FB0C79-0509-8266-832A-93A25F8C63E9}"/>
          </ac:spMkLst>
        </pc:spChg>
        <pc:spChg chg="mod">
          <ac:chgData name="Matilda Wallén" userId="357dc90a-1e73-4c90-8131-416d0222f10b" providerId="ADAL" clId="{C2AE2161-AB05-48A1-8091-31EDF0EA97B9}" dt="2023-09-18T12:54:55.093" v="2089" actId="20577"/>
          <ac:spMkLst>
            <pc:docMk/>
            <pc:sldMk cId="3825280004" sldId="22290"/>
            <ac:spMk id="62" creationId="{9B2AF35F-9086-C0D5-4463-E68DD02076AB}"/>
          </ac:spMkLst>
        </pc:spChg>
        <pc:spChg chg="mod">
          <ac:chgData name="Matilda Wallén" userId="357dc90a-1e73-4c90-8131-416d0222f10b" providerId="ADAL" clId="{C2AE2161-AB05-48A1-8091-31EDF0EA97B9}" dt="2023-09-18T12:54:56.761" v="2093" actId="20577"/>
          <ac:spMkLst>
            <pc:docMk/>
            <pc:sldMk cId="3825280004" sldId="22290"/>
            <ac:spMk id="64" creationId="{E1E79EF0-A3EB-04FD-2B15-71099FBDF054}"/>
          </ac:spMkLst>
        </pc:spChg>
        <pc:spChg chg="mod">
          <ac:chgData name="Matilda Wallén" userId="357dc90a-1e73-4c90-8131-416d0222f10b" providerId="ADAL" clId="{C2AE2161-AB05-48A1-8091-31EDF0EA97B9}" dt="2023-09-18T12:54:57.206" v="2094" actId="20577"/>
          <ac:spMkLst>
            <pc:docMk/>
            <pc:sldMk cId="3825280004" sldId="22290"/>
            <ac:spMk id="65" creationId="{AE58D3D5-E68C-665E-F237-931D081AF87F}"/>
          </ac:spMkLst>
        </pc:spChg>
        <pc:spChg chg="mod">
          <ac:chgData name="Matilda Wallén" userId="357dc90a-1e73-4c90-8131-416d0222f10b" providerId="ADAL" clId="{C2AE2161-AB05-48A1-8091-31EDF0EA97B9}" dt="2023-09-18T12:54:56.338" v="2092" actId="20577"/>
          <ac:spMkLst>
            <pc:docMk/>
            <pc:sldMk cId="3825280004" sldId="22290"/>
            <ac:spMk id="66" creationId="{020AA387-82A2-80FB-B7B1-016CB8FA6933}"/>
          </ac:spMkLst>
        </pc:spChg>
        <pc:spChg chg="mod">
          <ac:chgData name="Matilda Wallén" userId="357dc90a-1e73-4c90-8131-416d0222f10b" providerId="ADAL" clId="{C2AE2161-AB05-48A1-8091-31EDF0EA97B9}" dt="2023-09-18T12:54:55.507" v="2090" actId="20577"/>
          <ac:spMkLst>
            <pc:docMk/>
            <pc:sldMk cId="3825280004" sldId="22290"/>
            <ac:spMk id="67" creationId="{447AEE12-1865-7962-2618-DA9D0EB8AE9C}"/>
          </ac:spMkLst>
        </pc:spChg>
        <pc:spChg chg="add mod">
          <ac:chgData name="Matilda Wallén" userId="357dc90a-1e73-4c90-8131-416d0222f10b" providerId="ADAL" clId="{C2AE2161-AB05-48A1-8091-31EDF0EA97B9}" dt="2023-09-22T07:25:20.184" v="3297" actId="1076"/>
          <ac:spMkLst>
            <pc:docMk/>
            <pc:sldMk cId="3825280004" sldId="22290"/>
            <ac:spMk id="74" creationId="{2C817266-BD45-57D3-AC01-593C63B94BC4}"/>
          </ac:spMkLst>
        </pc:spChg>
        <pc:spChg chg="add mod">
          <ac:chgData name="Matilda Wallén" userId="357dc90a-1e73-4c90-8131-416d0222f10b" providerId="ADAL" clId="{C2AE2161-AB05-48A1-8091-31EDF0EA97B9}" dt="2023-09-22T07:25:20.184" v="3297" actId="1076"/>
          <ac:spMkLst>
            <pc:docMk/>
            <pc:sldMk cId="3825280004" sldId="22290"/>
            <ac:spMk id="75" creationId="{E2B7106B-5287-49B6-FE62-DB92104CCD8E}"/>
          </ac:spMkLst>
        </pc:spChg>
        <pc:spChg chg="del mod topLvl">
          <ac:chgData name="Matilda Wallén" userId="357dc90a-1e73-4c90-8131-416d0222f10b" providerId="ADAL" clId="{C2AE2161-AB05-48A1-8091-31EDF0EA97B9}" dt="2023-09-18T11:23:23.864" v="738" actId="478"/>
          <ac:spMkLst>
            <pc:docMk/>
            <pc:sldMk cId="3825280004" sldId="22290"/>
            <ac:spMk id="75" creationId="{E5E70B10-333E-F856-AFCE-81F1D5B5E2EB}"/>
          </ac:spMkLst>
        </pc:spChg>
        <pc:spChg chg="del mod">
          <ac:chgData name="Matilda Wallén" userId="357dc90a-1e73-4c90-8131-416d0222f10b" providerId="ADAL" clId="{C2AE2161-AB05-48A1-8091-31EDF0EA97B9}" dt="2023-09-18T11:21:31.166" v="703" actId="478"/>
          <ac:spMkLst>
            <pc:docMk/>
            <pc:sldMk cId="3825280004" sldId="22290"/>
            <ac:spMk id="76" creationId="{0AF821F0-3369-D66A-A832-3C53B7A10354}"/>
          </ac:spMkLst>
        </pc:spChg>
        <pc:spChg chg="add mod">
          <ac:chgData name="Matilda Wallén" userId="357dc90a-1e73-4c90-8131-416d0222f10b" providerId="ADAL" clId="{C2AE2161-AB05-48A1-8091-31EDF0EA97B9}" dt="2023-09-22T07:25:20.184" v="3297" actId="1076"/>
          <ac:spMkLst>
            <pc:docMk/>
            <pc:sldMk cId="3825280004" sldId="22290"/>
            <ac:spMk id="76" creationId="{FDBF2BC7-EFFA-7FD1-DCDB-16A8689D4BD1}"/>
          </ac:spMkLst>
        </pc:spChg>
        <pc:spChg chg="del mod">
          <ac:chgData name="Matilda Wallén" userId="357dc90a-1e73-4c90-8131-416d0222f10b" providerId="ADAL" clId="{C2AE2161-AB05-48A1-8091-31EDF0EA97B9}" dt="2023-09-18T11:20:44.956" v="684" actId="478"/>
          <ac:spMkLst>
            <pc:docMk/>
            <pc:sldMk cId="3825280004" sldId="22290"/>
            <ac:spMk id="77" creationId="{346D0180-8A2E-B274-E6A8-0C74E2AFB74D}"/>
          </ac:spMkLst>
        </pc:spChg>
        <pc:spChg chg="del mod">
          <ac:chgData name="Matilda Wallén" userId="357dc90a-1e73-4c90-8131-416d0222f10b" providerId="ADAL" clId="{C2AE2161-AB05-48A1-8091-31EDF0EA97B9}" dt="2023-09-18T11:21:23.258" v="699" actId="478"/>
          <ac:spMkLst>
            <pc:docMk/>
            <pc:sldMk cId="3825280004" sldId="22290"/>
            <ac:spMk id="78" creationId="{0750D18F-AA5C-348E-9987-C0BA3892ED41}"/>
          </ac:spMkLst>
        </pc:spChg>
        <pc:spChg chg="add del">
          <ac:chgData name="Matilda Wallén" userId="357dc90a-1e73-4c90-8131-416d0222f10b" providerId="ADAL" clId="{C2AE2161-AB05-48A1-8091-31EDF0EA97B9}" dt="2023-09-22T07:22:47.574" v="3273" actId="22"/>
          <ac:spMkLst>
            <pc:docMk/>
            <pc:sldMk cId="3825280004" sldId="22290"/>
            <ac:spMk id="78" creationId="{23E5249B-FC9A-4C82-8BE9-E5D80FB6C3C9}"/>
          </ac:spMkLst>
        </pc:spChg>
        <pc:spChg chg="del mod">
          <ac:chgData name="Matilda Wallén" userId="357dc90a-1e73-4c90-8131-416d0222f10b" providerId="ADAL" clId="{C2AE2161-AB05-48A1-8091-31EDF0EA97B9}" dt="2023-09-18T11:21:29.182" v="702" actId="478"/>
          <ac:spMkLst>
            <pc:docMk/>
            <pc:sldMk cId="3825280004" sldId="22290"/>
            <ac:spMk id="79" creationId="{44C19CAA-5A34-7029-C8EE-D76FEE1B2466}"/>
          </ac:spMkLst>
        </pc:spChg>
        <pc:spChg chg="add mod ord">
          <ac:chgData name="Matilda Wallén" userId="357dc90a-1e73-4c90-8131-416d0222f10b" providerId="ADAL" clId="{C2AE2161-AB05-48A1-8091-31EDF0EA97B9}" dt="2023-09-22T07:25:20.184" v="3297" actId="1076"/>
          <ac:spMkLst>
            <pc:docMk/>
            <pc:sldMk cId="3825280004" sldId="22290"/>
            <ac:spMk id="79" creationId="{E953CE1C-5AB7-E3FB-78CE-6CC7FB689C12}"/>
          </ac:spMkLst>
        </pc:spChg>
        <pc:spChg chg="mod">
          <ac:chgData name="Matilda Wallén" userId="357dc90a-1e73-4c90-8131-416d0222f10b" providerId="ADAL" clId="{C2AE2161-AB05-48A1-8091-31EDF0EA97B9}" dt="2023-09-18T11:16:59.793" v="658" actId="207"/>
          <ac:spMkLst>
            <pc:docMk/>
            <pc:sldMk cId="3825280004" sldId="22290"/>
            <ac:spMk id="81" creationId="{36E1ED39-E4A3-F35F-2BCA-8897D9DD363D}"/>
          </ac:spMkLst>
        </pc:spChg>
        <pc:spChg chg="del mod topLvl">
          <ac:chgData name="Matilda Wallén" userId="357dc90a-1e73-4c90-8131-416d0222f10b" providerId="ADAL" clId="{C2AE2161-AB05-48A1-8091-31EDF0EA97B9}" dt="2023-09-18T11:21:35.323" v="705" actId="478"/>
          <ac:spMkLst>
            <pc:docMk/>
            <pc:sldMk cId="3825280004" sldId="22290"/>
            <ac:spMk id="82" creationId="{8E410147-4410-231C-1170-C55AA1760B47}"/>
          </ac:spMkLst>
        </pc:spChg>
        <pc:spChg chg="del mod">
          <ac:chgData name="Matilda Wallén" userId="357dc90a-1e73-4c90-8131-416d0222f10b" providerId="ADAL" clId="{C2AE2161-AB05-48A1-8091-31EDF0EA97B9}" dt="2023-09-18T11:20:42.553" v="683" actId="478"/>
          <ac:spMkLst>
            <pc:docMk/>
            <pc:sldMk cId="3825280004" sldId="22290"/>
            <ac:spMk id="83" creationId="{E83F1FF1-E067-10BC-1D86-1CF8B635A9CD}"/>
          </ac:spMkLst>
        </pc:spChg>
        <pc:spChg chg="del mod">
          <ac:chgData name="Matilda Wallén" userId="357dc90a-1e73-4c90-8131-416d0222f10b" providerId="ADAL" clId="{C2AE2161-AB05-48A1-8091-31EDF0EA97B9}" dt="2023-09-18T11:21:17.969" v="695" actId="478"/>
          <ac:spMkLst>
            <pc:docMk/>
            <pc:sldMk cId="3825280004" sldId="22290"/>
            <ac:spMk id="84" creationId="{0EA0ED5A-6E78-EFC6-F14B-92932FBCED70}"/>
          </ac:spMkLst>
        </pc:spChg>
        <pc:spChg chg="del mod">
          <ac:chgData name="Matilda Wallén" userId="357dc90a-1e73-4c90-8131-416d0222f10b" providerId="ADAL" clId="{C2AE2161-AB05-48A1-8091-31EDF0EA97B9}" dt="2023-09-18T11:21:32.853" v="704" actId="478"/>
          <ac:spMkLst>
            <pc:docMk/>
            <pc:sldMk cId="3825280004" sldId="22290"/>
            <ac:spMk id="85" creationId="{6BEBC0A3-D0B2-344E-6365-A6594EB73D02}"/>
          </ac:spMkLst>
        </pc:spChg>
        <pc:spChg chg="del mod">
          <ac:chgData name="Matilda Wallén" userId="357dc90a-1e73-4c90-8131-416d0222f10b" providerId="ADAL" clId="{C2AE2161-AB05-48A1-8091-31EDF0EA97B9}" dt="2023-09-18T11:20:53.703" v="688" actId="478"/>
          <ac:spMkLst>
            <pc:docMk/>
            <pc:sldMk cId="3825280004" sldId="22290"/>
            <ac:spMk id="86" creationId="{DA219158-2126-7D37-C630-B1E19C075B04}"/>
          </ac:spMkLst>
        </pc:spChg>
        <pc:spChg chg="del mod">
          <ac:chgData name="Matilda Wallén" userId="357dc90a-1e73-4c90-8131-416d0222f10b" providerId="ADAL" clId="{C2AE2161-AB05-48A1-8091-31EDF0EA97B9}" dt="2023-09-18T11:20:51.929" v="687" actId="478"/>
          <ac:spMkLst>
            <pc:docMk/>
            <pc:sldMk cId="3825280004" sldId="22290"/>
            <ac:spMk id="87" creationId="{2C9A4A3B-1A4B-0CAA-4430-BC01104E091E}"/>
          </ac:spMkLst>
        </pc:spChg>
        <pc:spChg chg="del mod">
          <ac:chgData name="Matilda Wallén" userId="357dc90a-1e73-4c90-8131-416d0222f10b" providerId="ADAL" clId="{C2AE2161-AB05-48A1-8091-31EDF0EA97B9}" dt="2023-09-18T11:20:55.680" v="689" actId="478"/>
          <ac:spMkLst>
            <pc:docMk/>
            <pc:sldMk cId="3825280004" sldId="22290"/>
            <ac:spMk id="88" creationId="{EADACD54-ACDF-ED2C-CB37-04ED8656A919}"/>
          </ac:spMkLst>
        </pc:spChg>
        <pc:spChg chg="del mod">
          <ac:chgData name="Matilda Wallén" userId="357dc90a-1e73-4c90-8131-416d0222f10b" providerId="ADAL" clId="{C2AE2161-AB05-48A1-8091-31EDF0EA97B9}" dt="2023-09-18T11:21:21.469" v="698" actId="478"/>
          <ac:spMkLst>
            <pc:docMk/>
            <pc:sldMk cId="3825280004" sldId="22290"/>
            <ac:spMk id="89" creationId="{659BFC35-DA97-703D-D6C9-44740E348A6C}"/>
          </ac:spMkLst>
        </pc:spChg>
        <pc:spChg chg="del mod">
          <ac:chgData name="Matilda Wallén" userId="357dc90a-1e73-4c90-8131-416d0222f10b" providerId="ADAL" clId="{C2AE2161-AB05-48A1-8091-31EDF0EA97B9}" dt="2023-09-18T11:21:12.922" v="693" actId="478"/>
          <ac:spMkLst>
            <pc:docMk/>
            <pc:sldMk cId="3825280004" sldId="22290"/>
            <ac:spMk id="90" creationId="{25455617-111A-9EF9-749F-7626D605403B}"/>
          </ac:spMkLst>
        </pc:spChg>
        <pc:spChg chg="add del">
          <ac:chgData name="Matilda Wallén" userId="357dc90a-1e73-4c90-8131-416d0222f10b" providerId="ADAL" clId="{C2AE2161-AB05-48A1-8091-31EDF0EA97B9}" dt="2023-09-18T11:21:48.158" v="708" actId="22"/>
          <ac:spMkLst>
            <pc:docMk/>
            <pc:sldMk cId="3825280004" sldId="22290"/>
            <ac:spMk id="92" creationId="{175C8C1C-07C0-BC38-9B92-9AD20D487289}"/>
          </ac:spMkLst>
        </pc:spChg>
        <pc:spChg chg="add del mod">
          <ac:chgData name="Matilda Wallén" userId="357dc90a-1e73-4c90-8131-416d0222f10b" providerId="ADAL" clId="{C2AE2161-AB05-48A1-8091-31EDF0EA97B9}" dt="2023-09-18T11:23:16.848" v="736" actId="478"/>
          <ac:spMkLst>
            <pc:docMk/>
            <pc:sldMk cId="3825280004" sldId="22290"/>
            <ac:spMk id="95" creationId="{CF7542B3-D87F-61A2-C0C4-035DB5C59571}"/>
          </ac:spMkLst>
        </pc:spChg>
        <pc:spChg chg="mod">
          <ac:chgData name="Matilda Wallén" userId="357dc90a-1e73-4c90-8131-416d0222f10b" providerId="ADAL" clId="{C2AE2161-AB05-48A1-8091-31EDF0EA97B9}" dt="2023-09-18T12:53:37.224" v="2062" actId="207"/>
          <ac:spMkLst>
            <pc:docMk/>
            <pc:sldMk cId="3825280004" sldId="22290"/>
            <ac:spMk id="96" creationId="{7459A100-B0CB-867E-DDBD-6147EA0FC37C}"/>
          </ac:spMkLst>
        </pc:spChg>
        <pc:spChg chg="add del mod">
          <ac:chgData name="Matilda Wallén" userId="357dc90a-1e73-4c90-8131-416d0222f10b" providerId="ADAL" clId="{C2AE2161-AB05-48A1-8091-31EDF0EA97B9}" dt="2023-09-18T11:23:15.217" v="735" actId="478"/>
          <ac:spMkLst>
            <pc:docMk/>
            <pc:sldMk cId="3825280004" sldId="22290"/>
            <ac:spMk id="97" creationId="{A9F5CD46-F7E0-E80C-0D47-8760C17F460C}"/>
          </ac:spMkLst>
        </pc:spChg>
        <pc:spChg chg="add del mod">
          <ac:chgData name="Matilda Wallén" userId="357dc90a-1e73-4c90-8131-416d0222f10b" providerId="ADAL" clId="{C2AE2161-AB05-48A1-8091-31EDF0EA97B9}" dt="2023-09-18T11:24:55.564" v="754" actId="478"/>
          <ac:spMkLst>
            <pc:docMk/>
            <pc:sldMk cId="3825280004" sldId="22290"/>
            <ac:spMk id="98" creationId="{357775FF-CE3F-6299-C884-9B8798CDBC35}"/>
          </ac:spMkLst>
        </pc:spChg>
        <pc:spChg chg="add del mod">
          <ac:chgData name="Matilda Wallén" userId="357dc90a-1e73-4c90-8131-416d0222f10b" providerId="ADAL" clId="{C2AE2161-AB05-48A1-8091-31EDF0EA97B9}" dt="2023-09-18T11:24:54.488" v="753" actId="478"/>
          <ac:spMkLst>
            <pc:docMk/>
            <pc:sldMk cId="3825280004" sldId="22290"/>
            <ac:spMk id="99" creationId="{2BD77D8E-81FF-EF0E-EAA3-1CBF11008DD1}"/>
          </ac:spMkLst>
        </pc:spChg>
        <pc:spChg chg="add del mod">
          <ac:chgData name="Matilda Wallén" userId="357dc90a-1e73-4c90-8131-416d0222f10b" providerId="ADAL" clId="{C2AE2161-AB05-48A1-8091-31EDF0EA97B9}" dt="2023-09-18T11:30:35.487" v="793" actId="478"/>
          <ac:spMkLst>
            <pc:docMk/>
            <pc:sldMk cId="3825280004" sldId="22290"/>
            <ac:spMk id="102" creationId="{47372A3C-5CBE-7A21-1B30-FDF69E69975E}"/>
          </ac:spMkLst>
        </pc:spChg>
        <pc:spChg chg="add del mod">
          <ac:chgData name="Matilda Wallén" userId="357dc90a-1e73-4c90-8131-416d0222f10b" providerId="ADAL" clId="{C2AE2161-AB05-48A1-8091-31EDF0EA97B9}" dt="2023-09-18T11:30:35.926" v="794" actId="478"/>
          <ac:spMkLst>
            <pc:docMk/>
            <pc:sldMk cId="3825280004" sldId="22290"/>
            <ac:spMk id="103" creationId="{50C19138-EEE1-60F6-076C-F7CCE56988ED}"/>
          </ac:spMkLst>
        </pc:spChg>
        <pc:spChg chg="del mod topLvl">
          <ac:chgData name="Matilda Wallén" userId="357dc90a-1e73-4c90-8131-416d0222f10b" providerId="ADAL" clId="{C2AE2161-AB05-48A1-8091-31EDF0EA97B9}" dt="2023-09-18T11:34:01.320" v="834" actId="478"/>
          <ac:spMkLst>
            <pc:docMk/>
            <pc:sldMk cId="3825280004" sldId="22290"/>
            <ac:spMk id="109" creationId="{95F32C1F-3845-1F12-A36A-9440E830D60C}"/>
          </ac:spMkLst>
        </pc:spChg>
        <pc:spChg chg="del mod topLvl">
          <ac:chgData name="Matilda Wallén" userId="357dc90a-1e73-4c90-8131-416d0222f10b" providerId="ADAL" clId="{C2AE2161-AB05-48A1-8091-31EDF0EA97B9}" dt="2023-09-18T11:31:16.313" v="800" actId="478"/>
          <ac:spMkLst>
            <pc:docMk/>
            <pc:sldMk cId="3825280004" sldId="22290"/>
            <ac:spMk id="110" creationId="{CA54C3FE-42D7-AF9B-82B8-56689F16B463}"/>
          </ac:spMkLst>
        </pc:spChg>
        <pc:spChg chg="del mod">
          <ac:chgData name="Matilda Wallén" userId="357dc90a-1e73-4c90-8131-416d0222f10b" providerId="ADAL" clId="{C2AE2161-AB05-48A1-8091-31EDF0EA97B9}" dt="2023-09-18T11:31:13.650" v="799" actId="478"/>
          <ac:spMkLst>
            <pc:docMk/>
            <pc:sldMk cId="3825280004" sldId="22290"/>
            <ac:spMk id="111" creationId="{1832E40D-BC59-FB00-86AF-99A9A42F31DC}"/>
          </ac:spMkLst>
        </pc:spChg>
        <pc:spChg chg="mod">
          <ac:chgData name="Matilda Wallén" userId="357dc90a-1e73-4c90-8131-416d0222f10b" providerId="ADAL" clId="{C2AE2161-AB05-48A1-8091-31EDF0EA97B9}" dt="2023-09-18T11:35:20.045" v="846" actId="14100"/>
          <ac:spMkLst>
            <pc:docMk/>
            <pc:sldMk cId="3825280004" sldId="22290"/>
            <ac:spMk id="113" creationId="{CAA95499-2E47-A6A7-554D-CC44809F1160}"/>
          </ac:spMkLst>
        </pc:spChg>
        <pc:spChg chg="add del mod">
          <ac:chgData name="Matilda Wallén" userId="357dc90a-1e73-4c90-8131-416d0222f10b" providerId="ADAL" clId="{C2AE2161-AB05-48A1-8091-31EDF0EA97B9}" dt="2023-09-18T11:33:04.157" v="821" actId="478"/>
          <ac:spMkLst>
            <pc:docMk/>
            <pc:sldMk cId="3825280004" sldId="22290"/>
            <ac:spMk id="114" creationId="{CAF4BA27-4E8B-2754-154D-100B1D29A87A}"/>
          </ac:spMkLst>
        </pc:spChg>
        <pc:spChg chg="add mod">
          <ac:chgData name="Matilda Wallén" userId="357dc90a-1e73-4c90-8131-416d0222f10b" providerId="ADAL" clId="{C2AE2161-AB05-48A1-8091-31EDF0EA97B9}" dt="2023-09-18T11:35:28.130" v="851" actId="1037"/>
          <ac:spMkLst>
            <pc:docMk/>
            <pc:sldMk cId="3825280004" sldId="22290"/>
            <ac:spMk id="115" creationId="{700274AC-2FF1-A98D-F992-0069873A05FF}"/>
          </ac:spMkLst>
        </pc:spChg>
        <pc:spChg chg="del mod ord topLvl">
          <ac:chgData name="Matilda Wallén" userId="357dc90a-1e73-4c90-8131-416d0222f10b" providerId="ADAL" clId="{C2AE2161-AB05-48A1-8091-31EDF0EA97B9}" dt="2023-09-18T11:44:42.797" v="965" actId="478"/>
          <ac:spMkLst>
            <pc:docMk/>
            <pc:sldMk cId="3825280004" sldId="22290"/>
            <ac:spMk id="121" creationId="{D24DDC39-4D1C-4FF1-C736-A0DC50F28C89}"/>
          </ac:spMkLst>
        </pc:spChg>
        <pc:spChg chg="del mod topLvl">
          <ac:chgData name="Matilda Wallén" userId="357dc90a-1e73-4c90-8131-416d0222f10b" providerId="ADAL" clId="{C2AE2161-AB05-48A1-8091-31EDF0EA97B9}" dt="2023-09-18T11:40:06.747" v="902" actId="478"/>
          <ac:spMkLst>
            <pc:docMk/>
            <pc:sldMk cId="3825280004" sldId="22290"/>
            <ac:spMk id="123" creationId="{0AA8FEF9-EEC6-6E78-1D76-56CD73D7B32F}"/>
          </ac:spMkLst>
        </pc:spChg>
        <pc:spChg chg="del mod topLvl">
          <ac:chgData name="Matilda Wallén" userId="357dc90a-1e73-4c90-8131-416d0222f10b" providerId="ADAL" clId="{C2AE2161-AB05-48A1-8091-31EDF0EA97B9}" dt="2023-09-18T11:44:43.828" v="967" actId="478"/>
          <ac:spMkLst>
            <pc:docMk/>
            <pc:sldMk cId="3825280004" sldId="22290"/>
            <ac:spMk id="124" creationId="{672E4502-B437-89AE-5FB7-01B49ED46666}"/>
          </ac:spMkLst>
        </pc:spChg>
        <pc:spChg chg="add del mod">
          <ac:chgData name="Matilda Wallén" userId="357dc90a-1e73-4c90-8131-416d0222f10b" providerId="ADAL" clId="{C2AE2161-AB05-48A1-8091-31EDF0EA97B9}" dt="2023-09-18T11:44:43.413" v="966" actId="478"/>
          <ac:spMkLst>
            <pc:docMk/>
            <pc:sldMk cId="3825280004" sldId="22290"/>
            <ac:spMk id="125" creationId="{AD2356C1-C9C5-1C1A-EBF7-D2CE22B1AD05}"/>
          </ac:spMkLst>
        </pc:spChg>
        <pc:spChg chg="mod">
          <ac:chgData name="Matilda Wallén" userId="357dc90a-1e73-4c90-8131-416d0222f10b" providerId="ADAL" clId="{C2AE2161-AB05-48A1-8091-31EDF0EA97B9}" dt="2023-09-18T13:57:26.912" v="2586" actId="207"/>
          <ac:spMkLst>
            <pc:docMk/>
            <pc:sldMk cId="3825280004" sldId="22290"/>
            <ac:spMk id="127" creationId="{A1909DC9-E417-EEC2-5734-F363EAEDD1FD}"/>
          </ac:spMkLst>
        </pc:spChg>
        <pc:spChg chg="mod">
          <ac:chgData name="Matilda Wallén" userId="357dc90a-1e73-4c90-8131-416d0222f10b" providerId="ADAL" clId="{C2AE2161-AB05-48A1-8091-31EDF0EA97B9}" dt="2023-09-18T13:57:23.662" v="2585" actId="207"/>
          <ac:spMkLst>
            <pc:docMk/>
            <pc:sldMk cId="3825280004" sldId="22290"/>
            <ac:spMk id="129" creationId="{8F33B2C8-A83C-5911-A42C-4DBFA9F819F2}"/>
          </ac:spMkLst>
        </pc:spChg>
        <pc:spChg chg="mod">
          <ac:chgData name="Matilda Wallén" userId="357dc90a-1e73-4c90-8131-416d0222f10b" providerId="ADAL" clId="{C2AE2161-AB05-48A1-8091-31EDF0EA97B9}" dt="2023-09-18T13:57:23.662" v="2585" actId="207"/>
          <ac:spMkLst>
            <pc:docMk/>
            <pc:sldMk cId="3825280004" sldId="22290"/>
            <ac:spMk id="130" creationId="{0B15FB4B-ECA1-17F6-FF2A-98676BB6938F}"/>
          </ac:spMkLst>
        </pc:spChg>
        <pc:spChg chg="add del mod">
          <ac:chgData name="Matilda Wallén" userId="357dc90a-1e73-4c90-8131-416d0222f10b" providerId="ADAL" clId="{C2AE2161-AB05-48A1-8091-31EDF0EA97B9}" dt="2023-09-22T07:22:35.137" v="3263" actId="478"/>
          <ac:spMkLst>
            <pc:docMk/>
            <pc:sldMk cId="3825280004" sldId="22290"/>
            <ac:spMk id="131" creationId="{9C8D1969-03B8-D2ED-2A90-3C4382E3B4BC}"/>
          </ac:spMkLst>
        </pc:spChg>
        <pc:spChg chg="add del mod ord">
          <ac:chgData name="Matilda Wallén" userId="357dc90a-1e73-4c90-8131-416d0222f10b" providerId="ADAL" clId="{C2AE2161-AB05-48A1-8091-31EDF0EA97B9}" dt="2023-09-18T14:14:12.581" v="2799" actId="478"/>
          <ac:spMkLst>
            <pc:docMk/>
            <pc:sldMk cId="3825280004" sldId="22290"/>
            <ac:spMk id="132" creationId="{9226CBAE-EBF9-CC4D-26A7-72FCD16625A6}"/>
          </ac:spMkLst>
        </pc:spChg>
        <pc:spChg chg="add del mod">
          <ac:chgData name="Matilda Wallén" userId="357dc90a-1e73-4c90-8131-416d0222f10b" providerId="ADAL" clId="{C2AE2161-AB05-48A1-8091-31EDF0EA97B9}" dt="2023-09-18T12:21:17.376" v="1538" actId="21"/>
          <ac:spMkLst>
            <pc:docMk/>
            <pc:sldMk cId="3825280004" sldId="22290"/>
            <ac:spMk id="133" creationId="{E9F0A4B4-FACB-0DF5-160A-AC3BDE289DE7}"/>
          </ac:spMkLst>
        </pc:spChg>
        <pc:spChg chg="add del mod">
          <ac:chgData name="Matilda Wallén" userId="357dc90a-1e73-4c90-8131-416d0222f10b" providerId="ADAL" clId="{C2AE2161-AB05-48A1-8091-31EDF0EA97B9}" dt="2023-09-18T12:21:17.376" v="1538" actId="21"/>
          <ac:spMkLst>
            <pc:docMk/>
            <pc:sldMk cId="3825280004" sldId="22290"/>
            <ac:spMk id="134" creationId="{C263A8FD-80A6-BF3A-1012-EC53D809D03A}"/>
          </ac:spMkLst>
        </pc:spChg>
        <pc:spChg chg="add del mod ord">
          <ac:chgData name="Matilda Wallén" userId="357dc90a-1e73-4c90-8131-416d0222f10b" providerId="ADAL" clId="{C2AE2161-AB05-48A1-8091-31EDF0EA97B9}" dt="2023-09-18T13:47:32.024" v="2541" actId="478"/>
          <ac:spMkLst>
            <pc:docMk/>
            <pc:sldMk cId="3825280004" sldId="22290"/>
            <ac:spMk id="135" creationId="{71582B9F-0CB1-FE58-69D6-A2A33184A835}"/>
          </ac:spMkLst>
        </pc:spChg>
        <pc:spChg chg="add del mod ord">
          <ac:chgData name="Matilda Wallén" userId="357dc90a-1e73-4c90-8131-416d0222f10b" providerId="ADAL" clId="{C2AE2161-AB05-48A1-8091-31EDF0EA97B9}" dt="2023-09-18T13:47:34.043" v="2542" actId="478"/>
          <ac:spMkLst>
            <pc:docMk/>
            <pc:sldMk cId="3825280004" sldId="22290"/>
            <ac:spMk id="136" creationId="{AAC5C4EA-7143-C3EB-CD6E-A622F5439671}"/>
          </ac:spMkLst>
        </pc:spChg>
        <pc:spChg chg="add del mod ord">
          <ac:chgData name="Matilda Wallén" userId="357dc90a-1e73-4c90-8131-416d0222f10b" providerId="ADAL" clId="{C2AE2161-AB05-48A1-8091-31EDF0EA97B9}" dt="2023-09-18T13:47:52.454" v="2544" actId="700"/>
          <ac:spMkLst>
            <pc:docMk/>
            <pc:sldMk cId="3825280004" sldId="22290"/>
            <ac:spMk id="137" creationId="{44D8E3F2-1333-AFA4-CE06-B9E99A03D855}"/>
          </ac:spMkLst>
        </pc:spChg>
        <pc:spChg chg="add del mod ord">
          <ac:chgData name="Matilda Wallén" userId="357dc90a-1e73-4c90-8131-416d0222f10b" providerId="ADAL" clId="{C2AE2161-AB05-48A1-8091-31EDF0EA97B9}" dt="2023-09-18T13:47:52.454" v="2544" actId="700"/>
          <ac:spMkLst>
            <pc:docMk/>
            <pc:sldMk cId="3825280004" sldId="22290"/>
            <ac:spMk id="138" creationId="{6C76902A-A719-D888-9916-4B9AF61AEF6D}"/>
          </ac:spMkLst>
        </pc:spChg>
        <pc:spChg chg="add del mod ord">
          <ac:chgData name="Matilda Wallén" userId="357dc90a-1e73-4c90-8131-416d0222f10b" providerId="ADAL" clId="{C2AE2161-AB05-48A1-8091-31EDF0EA97B9}" dt="2023-09-18T13:47:52.454" v="2544" actId="700"/>
          <ac:spMkLst>
            <pc:docMk/>
            <pc:sldMk cId="3825280004" sldId="22290"/>
            <ac:spMk id="139" creationId="{B33C325C-E3D9-1220-88A0-4165B0D9AFFC}"/>
          </ac:spMkLst>
        </pc:spChg>
        <pc:spChg chg="add del mod ord">
          <ac:chgData name="Matilda Wallén" userId="357dc90a-1e73-4c90-8131-416d0222f10b" providerId="ADAL" clId="{C2AE2161-AB05-48A1-8091-31EDF0EA97B9}" dt="2023-09-18T13:47:52.454" v="2544" actId="700"/>
          <ac:spMkLst>
            <pc:docMk/>
            <pc:sldMk cId="3825280004" sldId="22290"/>
            <ac:spMk id="140" creationId="{35E93E31-6AD9-C394-477B-C7A0B1FADF00}"/>
          </ac:spMkLst>
        </pc:spChg>
        <pc:spChg chg="add del mod ord">
          <ac:chgData name="Matilda Wallén" userId="357dc90a-1e73-4c90-8131-416d0222f10b" providerId="ADAL" clId="{C2AE2161-AB05-48A1-8091-31EDF0EA97B9}" dt="2023-09-18T13:47:52.454" v="2544" actId="700"/>
          <ac:spMkLst>
            <pc:docMk/>
            <pc:sldMk cId="3825280004" sldId="22290"/>
            <ac:spMk id="141" creationId="{09970A03-3872-5609-FDD3-5DFCB29BE388}"/>
          </ac:spMkLst>
        </pc:spChg>
        <pc:spChg chg="add del mod ord">
          <ac:chgData name="Matilda Wallén" userId="357dc90a-1e73-4c90-8131-416d0222f10b" providerId="ADAL" clId="{C2AE2161-AB05-48A1-8091-31EDF0EA97B9}" dt="2023-09-18T13:47:52.454" v="2544" actId="700"/>
          <ac:spMkLst>
            <pc:docMk/>
            <pc:sldMk cId="3825280004" sldId="22290"/>
            <ac:spMk id="142" creationId="{FAA4BC1A-3D90-503B-0317-EC6A2DBE2726}"/>
          </ac:spMkLst>
        </pc:spChg>
        <pc:spChg chg="add del mod ord">
          <ac:chgData name="Matilda Wallén" userId="357dc90a-1e73-4c90-8131-416d0222f10b" providerId="ADAL" clId="{C2AE2161-AB05-48A1-8091-31EDF0EA97B9}" dt="2023-09-18T13:47:52.454" v="2544" actId="700"/>
          <ac:spMkLst>
            <pc:docMk/>
            <pc:sldMk cId="3825280004" sldId="22290"/>
            <ac:spMk id="143" creationId="{DAE62CAC-A9C9-8C08-9ABC-697A583CC4AB}"/>
          </ac:spMkLst>
        </pc:spChg>
        <pc:spChg chg="add del mod ord">
          <ac:chgData name="Matilda Wallén" userId="357dc90a-1e73-4c90-8131-416d0222f10b" providerId="ADAL" clId="{C2AE2161-AB05-48A1-8091-31EDF0EA97B9}" dt="2023-09-18T13:48:36.110" v="2556" actId="478"/>
          <ac:spMkLst>
            <pc:docMk/>
            <pc:sldMk cId="3825280004" sldId="22290"/>
            <ac:spMk id="144" creationId="{0729412B-619B-5798-406E-7991167F1C67}"/>
          </ac:spMkLst>
        </pc:spChg>
        <pc:spChg chg="add del mod ord">
          <ac:chgData name="Matilda Wallén" userId="357dc90a-1e73-4c90-8131-416d0222f10b" providerId="ADAL" clId="{C2AE2161-AB05-48A1-8091-31EDF0EA97B9}" dt="2023-09-18T13:48:41.098" v="2557" actId="478"/>
          <ac:spMkLst>
            <pc:docMk/>
            <pc:sldMk cId="3825280004" sldId="22290"/>
            <ac:spMk id="145" creationId="{CA3657B3-B74F-E049-732B-BB0D3FBA40F8}"/>
          </ac:spMkLst>
        </pc:spChg>
        <pc:spChg chg="add del mod">
          <ac:chgData name="Matilda Wallén" userId="357dc90a-1e73-4c90-8131-416d0222f10b" providerId="ADAL" clId="{C2AE2161-AB05-48A1-8091-31EDF0EA97B9}" dt="2023-09-22T07:22:23.453" v="3259" actId="478"/>
          <ac:spMkLst>
            <pc:docMk/>
            <pc:sldMk cId="3825280004" sldId="22290"/>
            <ac:spMk id="146" creationId="{484C6AAC-822F-003C-D01E-FD107B30111E}"/>
          </ac:spMkLst>
        </pc:spChg>
        <pc:grpChg chg="add mod">
          <ac:chgData name="Matilda Wallén" userId="357dc90a-1e73-4c90-8131-416d0222f10b" providerId="ADAL" clId="{C2AE2161-AB05-48A1-8091-31EDF0EA97B9}" dt="2023-09-18T11:16:23.413" v="656" actId="1076"/>
          <ac:grpSpMkLst>
            <pc:docMk/>
            <pc:sldMk cId="3825280004" sldId="22290"/>
            <ac:grpSpMk id="41" creationId="{C203C444-93A8-5E10-D702-4C69D86756EA}"/>
          </ac:grpSpMkLst>
        </pc:grpChg>
        <pc:grpChg chg="add del mod">
          <ac:chgData name="Matilda Wallén" userId="357dc90a-1e73-4c90-8131-416d0222f10b" providerId="ADAL" clId="{C2AE2161-AB05-48A1-8091-31EDF0EA97B9}" dt="2023-09-18T11:21:35.323" v="705" actId="478"/>
          <ac:grpSpMkLst>
            <pc:docMk/>
            <pc:sldMk cId="3825280004" sldId="22290"/>
            <ac:grpSpMk id="74" creationId="{EC57D104-B5C0-C582-546F-532C813FCFB5}"/>
          </ac:grpSpMkLst>
        </pc:grpChg>
        <pc:grpChg chg="del mod">
          <ac:chgData name="Matilda Wallén" userId="357dc90a-1e73-4c90-8131-416d0222f10b" providerId="ADAL" clId="{C2AE2161-AB05-48A1-8091-31EDF0EA97B9}" dt="2023-09-18T11:31:16.313" v="800" actId="478"/>
          <ac:grpSpMkLst>
            <pc:docMk/>
            <pc:sldMk cId="3825280004" sldId="22290"/>
            <ac:grpSpMk id="108" creationId="{21FC7616-D22D-AFA3-978C-C94E725A1665}"/>
          </ac:grpSpMkLst>
        </pc:grpChg>
        <pc:grpChg chg="del mod">
          <ac:chgData name="Matilda Wallén" userId="357dc90a-1e73-4c90-8131-416d0222f10b" providerId="ADAL" clId="{C2AE2161-AB05-48A1-8091-31EDF0EA97B9}" dt="2023-09-18T11:32:24.818" v="813" actId="27803"/>
          <ac:grpSpMkLst>
            <pc:docMk/>
            <pc:sldMk cId="3825280004" sldId="22290"/>
            <ac:grpSpMk id="112" creationId="{ECB93C9A-9D8D-F763-7A72-89B1233249EA}"/>
          </ac:grpSpMkLst>
        </pc:grpChg>
        <pc:grpChg chg="add mod">
          <ac:chgData name="Matilda Wallén" userId="357dc90a-1e73-4c90-8131-416d0222f10b" providerId="ADAL" clId="{C2AE2161-AB05-48A1-8091-31EDF0EA97B9}" dt="2023-09-18T11:34:39.773" v="839" actId="164"/>
          <ac:grpSpMkLst>
            <pc:docMk/>
            <pc:sldMk cId="3825280004" sldId="22290"/>
            <ac:grpSpMk id="116" creationId="{1DBEABD7-737B-C143-A7AF-77993A11C18A}"/>
          </ac:grpSpMkLst>
        </pc:grpChg>
        <pc:grpChg chg="add del mod">
          <ac:chgData name="Matilda Wallén" userId="357dc90a-1e73-4c90-8131-416d0222f10b" providerId="ADAL" clId="{C2AE2161-AB05-48A1-8091-31EDF0EA97B9}" dt="2023-09-18T11:37:18.997" v="879" actId="478"/>
          <ac:grpSpMkLst>
            <pc:docMk/>
            <pc:sldMk cId="3825280004" sldId="22290"/>
            <ac:grpSpMk id="117" creationId="{76D04729-0700-24FD-B63E-C559929CF6AF}"/>
          </ac:grpSpMkLst>
        </pc:grpChg>
        <pc:grpChg chg="add del mod">
          <ac:chgData name="Matilda Wallén" userId="357dc90a-1e73-4c90-8131-416d0222f10b" providerId="ADAL" clId="{C2AE2161-AB05-48A1-8091-31EDF0EA97B9}" dt="2023-09-18T11:39:58.439" v="899" actId="165"/>
          <ac:grpSpMkLst>
            <pc:docMk/>
            <pc:sldMk cId="3825280004" sldId="22290"/>
            <ac:grpSpMk id="120" creationId="{166269C6-F5E3-D238-DB1D-A4C30CFF3FA0}"/>
          </ac:grpSpMkLst>
        </pc:grpChg>
        <pc:grpChg chg="del mod topLvl">
          <ac:chgData name="Matilda Wallén" userId="357dc90a-1e73-4c90-8131-416d0222f10b" providerId="ADAL" clId="{C2AE2161-AB05-48A1-8091-31EDF0EA97B9}" dt="2023-09-18T11:40:06.747" v="902" actId="478"/>
          <ac:grpSpMkLst>
            <pc:docMk/>
            <pc:sldMk cId="3825280004" sldId="22290"/>
            <ac:grpSpMk id="122" creationId="{57E68587-6AFE-DAD1-6342-4464ACC82762}"/>
          </ac:grpSpMkLst>
        </pc:grpChg>
        <pc:grpChg chg="add mod">
          <ac:chgData name="Matilda Wallén" userId="357dc90a-1e73-4c90-8131-416d0222f10b" providerId="ADAL" clId="{C2AE2161-AB05-48A1-8091-31EDF0EA97B9}" dt="2023-09-18T11:44:55.632" v="968" actId="1076"/>
          <ac:grpSpMkLst>
            <pc:docMk/>
            <pc:sldMk cId="3825280004" sldId="22290"/>
            <ac:grpSpMk id="126" creationId="{1E3EA938-C3FB-6F2F-3660-1EA3AE75105A}"/>
          </ac:grpSpMkLst>
        </pc:grpChg>
        <pc:grpChg chg="mod">
          <ac:chgData name="Matilda Wallén" userId="357dc90a-1e73-4c90-8131-416d0222f10b" providerId="ADAL" clId="{C2AE2161-AB05-48A1-8091-31EDF0EA97B9}" dt="2023-09-18T11:42:58.089" v="939"/>
          <ac:grpSpMkLst>
            <pc:docMk/>
            <pc:sldMk cId="3825280004" sldId="22290"/>
            <ac:grpSpMk id="128" creationId="{7D0B4869-7334-4E2F-CF83-2F55E789BACD}"/>
          </ac:grpSpMkLst>
        </pc:grpChg>
        <pc:picChg chg="add del mod">
          <ac:chgData name="Matilda Wallén" userId="357dc90a-1e73-4c90-8131-416d0222f10b" providerId="ADAL" clId="{C2AE2161-AB05-48A1-8091-31EDF0EA97B9}" dt="2023-09-18T11:20:38.171" v="682" actId="27803"/>
          <ac:picMkLst>
            <pc:docMk/>
            <pc:sldMk cId="3825280004" sldId="22290"/>
            <ac:picMk id="43" creationId="{18B58FAF-51FE-67FB-0EC5-22BEB1900842}"/>
          </ac:picMkLst>
        </pc:picChg>
        <pc:picChg chg="mod ord">
          <ac:chgData name="Matilda Wallén" userId="357dc90a-1e73-4c90-8131-416d0222f10b" providerId="ADAL" clId="{C2AE2161-AB05-48A1-8091-31EDF0EA97B9}" dt="2023-09-18T12:53:44.712" v="2064" actId="1036"/>
          <ac:picMkLst>
            <pc:docMk/>
            <pc:sldMk cId="3825280004" sldId="22290"/>
            <ac:picMk id="94" creationId="{743E22F8-3FA4-6574-12AB-18CBAB9A9F77}"/>
          </ac:picMkLst>
        </pc:picChg>
        <pc:picChg chg="add del mod">
          <ac:chgData name="Matilda Wallén" userId="357dc90a-1e73-4c90-8131-416d0222f10b" providerId="ADAL" clId="{C2AE2161-AB05-48A1-8091-31EDF0EA97B9}" dt="2023-09-18T11:32:20.364" v="812" actId="478"/>
          <ac:picMkLst>
            <pc:docMk/>
            <pc:sldMk cId="3825280004" sldId="22290"/>
            <ac:picMk id="101" creationId="{9FA72AC8-C417-FF5E-74A9-B7681A7413F1}"/>
          </ac:picMkLst>
        </pc:picChg>
        <pc:picChg chg="add del mod">
          <ac:chgData name="Matilda Wallén" userId="357dc90a-1e73-4c90-8131-416d0222f10b" providerId="ADAL" clId="{C2AE2161-AB05-48A1-8091-31EDF0EA97B9}" dt="2023-09-18T11:32:24.818" v="813" actId="27803"/>
          <ac:picMkLst>
            <pc:docMk/>
            <pc:sldMk cId="3825280004" sldId="22290"/>
            <ac:picMk id="105" creationId="{C7AD3E05-AC59-D5B5-1AE3-F9CAA20B54D9}"/>
          </ac:picMkLst>
        </pc:picChg>
        <pc:picChg chg="add del mod">
          <ac:chgData name="Matilda Wallén" userId="357dc90a-1e73-4c90-8131-416d0222f10b" providerId="ADAL" clId="{C2AE2161-AB05-48A1-8091-31EDF0EA97B9}" dt="2023-09-18T11:31:10.393" v="798" actId="27803"/>
          <ac:picMkLst>
            <pc:docMk/>
            <pc:sldMk cId="3825280004" sldId="22290"/>
            <ac:picMk id="107" creationId="{2ABCBB0A-5874-D3E5-4332-EC70B9356E42}"/>
          </ac:picMkLst>
        </pc:picChg>
        <pc:cxnChg chg="add del mod">
          <ac:chgData name="Matilda Wallén" userId="357dc90a-1e73-4c90-8131-416d0222f10b" providerId="ADAL" clId="{C2AE2161-AB05-48A1-8091-31EDF0EA97B9}" dt="2023-09-22T07:22:35.137" v="3263" actId="478"/>
          <ac:cxnSpMkLst>
            <pc:docMk/>
            <pc:sldMk cId="3825280004" sldId="22290"/>
            <ac:cxnSpMk id="14" creationId="{83680D81-86C6-51C7-CB37-8E2EE4F99C1B}"/>
          </ac:cxnSpMkLst>
        </pc:cxnChg>
        <pc:cxnChg chg="add del mod">
          <ac:chgData name="Matilda Wallén" userId="357dc90a-1e73-4c90-8131-416d0222f10b" providerId="ADAL" clId="{C2AE2161-AB05-48A1-8091-31EDF0EA97B9}" dt="2023-09-22T07:22:35.137" v="3263" actId="478"/>
          <ac:cxnSpMkLst>
            <pc:docMk/>
            <pc:sldMk cId="3825280004" sldId="22290"/>
            <ac:cxnSpMk id="16" creationId="{F0241E20-EBDD-9A55-726A-ABE1176E0D48}"/>
          </ac:cxnSpMkLst>
        </pc:cxnChg>
        <pc:cxnChg chg="add del mod">
          <ac:chgData name="Matilda Wallén" userId="357dc90a-1e73-4c90-8131-416d0222f10b" providerId="ADAL" clId="{C2AE2161-AB05-48A1-8091-31EDF0EA97B9}" dt="2023-09-22T07:22:40.238" v="3269" actId="478"/>
          <ac:cxnSpMkLst>
            <pc:docMk/>
            <pc:sldMk cId="3825280004" sldId="22290"/>
            <ac:cxnSpMk id="17" creationId="{CDB49858-0FCD-D6F7-3F35-68277D8BF255}"/>
          </ac:cxnSpMkLst>
        </pc:cxnChg>
        <pc:cxnChg chg="add del mod">
          <ac:chgData name="Matilda Wallén" userId="357dc90a-1e73-4c90-8131-416d0222f10b" providerId="ADAL" clId="{C2AE2161-AB05-48A1-8091-31EDF0EA97B9}" dt="2023-09-22T07:22:41.271" v="3270" actId="478"/>
          <ac:cxnSpMkLst>
            <pc:docMk/>
            <pc:sldMk cId="3825280004" sldId="22290"/>
            <ac:cxnSpMk id="18" creationId="{CF8BEC9C-F04E-26CD-B475-C66ED9D948A3}"/>
          </ac:cxnSpMkLst>
        </pc:cxnChg>
        <pc:cxnChg chg="add del mod">
          <ac:chgData name="Matilda Wallén" userId="357dc90a-1e73-4c90-8131-416d0222f10b" providerId="ADAL" clId="{C2AE2161-AB05-48A1-8091-31EDF0EA97B9}" dt="2023-09-22T07:22:39.051" v="3267" actId="478"/>
          <ac:cxnSpMkLst>
            <pc:docMk/>
            <pc:sldMk cId="3825280004" sldId="22290"/>
            <ac:cxnSpMk id="19" creationId="{9FB306B4-DA64-9A3A-674C-C4A38927DC7C}"/>
          </ac:cxnSpMkLst>
        </pc:cxnChg>
        <pc:cxnChg chg="add del mod">
          <ac:chgData name="Matilda Wallén" userId="357dc90a-1e73-4c90-8131-416d0222f10b" providerId="ADAL" clId="{C2AE2161-AB05-48A1-8091-31EDF0EA97B9}" dt="2023-09-18T11:15:10.550" v="650" actId="478"/>
          <ac:cxnSpMkLst>
            <pc:docMk/>
            <pc:sldMk cId="3825280004" sldId="22290"/>
            <ac:cxnSpMk id="20" creationId="{047DB388-7D76-9A4E-0A94-7886C8986008}"/>
          </ac:cxnSpMkLst>
        </pc:cxnChg>
        <pc:cxnChg chg="add del mod">
          <ac:chgData name="Matilda Wallén" userId="357dc90a-1e73-4c90-8131-416d0222f10b" providerId="ADAL" clId="{C2AE2161-AB05-48A1-8091-31EDF0EA97B9}" dt="2023-09-22T07:22:39.599" v="3268" actId="478"/>
          <ac:cxnSpMkLst>
            <pc:docMk/>
            <pc:sldMk cId="3825280004" sldId="22290"/>
            <ac:cxnSpMk id="40" creationId="{82192ECB-DD78-DFCA-3040-DE4248717F5A}"/>
          </ac:cxnSpMkLst>
        </pc:cxnChg>
        <pc:cxnChg chg="add del mod">
          <ac:chgData name="Matilda Wallén" userId="357dc90a-1e73-4c90-8131-416d0222f10b" providerId="ADAL" clId="{C2AE2161-AB05-48A1-8091-31EDF0EA97B9}" dt="2023-09-18T11:36:21.972" v="871" actId="478"/>
          <ac:cxnSpMkLst>
            <pc:docMk/>
            <pc:sldMk cId="3825280004" sldId="22290"/>
            <ac:cxnSpMk id="119" creationId="{5853A1E1-A2C3-1571-122C-C96D3CC907AE}"/>
          </ac:cxnSpMkLst>
        </pc:cxnChg>
        <pc:cxnChg chg="add del mod">
          <ac:chgData name="Matilda Wallén" userId="357dc90a-1e73-4c90-8131-416d0222f10b" providerId="ADAL" clId="{C2AE2161-AB05-48A1-8091-31EDF0EA97B9}" dt="2023-09-22T07:22:35.137" v="3263" actId="478"/>
          <ac:cxnSpMkLst>
            <pc:docMk/>
            <pc:sldMk cId="3825280004" sldId="22290"/>
            <ac:cxnSpMk id="147" creationId="{FE2A67B1-3195-025D-C5E8-1A1C5A29CC60}"/>
          </ac:cxnSpMkLst>
        </pc:cxnChg>
        <pc:cxnChg chg="add del mod">
          <ac:chgData name="Matilda Wallén" userId="357dc90a-1e73-4c90-8131-416d0222f10b" providerId="ADAL" clId="{C2AE2161-AB05-48A1-8091-31EDF0EA97B9}" dt="2023-09-22T07:22:27.605" v="3261" actId="478"/>
          <ac:cxnSpMkLst>
            <pc:docMk/>
            <pc:sldMk cId="3825280004" sldId="22290"/>
            <ac:cxnSpMk id="148" creationId="{12708852-938A-5093-2F2C-ED2D98487469}"/>
          </ac:cxnSpMkLst>
        </pc:cxnChg>
        <pc:cxnChg chg="add del mod">
          <ac:chgData name="Matilda Wallén" userId="357dc90a-1e73-4c90-8131-416d0222f10b" providerId="ADAL" clId="{C2AE2161-AB05-48A1-8091-31EDF0EA97B9}" dt="2023-09-22T07:22:26.910" v="3260" actId="478"/>
          <ac:cxnSpMkLst>
            <pc:docMk/>
            <pc:sldMk cId="3825280004" sldId="22290"/>
            <ac:cxnSpMk id="149" creationId="{0B2BFF66-47EF-C894-3639-C652F1488910}"/>
          </ac:cxnSpMkLst>
        </pc:cxnChg>
        <pc:cxnChg chg="add del mod">
          <ac:chgData name="Matilda Wallén" userId="357dc90a-1e73-4c90-8131-416d0222f10b" providerId="ADAL" clId="{C2AE2161-AB05-48A1-8091-31EDF0EA97B9}" dt="2023-09-22T07:22:43.340" v="3271" actId="478"/>
          <ac:cxnSpMkLst>
            <pc:docMk/>
            <pc:sldMk cId="3825280004" sldId="22290"/>
            <ac:cxnSpMk id="150" creationId="{A5996AFA-B4D5-D6B9-41CF-BEDC530C8451}"/>
          </ac:cxnSpMkLst>
        </pc:cxnChg>
        <pc:cxnChg chg="add del mod">
          <ac:chgData name="Matilda Wallén" userId="357dc90a-1e73-4c90-8131-416d0222f10b" providerId="ADAL" clId="{C2AE2161-AB05-48A1-8091-31EDF0EA97B9}" dt="2023-09-22T07:22:38.165" v="3266" actId="478"/>
          <ac:cxnSpMkLst>
            <pc:docMk/>
            <pc:sldMk cId="3825280004" sldId="22290"/>
            <ac:cxnSpMk id="151" creationId="{A1E79203-4326-8E65-D86D-21B9E7C2C31E}"/>
          </ac:cxnSpMkLst>
        </pc:cxnChg>
        <pc:cxnChg chg="add del mod">
          <ac:chgData name="Matilda Wallén" userId="357dc90a-1e73-4c90-8131-416d0222f10b" providerId="ADAL" clId="{C2AE2161-AB05-48A1-8091-31EDF0EA97B9}" dt="2023-09-22T07:22:35.137" v="3263" actId="478"/>
          <ac:cxnSpMkLst>
            <pc:docMk/>
            <pc:sldMk cId="3825280004" sldId="22290"/>
            <ac:cxnSpMk id="152" creationId="{70FD3E7E-0E08-CCCF-AF3E-D8228AA02F54}"/>
          </ac:cxnSpMkLst>
        </pc:cxnChg>
        <pc:cxnChg chg="add del mod">
          <ac:chgData name="Matilda Wallén" userId="357dc90a-1e73-4c90-8131-416d0222f10b" providerId="ADAL" clId="{C2AE2161-AB05-48A1-8091-31EDF0EA97B9}" dt="2023-09-22T07:22:35.137" v="3263" actId="478"/>
          <ac:cxnSpMkLst>
            <pc:docMk/>
            <pc:sldMk cId="3825280004" sldId="22290"/>
            <ac:cxnSpMk id="153" creationId="{2CFECB1A-8C78-DB03-D562-B1097A616161}"/>
          </ac:cxnSpMkLst>
        </pc:cxnChg>
        <pc:cxnChg chg="add del mod">
          <ac:chgData name="Matilda Wallén" userId="357dc90a-1e73-4c90-8131-416d0222f10b" providerId="ADAL" clId="{C2AE2161-AB05-48A1-8091-31EDF0EA97B9}" dt="2023-09-22T07:22:35.137" v="3263" actId="478"/>
          <ac:cxnSpMkLst>
            <pc:docMk/>
            <pc:sldMk cId="3825280004" sldId="22290"/>
            <ac:cxnSpMk id="154" creationId="{358E3E27-81DC-3E36-BD5C-7B391B4C1F7D}"/>
          </ac:cxnSpMkLst>
        </pc:cxnChg>
        <pc:cxnChg chg="add del mod">
          <ac:chgData name="Matilda Wallén" userId="357dc90a-1e73-4c90-8131-416d0222f10b" providerId="ADAL" clId="{C2AE2161-AB05-48A1-8091-31EDF0EA97B9}" dt="2023-09-22T07:22:36.098" v="3264" actId="478"/>
          <ac:cxnSpMkLst>
            <pc:docMk/>
            <pc:sldMk cId="3825280004" sldId="22290"/>
            <ac:cxnSpMk id="155" creationId="{521CEBFC-BDAA-EB23-1795-77C6E3F57FBC}"/>
          </ac:cxnSpMkLst>
        </pc:cxnChg>
        <pc:cxnChg chg="add del mod">
          <ac:chgData name="Matilda Wallén" userId="357dc90a-1e73-4c90-8131-416d0222f10b" providerId="ADAL" clId="{C2AE2161-AB05-48A1-8091-31EDF0EA97B9}" dt="2023-09-22T07:22:36.795" v="3265" actId="478"/>
          <ac:cxnSpMkLst>
            <pc:docMk/>
            <pc:sldMk cId="3825280004" sldId="22290"/>
            <ac:cxnSpMk id="156" creationId="{91BF0A84-49E5-D4D9-E969-BEF91CC8AF7D}"/>
          </ac:cxnSpMkLst>
        </pc:cxnChg>
        <pc:cxnChg chg="add del mod">
          <ac:chgData name="Matilda Wallén" userId="357dc90a-1e73-4c90-8131-416d0222f10b" providerId="ADAL" clId="{C2AE2161-AB05-48A1-8091-31EDF0EA97B9}" dt="2023-09-22T07:22:35.137" v="3263" actId="478"/>
          <ac:cxnSpMkLst>
            <pc:docMk/>
            <pc:sldMk cId="3825280004" sldId="22290"/>
            <ac:cxnSpMk id="157" creationId="{95179A72-FCDB-4CF5-7283-54C83738EB55}"/>
          </ac:cxnSpMkLst>
        </pc:cxnChg>
        <pc:cxnChg chg="add del mod">
          <ac:chgData name="Matilda Wallén" userId="357dc90a-1e73-4c90-8131-416d0222f10b" providerId="ADAL" clId="{C2AE2161-AB05-48A1-8091-31EDF0EA97B9}" dt="2023-09-22T07:22:28.495" v="3262" actId="478"/>
          <ac:cxnSpMkLst>
            <pc:docMk/>
            <pc:sldMk cId="3825280004" sldId="22290"/>
            <ac:cxnSpMk id="158" creationId="{BD93070A-94A3-1E7F-2547-6B2C16670C9B}"/>
          </ac:cxnSpMkLst>
        </pc:cxnChg>
      </pc:sldChg>
      <pc:sldChg chg="addSp delSp modSp add del mod modClrScheme chgLayout">
        <pc:chgData name="Matilda Wallén" userId="357dc90a-1e73-4c90-8131-416d0222f10b" providerId="ADAL" clId="{C2AE2161-AB05-48A1-8091-31EDF0EA97B9}" dt="2023-09-22T08:22:20.740" v="4076" actId="47"/>
        <pc:sldMkLst>
          <pc:docMk/>
          <pc:sldMk cId="2097217693" sldId="22293"/>
        </pc:sldMkLst>
        <pc:spChg chg="mod">
          <ac:chgData name="Matilda Wallén" userId="357dc90a-1e73-4c90-8131-416d0222f10b" providerId="ADAL" clId="{C2AE2161-AB05-48A1-8091-31EDF0EA97B9}" dt="2023-09-18T11:37:50.079" v="883"/>
          <ac:spMkLst>
            <pc:docMk/>
            <pc:sldMk cId="2097217693" sldId="22293"/>
            <ac:spMk id="3" creationId="{0A14A1C6-283D-B20D-9EAD-27B21DD8673A}"/>
          </ac:spMkLst>
        </pc:spChg>
        <pc:spChg chg="mod">
          <ac:chgData name="Matilda Wallén" userId="357dc90a-1e73-4c90-8131-416d0222f10b" providerId="ADAL" clId="{C2AE2161-AB05-48A1-8091-31EDF0EA97B9}" dt="2023-09-18T11:37:50.079" v="883"/>
          <ac:spMkLst>
            <pc:docMk/>
            <pc:sldMk cId="2097217693" sldId="22293"/>
            <ac:spMk id="6" creationId="{D76E10A8-8907-8EF4-4343-3F5D4B73E5C1}"/>
          </ac:spMkLst>
        </pc:spChg>
        <pc:spChg chg="mod">
          <ac:chgData name="Matilda Wallén" userId="357dc90a-1e73-4c90-8131-416d0222f10b" providerId="ADAL" clId="{C2AE2161-AB05-48A1-8091-31EDF0EA97B9}" dt="2023-09-18T11:37:50.079" v="883"/>
          <ac:spMkLst>
            <pc:docMk/>
            <pc:sldMk cId="2097217693" sldId="22293"/>
            <ac:spMk id="7" creationId="{C25826E4-5C3C-5B2D-0BF5-916F27F1DA14}"/>
          </ac:spMkLst>
        </pc:spChg>
        <pc:spChg chg="add del mod">
          <ac:chgData name="Matilda Wallén" userId="357dc90a-1e73-4c90-8131-416d0222f10b" providerId="ADAL" clId="{C2AE2161-AB05-48A1-8091-31EDF0EA97B9}" dt="2023-09-18T12:23:13.990" v="1583" actId="478"/>
          <ac:spMkLst>
            <pc:docMk/>
            <pc:sldMk cId="2097217693" sldId="22293"/>
            <ac:spMk id="8" creationId="{08EF48AE-54B3-C5D1-6BDC-EC8DCEE5A89E}"/>
          </ac:spMkLst>
        </pc:spChg>
        <pc:spChg chg="add del mod">
          <ac:chgData name="Matilda Wallén" userId="357dc90a-1e73-4c90-8131-416d0222f10b" providerId="ADAL" clId="{C2AE2161-AB05-48A1-8091-31EDF0EA97B9}" dt="2023-09-18T12:23:13.990" v="1583" actId="478"/>
          <ac:spMkLst>
            <pc:docMk/>
            <pc:sldMk cId="2097217693" sldId="22293"/>
            <ac:spMk id="9" creationId="{641BE8B3-6BCB-23B2-321C-D311A654C63D}"/>
          </ac:spMkLst>
        </pc:spChg>
        <pc:spChg chg="mod">
          <ac:chgData name="Matilda Wallén" userId="357dc90a-1e73-4c90-8131-416d0222f10b" providerId="ADAL" clId="{C2AE2161-AB05-48A1-8091-31EDF0EA97B9}" dt="2023-09-18T12:45:11.464" v="2002"/>
          <ac:spMkLst>
            <pc:docMk/>
            <pc:sldMk cId="2097217693" sldId="22293"/>
            <ac:spMk id="11" creationId="{994173B2-CE24-DC7F-5921-27EE2C8C5659}"/>
          </ac:spMkLst>
        </pc:spChg>
        <pc:spChg chg="mod">
          <ac:chgData name="Matilda Wallén" userId="357dc90a-1e73-4c90-8131-416d0222f10b" providerId="ADAL" clId="{C2AE2161-AB05-48A1-8091-31EDF0EA97B9}" dt="2023-09-18T12:45:11.464" v="2002"/>
          <ac:spMkLst>
            <pc:docMk/>
            <pc:sldMk cId="2097217693" sldId="22293"/>
            <ac:spMk id="13" creationId="{02565728-AB99-8921-C49D-772F35960C87}"/>
          </ac:spMkLst>
        </pc:spChg>
        <pc:spChg chg="mod">
          <ac:chgData name="Matilda Wallén" userId="357dc90a-1e73-4c90-8131-416d0222f10b" providerId="ADAL" clId="{C2AE2161-AB05-48A1-8091-31EDF0EA97B9}" dt="2023-09-18T12:45:11.464" v="2002"/>
          <ac:spMkLst>
            <pc:docMk/>
            <pc:sldMk cId="2097217693" sldId="22293"/>
            <ac:spMk id="14" creationId="{37E885E7-D1BF-DC10-AD42-EFFEA3FEBFF0}"/>
          </ac:spMkLst>
        </pc:spChg>
        <pc:spChg chg="add del mod">
          <ac:chgData name="Matilda Wallén" userId="357dc90a-1e73-4c90-8131-416d0222f10b" providerId="ADAL" clId="{C2AE2161-AB05-48A1-8091-31EDF0EA97B9}" dt="2023-09-18T13:23:51.278" v="2424" actId="478"/>
          <ac:spMkLst>
            <pc:docMk/>
            <pc:sldMk cId="2097217693" sldId="22293"/>
            <ac:spMk id="15" creationId="{6C7599EF-35A7-2A0B-5757-DEE9705CA1FD}"/>
          </ac:spMkLst>
        </pc:spChg>
        <pc:spChg chg="add del mod ord">
          <ac:chgData name="Matilda Wallén" userId="357dc90a-1e73-4c90-8131-416d0222f10b" providerId="ADAL" clId="{C2AE2161-AB05-48A1-8091-31EDF0EA97B9}" dt="2023-09-18T13:46:54.938" v="2535" actId="478"/>
          <ac:spMkLst>
            <pc:docMk/>
            <pc:sldMk cId="2097217693" sldId="22293"/>
            <ac:spMk id="16" creationId="{F7A07F95-177F-03F0-5968-05B41083B2B5}"/>
          </ac:spMkLst>
        </pc:spChg>
        <pc:spChg chg="mod">
          <ac:chgData name="Matilda Wallén" userId="357dc90a-1e73-4c90-8131-416d0222f10b" providerId="ADAL" clId="{C2AE2161-AB05-48A1-8091-31EDF0EA97B9}" dt="2023-09-18T12:34:27.676" v="1853" actId="207"/>
          <ac:spMkLst>
            <pc:docMk/>
            <pc:sldMk cId="2097217693" sldId="22293"/>
            <ac:spMk id="17" creationId="{98877182-7CDD-7F07-7744-9C1F062A8B7C}"/>
          </ac:spMkLst>
        </pc:spChg>
        <pc:spChg chg="add del mod ord">
          <ac:chgData name="Matilda Wallén" userId="357dc90a-1e73-4c90-8131-416d0222f10b" providerId="ADAL" clId="{C2AE2161-AB05-48A1-8091-31EDF0EA97B9}" dt="2023-09-18T13:47:04.446" v="2536" actId="478"/>
          <ac:spMkLst>
            <pc:docMk/>
            <pc:sldMk cId="2097217693" sldId="22293"/>
            <ac:spMk id="18" creationId="{2959A8B3-8829-5A60-49AA-8BA401E73CE8}"/>
          </ac:spMkLst>
        </pc:spChg>
        <pc:spChg chg="mod">
          <ac:chgData name="Matilda Wallén" userId="357dc90a-1e73-4c90-8131-416d0222f10b" providerId="ADAL" clId="{C2AE2161-AB05-48A1-8091-31EDF0EA97B9}" dt="2023-09-18T14:16:37.092" v="2831"/>
          <ac:spMkLst>
            <pc:docMk/>
            <pc:sldMk cId="2097217693" sldId="22293"/>
            <ac:spMk id="20" creationId="{95378F7D-E229-D404-AF91-02B44E6B97BC}"/>
          </ac:spMkLst>
        </pc:spChg>
        <pc:spChg chg="mod">
          <ac:chgData name="Matilda Wallén" userId="357dc90a-1e73-4c90-8131-416d0222f10b" providerId="ADAL" clId="{C2AE2161-AB05-48A1-8091-31EDF0EA97B9}" dt="2023-09-18T14:16:37.092" v="2831"/>
          <ac:spMkLst>
            <pc:docMk/>
            <pc:sldMk cId="2097217693" sldId="22293"/>
            <ac:spMk id="22" creationId="{380C35C7-0C6F-BC43-CC7D-C92BEAF60395}"/>
          </ac:spMkLst>
        </pc:spChg>
        <pc:spChg chg="mod">
          <ac:chgData name="Matilda Wallén" userId="357dc90a-1e73-4c90-8131-416d0222f10b" providerId="ADAL" clId="{C2AE2161-AB05-48A1-8091-31EDF0EA97B9}" dt="2023-09-18T14:16:37.092" v="2831"/>
          <ac:spMkLst>
            <pc:docMk/>
            <pc:sldMk cId="2097217693" sldId="22293"/>
            <ac:spMk id="23" creationId="{3DA4B777-6507-2FA3-129B-DE14F642CF7E}"/>
          </ac:spMkLst>
        </pc:spChg>
        <pc:spChg chg="add del mod ord">
          <ac:chgData name="Matilda Wallén" userId="357dc90a-1e73-4c90-8131-416d0222f10b" providerId="ADAL" clId="{C2AE2161-AB05-48A1-8091-31EDF0EA97B9}" dt="2023-09-18T14:22:03.994" v="2866" actId="478"/>
          <ac:spMkLst>
            <pc:docMk/>
            <pc:sldMk cId="2097217693" sldId="22293"/>
            <ac:spMk id="24" creationId="{84426945-6F8D-61CF-492A-C4E906CF0CD3}"/>
          </ac:spMkLst>
        </pc:spChg>
        <pc:spChg chg="add del mod ord">
          <ac:chgData name="Matilda Wallén" userId="357dc90a-1e73-4c90-8131-416d0222f10b" providerId="ADAL" clId="{C2AE2161-AB05-48A1-8091-31EDF0EA97B9}" dt="2023-09-18T14:22:09.934" v="2867" actId="478"/>
          <ac:spMkLst>
            <pc:docMk/>
            <pc:sldMk cId="2097217693" sldId="22293"/>
            <ac:spMk id="25" creationId="{7C949A08-F537-B478-6BF2-6422E23A98ED}"/>
          </ac:spMkLst>
        </pc:spChg>
        <pc:spChg chg="mod">
          <ac:chgData name="Matilda Wallén" userId="357dc90a-1e73-4c90-8131-416d0222f10b" providerId="ADAL" clId="{C2AE2161-AB05-48A1-8091-31EDF0EA97B9}" dt="2023-09-18T12:34:21.895" v="1852" actId="207"/>
          <ac:spMkLst>
            <pc:docMk/>
            <pc:sldMk cId="2097217693" sldId="22293"/>
            <ac:spMk id="30" creationId="{8FB81081-D123-4B3D-9D29-62AB174EE149}"/>
          </ac:spMkLst>
        </pc:spChg>
        <pc:grpChg chg="add del mod">
          <ac:chgData name="Matilda Wallén" userId="357dc90a-1e73-4c90-8131-416d0222f10b" providerId="ADAL" clId="{C2AE2161-AB05-48A1-8091-31EDF0EA97B9}" dt="2023-09-18T12:09:54.431" v="1305" actId="478"/>
          <ac:grpSpMkLst>
            <pc:docMk/>
            <pc:sldMk cId="2097217693" sldId="22293"/>
            <ac:grpSpMk id="2" creationId="{F7FCFA9F-CE71-F139-D0B7-5E0AA4B58C71}"/>
          </ac:grpSpMkLst>
        </pc:grpChg>
        <pc:grpChg chg="mod">
          <ac:chgData name="Matilda Wallén" userId="357dc90a-1e73-4c90-8131-416d0222f10b" providerId="ADAL" clId="{C2AE2161-AB05-48A1-8091-31EDF0EA97B9}" dt="2023-09-18T11:37:50.079" v="883"/>
          <ac:grpSpMkLst>
            <pc:docMk/>
            <pc:sldMk cId="2097217693" sldId="22293"/>
            <ac:grpSpMk id="5" creationId="{4BDAE1FE-AF93-9CC2-CE75-21D992103F82}"/>
          </ac:grpSpMkLst>
        </pc:grpChg>
        <pc:grpChg chg="add del mod">
          <ac:chgData name="Matilda Wallén" userId="357dc90a-1e73-4c90-8131-416d0222f10b" providerId="ADAL" clId="{C2AE2161-AB05-48A1-8091-31EDF0EA97B9}" dt="2023-09-18T14:16:36.502" v="2830" actId="478"/>
          <ac:grpSpMkLst>
            <pc:docMk/>
            <pc:sldMk cId="2097217693" sldId="22293"/>
            <ac:grpSpMk id="10" creationId="{60D64184-5ACA-7CBD-6B41-A44120797767}"/>
          </ac:grpSpMkLst>
        </pc:grpChg>
        <pc:grpChg chg="mod">
          <ac:chgData name="Matilda Wallén" userId="357dc90a-1e73-4c90-8131-416d0222f10b" providerId="ADAL" clId="{C2AE2161-AB05-48A1-8091-31EDF0EA97B9}" dt="2023-09-18T12:45:11.464" v="2002"/>
          <ac:grpSpMkLst>
            <pc:docMk/>
            <pc:sldMk cId="2097217693" sldId="22293"/>
            <ac:grpSpMk id="12" creationId="{479CB147-F016-CFC8-11CA-7A3358A3CAF0}"/>
          </ac:grpSpMkLst>
        </pc:grpChg>
        <pc:grpChg chg="add mod">
          <ac:chgData name="Matilda Wallén" userId="357dc90a-1e73-4c90-8131-416d0222f10b" providerId="ADAL" clId="{C2AE2161-AB05-48A1-8091-31EDF0EA97B9}" dt="2023-09-18T14:16:37.092" v="2831"/>
          <ac:grpSpMkLst>
            <pc:docMk/>
            <pc:sldMk cId="2097217693" sldId="22293"/>
            <ac:grpSpMk id="19" creationId="{576870AA-0896-97A2-56DE-0ECA8933842E}"/>
          </ac:grpSpMkLst>
        </pc:grpChg>
        <pc:grpChg chg="mod">
          <ac:chgData name="Matilda Wallén" userId="357dc90a-1e73-4c90-8131-416d0222f10b" providerId="ADAL" clId="{C2AE2161-AB05-48A1-8091-31EDF0EA97B9}" dt="2023-09-18T14:16:37.092" v="2831"/>
          <ac:grpSpMkLst>
            <pc:docMk/>
            <pc:sldMk cId="2097217693" sldId="22293"/>
            <ac:grpSpMk id="21" creationId="{27FC50C8-A867-EA77-9C05-E470D4424900}"/>
          </ac:grpSpMkLst>
        </pc:grpChg>
        <pc:graphicFrameChg chg="mod modGraphic">
          <ac:chgData name="Matilda Wallén" userId="357dc90a-1e73-4c90-8131-416d0222f10b" providerId="ADAL" clId="{C2AE2161-AB05-48A1-8091-31EDF0EA97B9}" dt="2023-09-18T14:19:20.988" v="2855" actId="108"/>
          <ac:graphicFrameMkLst>
            <pc:docMk/>
            <pc:sldMk cId="2097217693" sldId="22293"/>
            <ac:graphicFrameMk id="45" creationId="{215B5D22-EF8E-5928-C0E7-0B46546ED94C}"/>
          </ac:graphicFrameMkLst>
        </pc:graphicFrameChg>
      </pc:sldChg>
      <pc:sldChg chg="addSp delSp modSp mod modClrScheme chgLayout">
        <pc:chgData name="Matilda Wallén" userId="357dc90a-1e73-4c90-8131-416d0222f10b" providerId="ADAL" clId="{C2AE2161-AB05-48A1-8091-31EDF0EA97B9}" dt="2023-09-22T06:44:28.200" v="2883" actId="14100"/>
        <pc:sldMkLst>
          <pc:docMk/>
          <pc:sldMk cId="3223684499" sldId="22319"/>
        </pc:sldMkLst>
        <pc:spChg chg="del mod ord">
          <ac:chgData name="Matilda Wallén" userId="357dc90a-1e73-4c90-8131-416d0222f10b" providerId="ADAL" clId="{C2AE2161-AB05-48A1-8091-31EDF0EA97B9}" dt="2023-09-18T11:52:54.564" v="1066" actId="478"/>
          <ac:spMkLst>
            <pc:docMk/>
            <pc:sldMk cId="3223684499" sldId="22319"/>
            <ac:spMk id="2" creationId="{482322A1-0801-8446-96E5-9884FDBA7D7E}"/>
          </ac:spMkLst>
        </pc:spChg>
        <pc:spChg chg="add del mod ord">
          <ac:chgData name="Matilda Wallén" userId="357dc90a-1e73-4c90-8131-416d0222f10b" providerId="ADAL" clId="{C2AE2161-AB05-48A1-8091-31EDF0EA97B9}" dt="2023-09-18T11:52:52.823" v="1065" actId="478"/>
          <ac:spMkLst>
            <pc:docMk/>
            <pc:sldMk cId="3223684499" sldId="22319"/>
            <ac:spMk id="3" creationId="{6522071B-C7A9-E729-EBBF-2E89193195BD}"/>
          </ac:spMkLst>
        </pc:spChg>
        <pc:spChg chg="mod ord">
          <ac:chgData name="Matilda Wallén" userId="357dc90a-1e73-4c90-8131-416d0222f10b" providerId="ADAL" clId="{C2AE2161-AB05-48A1-8091-31EDF0EA97B9}" dt="2023-09-18T13:59:58.543" v="2617" actId="1076"/>
          <ac:spMkLst>
            <pc:docMk/>
            <pc:sldMk cId="3223684499" sldId="22319"/>
            <ac:spMk id="4" creationId="{BEF8BC39-5416-75DB-7016-5D16182A912E}"/>
          </ac:spMkLst>
        </pc:spChg>
        <pc:picChg chg="mod">
          <ac:chgData name="Matilda Wallén" userId="357dc90a-1e73-4c90-8131-416d0222f10b" providerId="ADAL" clId="{C2AE2161-AB05-48A1-8091-31EDF0EA97B9}" dt="2023-09-22T06:44:28.200" v="2883" actId="14100"/>
          <ac:picMkLst>
            <pc:docMk/>
            <pc:sldMk cId="3223684499" sldId="22319"/>
            <ac:picMk id="5" creationId="{F4BE5F52-335C-1DDE-CB81-638743723794}"/>
          </ac:picMkLst>
        </pc:picChg>
      </pc:sldChg>
      <pc:sldChg chg="addSp delSp modSp mod">
        <pc:chgData name="Matilda Wallén" userId="357dc90a-1e73-4c90-8131-416d0222f10b" providerId="ADAL" clId="{C2AE2161-AB05-48A1-8091-31EDF0EA97B9}" dt="2023-09-22T12:17:05.140" v="4931" actId="167"/>
        <pc:sldMkLst>
          <pc:docMk/>
          <pc:sldMk cId="3878495400" sldId="22320"/>
        </pc:sldMkLst>
        <pc:spChg chg="mod">
          <ac:chgData name="Matilda Wallén" userId="357dc90a-1e73-4c90-8131-416d0222f10b" providerId="ADAL" clId="{C2AE2161-AB05-48A1-8091-31EDF0EA97B9}" dt="2023-09-22T12:16:35.040" v="4922" actId="34135"/>
          <ac:spMkLst>
            <pc:docMk/>
            <pc:sldMk cId="3878495400" sldId="22320"/>
            <ac:spMk id="2" creationId="{2D43EF7B-5727-9ED2-C3CA-8CA2CCA85189}"/>
          </ac:spMkLst>
        </pc:spChg>
        <pc:spChg chg="mod ord">
          <ac:chgData name="Matilda Wallén" userId="357dc90a-1e73-4c90-8131-416d0222f10b" providerId="ADAL" clId="{C2AE2161-AB05-48A1-8091-31EDF0EA97B9}" dt="2023-09-22T12:16:35.040" v="4922" actId="34135"/>
          <ac:spMkLst>
            <pc:docMk/>
            <pc:sldMk cId="3878495400" sldId="22320"/>
            <ac:spMk id="3" creationId="{7691EDF7-F024-ECAE-195A-21BD016B8FAF}"/>
          </ac:spMkLst>
        </pc:spChg>
        <pc:spChg chg="del">
          <ac:chgData name="Matilda Wallén" userId="357dc90a-1e73-4c90-8131-416d0222f10b" providerId="ADAL" clId="{C2AE2161-AB05-48A1-8091-31EDF0EA97B9}" dt="2023-09-18T11:54:47.349" v="1074" actId="478"/>
          <ac:spMkLst>
            <pc:docMk/>
            <pc:sldMk cId="3878495400" sldId="22320"/>
            <ac:spMk id="5" creationId="{56AE11FC-44AF-B115-CCC3-F4EB080A5D3D}"/>
          </ac:spMkLst>
        </pc:spChg>
        <pc:spChg chg="add del mod">
          <ac:chgData name="Matilda Wallén" userId="357dc90a-1e73-4c90-8131-416d0222f10b" providerId="ADAL" clId="{C2AE2161-AB05-48A1-8091-31EDF0EA97B9}" dt="2023-09-22T10:28:12.307" v="4422" actId="21"/>
          <ac:spMkLst>
            <pc:docMk/>
            <pc:sldMk cId="3878495400" sldId="22320"/>
            <ac:spMk id="5" creationId="{C1650C01-E341-1C11-9948-43A10F90BF4F}"/>
          </ac:spMkLst>
        </pc:spChg>
        <pc:spChg chg="add del mod">
          <ac:chgData name="Matilda Wallén" userId="357dc90a-1e73-4c90-8131-416d0222f10b" providerId="ADAL" clId="{C2AE2161-AB05-48A1-8091-31EDF0EA97B9}" dt="2023-09-22T10:36:00.572" v="4502" actId="21"/>
          <ac:spMkLst>
            <pc:docMk/>
            <pc:sldMk cId="3878495400" sldId="22320"/>
            <ac:spMk id="6" creationId="{10D367B3-0EB2-CF90-0CAB-D75981C64475}"/>
          </ac:spMkLst>
        </pc:spChg>
        <pc:spChg chg="mod">
          <ac:chgData name="Matilda Wallén" userId="357dc90a-1e73-4c90-8131-416d0222f10b" providerId="ADAL" clId="{C2AE2161-AB05-48A1-8091-31EDF0EA97B9}" dt="2023-09-18T11:51:04.304" v="1005"/>
          <ac:spMkLst>
            <pc:docMk/>
            <pc:sldMk cId="3878495400" sldId="22320"/>
            <ac:spMk id="7" creationId="{71D7EC9D-85E5-DA7A-ABB0-D86B80811026}"/>
          </ac:spMkLst>
        </pc:spChg>
        <pc:spChg chg="mod">
          <ac:chgData name="Matilda Wallén" userId="357dc90a-1e73-4c90-8131-416d0222f10b" providerId="ADAL" clId="{C2AE2161-AB05-48A1-8091-31EDF0EA97B9}" dt="2023-09-18T11:51:04.304" v="1005"/>
          <ac:spMkLst>
            <pc:docMk/>
            <pc:sldMk cId="3878495400" sldId="22320"/>
            <ac:spMk id="9" creationId="{E66D6639-6B9D-F8D1-831E-38BBC521A309}"/>
          </ac:spMkLst>
        </pc:spChg>
        <pc:spChg chg="mod">
          <ac:chgData name="Matilda Wallén" userId="357dc90a-1e73-4c90-8131-416d0222f10b" providerId="ADAL" clId="{C2AE2161-AB05-48A1-8091-31EDF0EA97B9}" dt="2023-09-18T11:51:04.304" v="1005"/>
          <ac:spMkLst>
            <pc:docMk/>
            <pc:sldMk cId="3878495400" sldId="22320"/>
            <ac:spMk id="10" creationId="{F9F00107-F6FF-8436-C822-2A49C36F559A}"/>
          </ac:spMkLst>
        </pc:spChg>
        <pc:spChg chg="add mod">
          <ac:chgData name="Matilda Wallén" userId="357dc90a-1e73-4c90-8131-416d0222f10b" providerId="ADAL" clId="{C2AE2161-AB05-48A1-8091-31EDF0EA97B9}" dt="2023-09-22T12:16:50.389" v="4926" actId="34135"/>
          <ac:spMkLst>
            <pc:docMk/>
            <pc:sldMk cId="3878495400" sldId="22320"/>
            <ac:spMk id="12" creationId="{19BDC8A7-95F5-B4E8-E4CF-033D2A62E728}"/>
          </ac:spMkLst>
        </pc:spChg>
        <pc:spChg chg="add mod">
          <ac:chgData name="Matilda Wallén" userId="357dc90a-1e73-4c90-8131-416d0222f10b" providerId="ADAL" clId="{C2AE2161-AB05-48A1-8091-31EDF0EA97B9}" dt="2023-09-22T12:16:46.085" v="4925" actId="34135"/>
          <ac:spMkLst>
            <pc:docMk/>
            <pc:sldMk cId="3878495400" sldId="22320"/>
            <ac:spMk id="13" creationId="{E2F4A013-0951-8304-0C20-40D0207E9A7D}"/>
          </ac:spMkLst>
        </pc:spChg>
        <pc:spChg chg="add mod">
          <ac:chgData name="Matilda Wallén" userId="357dc90a-1e73-4c90-8131-416d0222f10b" providerId="ADAL" clId="{C2AE2161-AB05-48A1-8091-31EDF0EA97B9}" dt="2023-09-18T12:02:26.120" v="1235" actId="14100"/>
          <ac:spMkLst>
            <pc:docMk/>
            <pc:sldMk cId="3878495400" sldId="22320"/>
            <ac:spMk id="14" creationId="{57E04E5A-961A-7FDC-D136-AF722B5C9E17}"/>
          </ac:spMkLst>
        </pc:spChg>
        <pc:spChg chg="add del mod">
          <ac:chgData name="Matilda Wallén" userId="357dc90a-1e73-4c90-8131-416d0222f10b" providerId="ADAL" clId="{C2AE2161-AB05-48A1-8091-31EDF0EA97B9}" dt="2023-09-18T12:17:21.795" v="1475" actId="21"/>
          <ac:spMkLst>
            <pc:docMk/>
            <pc:sldMk cId="3878495400" sldId="22320"/>
            <ac:spMk id="15" creationId="{6FB000A0-657D-0458-05D2-C96A45AB73F0}"/>
          </ac:spMkLst>
        </pc:spChg>
        <pc:spChg chg="add del mod">
          <ac:chgData name="Matilda Wallén" userId="357dc90a-1e73-4c90-8131-416d0222f10b" providerId="ADAL" clId="{C2AE2161-AB05-48A1-8091-31EDF0EA97B9}" dt="2023-09-18T12:18:10.561" v="1485" actId="21"/>
          <ac:spMkLst>
            <pc:docMk/>
            <pc:sldMk cId="3878495400" sldId="22320"/>
            <ac:spMk id="16" creationId="{3BB67988-1341-6790-9B69-1E8803EA7316}"/>
          </ac:spMkLst>
        </pc:spChg>
        <pc:spChg chg="add del mod">
          <ac:chgData name="Matilda Wallén" userId="357dc90a-1e73-4c90-8131-416d0222f10b" providerId="ADAL" clId="{C2AE2161-AB05-48A1-8091-31EDF0EA97B9}" dt="2023-09-18T12:18:10.561" v="1485" actId="21"/>
          <ac:spMkLst>
            <pc:docMk/>
            <pc:sldMk cId="3878495400" sldId="22320"/>
            <ac:spMk id="17" creationId="{09DB3B54-D6D5-4AE4-BC05-309BE23D5FBF}"/>
          </ac:spMkLst>
        </pc:spChg>
        <pc:spChg chg="add mod">
          <ac:chgData name="Matilda Wallén" userId="357dc90a-1e73-4c90-8131-416d0222f10b" providerId="ADAL" clId="{C2AE2161-AB05-48A1-8091-31EDF0EA97B9}" dt="2023-09-22T12:16:54.407" v="4927" actId="34135"/>
          <ac:spMkLst>
            <pc:docMk/>
            <pc:sldMk cId="3878495400" sldId="22320"/>
            <ac:spMk id="20" creationId="{E32F1187-2DA2-500D-3129-B48A700510C2}"/>
          </ac:spMkLst>
        </pc:spChg>
        <pc:spChg chg="add del">
          <ac:chgData name="Matilda Wallén" userId="357dc90a-1e73-4c90-8131-416d0222f10b" providerId="ADAL" clId="{C2AE2161-AB05-48A1-8091-31EDF0EA97B9}" dt="2023-09-18T13:14:28.932" v="2308" actId="21"/>
          <ac:spMkLst>
            <pc:docMk/>
            <pc:sldMk cId="3878495400" sldId="22320"/>
            <ac:spMk id="21" creationId="{A148A243-BC50-F13E-4597-BBABBD6FB801}"/>
          </ac:spMkLst>
        </pc:spChg>
        <pc:spChg chg="add del mod">
          <ac:chgData name="Matilda Wallén" userId="357dc90a-1e73-4c90-8131-416d0222f10b" providerId="ADAL" clId="{C2AE2161-AB05-48A1-8091-31EDF0EA97B9}" dt="2023-09-18T13:15:48.890" v="2321" actId="21"/>
          <ac:spMkLst>
            <pc:docMk/>
            <pc:sldMk cId="3878495400" sldId="22320"/>
            <ac:spMk id="22" creationId="{29D87D3F-9D1A-30E4-E691-6F7EB0FE46AC}"/>
          </ac:spMkLst>
        </pc:spChg>
        <pc:spChg chg="add del mod">
          <ac:chgData name="Matilda Wallén" userId="357dc90a-1e73-4c90-8131-416d0222f10b" providerId="ADAL" clId="{C2AE2161-AB05-48A1-8091-31EDF0EA97B9}" dt="2023-09-18T13:15:48.890" v="2321" actId="21"/>
          <ac:spMkLst>
            <pc:docMk/>
            <pc:sldMk cId="3878495400" sldId="22320"/>
            <ac:spMk id="23" creationId="{50C13364-C9F0-496D-6A06-944FAB5CDDFB}"/>
          </ac:spMkLst>
        </pc:spChg>
        <pc:spChg chg="mod">
          <ac:chgData name="Matilda Wallén" userId="357dc90a-1e73-4c90-8131-416d0222f10b" providerId="ADAL" clId="{C2AE2161-AB05-48A1-8091-31EDF0EA97B9}" dt="2023-09-18T13:58:36.670" v="2602"/>
          <ac:spMkLst>
            <pc:docMk/>
            <pc:sldMk cId="3878495400" sldId="22320"/>
            <ac:spMk id="25" creationId="{543C9D19-7853-D55A-96CC-D678BA5FF0C8}"/>
          </ac:spMkLst>
        </pc:spChg>
        <pc:spChg chg="mod">
          <ac:chgData name="Matilda Wallén" userId="357dc90a-1e73-4c90-8131-416d0222f10b" providerId="ADAL" clId="{C2AE2161-AB05-48A1-8091-31EDF0EA97B9}" dt="2023-09-18T13:58:36.670" v="2602"/>
          <ac:spMkLst>
            <pc:docMk/>
            <pc:sldMk cId="3878495400" sldId="22320"/>
            <ac:spMk id="27" creationId="{3CFCC0F8-934A-6D77-2E6E-4A355ABD0F5C}"/>
          </ac:spMkLst>
        </pc:spChg>
        <pc:spChg chg="mod">
          <ac:chgData name="Matilda Wallén" userId="357dc90a-1e73-4c90-8131-416d0222f10b" providerId="ADAL" clId="{C2AE2161-AB05-48A1-8091-31EDF0EA97B9}" dt="2023-09-18T13:58:36.670" v="2602"/>
          <ac:spMkLst>
            <pc:docMk/>
            <pc:sldMk cId="3878495400" sldId="22320"/>
            <ac:spMk id="28" creationId="{3DB07B81-DB0D-BA48-FF07-D60D77707266}"/>
          </ac:spMkLst>
        </pc:spChg>
        <pc:grpChg chg="add mod ord">
          <ac:chgData name="Matilda Wallén" userId="357dc90a-1e73-4c90-8131-416d0222f10b" providerId="ADAL" clId="{C2AE2161-AB05-48A1-8091-31EDF0EA97B9}" dt="2023-09-22T12:17:05.140" v="4931" actId="167"/>
          <ac:grpSpMkLst>
            <pc:docMk/>
            <pc:sldMk cId="3878495400" sldId="22320"/>
            <ac:grpSpMk id="5" creationId="{5DC15E52-4EF1-EB48-56A0-939D56A1BED7}"/>
          </ac:grpSpMkLst>
        </pc:grpChg>
        <pc:grpChg chg="add del mod ord">
          <ac:chgData name="Matilda Wallén" userId="357dc90a-1e73-4c90-8131-416d0222f10b" providerId="ADAL" clId="{C2AE2161-AB05-48A1-8091-31EDF0EA97B9}" dt="2023-09-18T13:58:36.250" v="2601" actId="478"/>
          <ac:grpSpMkLst>
            <pc:docMk/>
            <pc:sldMk cId="3878495400" sldId="22320"/>
            <ac:grpSpMk id="6" creationId="{594CF38A-A955-B57B-15D3-B650214A4DCC}"/>
          </ac:grpSpMkLst>
        </pc:grpChg>
        <pc:grpChg chg="mod">
          <ac:chgData name="Matilda Wallén" userId="357dc90a-1e73-4c90-8131-416d0222f10b" providerId="ADAL" clId="{C2AE2161-AB05-48A1-8091-31EDF0EA97B9}" dt="2023-09-18T11:51:04.304" v="1005"/>
          <ac:grpSpMkLst>
            <pc:docMk/>
            <pc:sldMk cId="3878495400" sldId="22320"/>
            <ac:grpSpMk id="8" creationId="{5A903C6A-2261-BF07-70B7-D62CF33799CB}"/>
          </ac:grpSpMkLst>
        </pc:grpChg>
        <pc:grpChg chg="add mod">
          <ac:chgData name="Matilda Wallén" userId="357dc90a-1e73-4c90-8131-416d0222f10b" providerId="ADAL" clId="{C2AE2161-AB05-48A1-8091-31EDF0EA97B9}" dt="2023-09-22T12:17:01.994" v="4930" actId="164"/>
          <ac:grpSpMkLst>
            <pc:docMk/>
            <pc:sldMk cId="3878495400" sldId="22320"/>
            <ac:grpSpMk id="24" creationId="{BDE9EFEE-E220-9169-AF32-D189583C635B}"/>
          </ac:grpSpMkLst>
        </pc:grpChg>
        <pc:grpChg chg="mod">
          <ac:chgData name="Matilda Wallén" userId="357dc90a-1e73-4c90-8131-416d0222f10b" providerId="ADAL" clId="{C2AE2161-AB05-48A1-8091-31EDF0EA97B9}" dt="2023-09-18T13:58:36.670" v="2602"/>
          <ac:grpSpMkLst>
            <pc:docMk/>
            <pc:sldMk cId="3878495400" sldId="22320"/>
            <ac:grpSpMk id="26" creationId="{D11F69C1-B003-8710-3C8A-E3F8823EA0DB}"/>
          </ac:grpSpMkLst>
        </pc:grpChg>
        <pc:picChg chg="add mod">
          <ac:chgData name="Matilda Wallén" userId="357dc90a-1e73-4c90-8131-416d0222f10b" providerId="ADAL" clId="{C2AE2161-AB05-48A1-8091-31EDF0EA97B9}" dt="2023-09-22T12:17:01.994" v="4930" actId="164"/>
          <ac:picMkLst>
            <pc:docMk/>
            <pc:sldMk cId="3878495400" sldId="22320"/>
            <ac:picMk id="7" creationId="{3CCC2D9C-C6F8-FCE7-99AF-5D51AC5006AB}"/>
          </ac:picMkLst>
        </pc:picChg>
        <pc:picChg chg="add mod">
          <ac:chgData name="Matilda Wallén" userId="357dc90a-1e73-4c90-8131-416d0222f10b" providerId="ADAL" clId="{C2AE2161-AB05-48A1-8091-31EDF0EA97B9}" dt="2023-09-22T12:16:39.143" v="4923" actId="34135"/>
          <ac:picMkLst>
            <pc:docMk/>
            <pc:sldMk cId="3878495400" sldId="22320"/>
            <ac:picMk id="19" creationId="{41036603-6A44-5C04-184E-23FF439669F8}"/>
          </ac:picMkLst>
        </pc:picChg>
      </pc:sldChg>
      <pc:sldChg chg="addSp delSp modSp del mod">
        <pc:chgData name="Matilda Wallén" userId="357dc90a-1e73-4c90-8131-416d0222f10b" providerId="ADAL" clId="{C2AE2161-AB05-48A1-8091-31EDF0EA97B9}" dt="2023-09-18T11:11:18.024" v="610" actId="47"/>
        <pc:sldMkLst>
          <pc:docMk/>
          <pc:sldMk cId="2730768730" sldId="22321"/>
        </pc:sldMkLst>
        <pc:spChg chg="mod">
          <ac:chgData name="Matilda Wallén" userId="357dc90a-1e73-4c90-8131-416d0222f10b" providerId="ADAL" clId="{C2AE2161-AB05-48A1-8091-31EDF0EA97B9}" dt="2023-09-18T09:03:20.769" v="21" actId="403"/>
          <ac:spMkLst>
            <pc:docMk/>
            <pc:sldMk cId="2730768730" sldId="22321"/>
            <ac:spMk id="2" creationId="{434A5754-D94D-3B03-0A75-D13ACA03EF31}"/>
          </ac:spMkLst>
        </pc:spChg>
        <pc:spChg chg="mod topLvl">
          <ac:chgData name="Matilda Wallén" userId="357dc90a-1e73-4c90-8131-416d0222f10b" providerId="ADAL" clId="{C2AE2161-AB05-48A1-8091-31EDF0EA97B9}" dt="2023-09-18T09:51:24.862" v="479" actId="165"/>
          <ac:spMkLst>
            <pc:docMk/>
            <pc:sldMk cId="2730768730" sldId="22321"/>
            <ac:spMk id="9" creationId="{906FCBAE-7B99-0392-19C5-279F5AFEE0D8}"/>
          </ac:spMkLst>
        </pc:spChg>
        <pc:spChg chg="mod topLvl">
          <ac:chgData name="Matilda Wallén" userId="357dc90a-1e73-4c90-8131-416d0222f10b" providerId="ADAL" clId="{C2AE2161-AB05-48A1-8091-31EDF0EA97B9}" dt="2023-09-18T09:51:24.862" v="479" actId="165"/>
          <ac:spMkLst>
            <pc:docMk/>
            <pc:sldMk cId="2730768730" sldId="22321"/>
            <ac:spMk id="14" creationId="{85337C82-7272-AE3F-F36B-9BF3CA92B01C}"/>
          </ac:spMkLst>
        </pc:spChg>
        <pc:spChg chg="mod topLvl">
          <ac:chgData name="Matilda Wallén" userId="357dc90a-1e73-4c90-8131-416d0222f10b" providerId="ADAL" clId="{C2AE2161-AB05-48A1-8091-31EDF0EA97B9}" dt="2023-09-18T09:51:24.862" v="479" actId="165"/>
          <ac:spMkLst>
            <pc:docMk/>
            <pc:sldMk cId="2730768730" sldId="22321"/>
            <ac:spMk id="15" creationId="{490BA82F-5EEB-C029-08A8-597B30645B63}"/>
          </ac:spMkLst>
        </pc:spChg>
        <pc:spChg chg="mod topLvl">
          <ac:chgData name="Matilda Wallén" userId="357dc90a-1e73-4c90-8131-416d0222f10b" providerId="ADAL" clId="{C2AE2161-AB05-48A1-8091-31EDF0EA97B9}" dt="2023-09-18T09:51:24.862" v="479" actId="165"/>
          <ac:spMkLst>
            <pc:docMk/>
            <pc:sldMk cId="2730768730" sldId="22321"/>
            <ac:spMk id="16" creationId="{AB4F9B9F-4325-7B2A-B044-5C2C7351E547}"/>
          </ac:spMkLst>
        </pc:spChg>
        <pc:spChg chg="mod topLvl">
          <ac:chgData name="Matilda Wallén" userId="357dc90a-1e73-4c90-8131-416d0222f10b" providerId="ADAL" clId="{C2AE2161-AB05-48A1-8091-31EDF0EA97B9}" dt="2023-09-18T09:51:24.862" v="479" actId="165"/>
          <ac:spMkLst>
            <pc:docMk/>
            <pc:sldMk cId="2730768730" sldId="22321"/>
            <ac:spMk id="17" creationId="{8F1099DA-03F7-F722-ACAE-6C2E5C5E9E19}"/>
          </ac:spMkLst>
        </pc:spChg>
        <pc:spChg chg="mod topLvl">
          <ac:chgData name="Matilda Wallén" userId="357dc90a-1e73-4c90-8131-416d0222f10b" providerId="ADAL" clId="{C2AE2161-AB05-48A1-8091-31EDF0EA97B9}" dt="2023-09-18T09:51:24.862" v="479" actId="165"/>
          <ac:spMkLst>
            <pc:docMk/>
            <pc:sldMk cId="2730768730" sldId="22321"/>
            <ac:spMk id="18" creationId="{947D70AF-D163-4F1A-C865-D42939A51363}"/>
          </ac:spMkLst>
        </pc:spChg>
        <pc:spChg chg="add del mod">
          <ac:chgData name="Matilda Wallén" userId="357dc90a-1e73-4c90-8131-416d0222f10b" providerId="ADAL" clId="{C2AE2161-AB05-48A1-8091-31EDF0EA97B9}" dt="2023-09-18T09:00:26.916" v="16" actId="478"/>
          <ac:spMkLst>
            <pc:docMk/>
            <pc:sldMk cId="2730768730" sldId="22321"/>
            <ac:spMk id="22" creationId="{1F033C6E-2A3A-6C61-7AE9-F5D6472FBF6C}"/>
          </ac:spMkLst>
        </pc:spChg>
        <pc:spChg chg="mod topLvl">
          <ac:chgData name="Matilda Wallén" userId="357dc90a-1e73-4c90-8131-416d0222f10b" providerId="ADAL" clId="{C2AE2161-AB05-48A1-8091-31EDF0EA97B9}" dt="2023-09-18T09:51:24.862" v="479" actId="165"/>
          <ac:spMkLst>
            <pc:docMk/>
            <pc:sldMk cId="2730768730" sldId="22321"/>
            <ac:spMk id="25" creationId="{6F72B158-9B93-2F13-2D32-3264BC46A380}"/>
          </ac:spMkLst>
        </pc:spChg>
        <pc:spChg chg="mod topLvl">
          <ac:chgData name="Matilda Wallén" userId="357dc90a-1e73-4c90-8131-416d0222f10b" providerId="ADAL" clId="{C2AE2161-AB05-48A1-8091-31EDF0EA97B9}" dt="2023-09-18T09:51:24.862" v="479" actId="165"/>
          <ac:spMkLst>
            <pc:docMk/>
            <pc:sldMk cId="2730768730" sldId="22321"/>
            <ac:spMk id="27" creationId="{A3F022F3-7E61-7D7F-009E-697B70AFAA44}"/>
          </ac:spMkLst>
        </pc:spChg>
        <pc:spChg chg="mod topLvl">
          <ac:chgData name="Matilda Wallén" userId="357dc90a-1e73-4c90-8131-416d0222f10b" providerId="ADAL" clId="{C2AE2161-AB05-48A1-8091-31EDF0EA97B9}" dt="2023-09-18T09:51:24.862" v="479" actId="165"/>
          <ac:spMkLst>
            <pc:docMk/>
            <pc:sldMk cId="2730768730" sldId="22321"/>
            <ac:spMk id="28" creationId="{1A42F3A8-CB19-139C-398C-A893F252D39F}"/>
          </ac:spMkLst>
        </pc:spChg>
        <pc:spChg chg="mod topLvl">
          <ac:chgData name="Matilda Wallén" userId="357dc90a-1e73-4c90-8131-416d0222f10b" providerId="ADAL" clId="{C2AE2161-AB05-48A1-8091-31EDF0EA97B9}" dt="2023-09-18T09:51:24.862" v="479" actId="165"/>
          <ac:spMkLst>
            <pc:docMk/>
            <pc:sldMk cId="2730768730" sldId="22321"/>
            <ac:spMk id="29" creationId="{4A26CE6F-F7F6-B244-BC25-2AA15C9AECB0}"/>
          </ac:spMkLst>
        </pc:spChg>
        <pc:spChg chg="mod topLvl">
          <ac:chgData name="Matilda Wallén" userId="357dc90a-1e73-4c90-8131-416d0222f10b" providerId="ADAL" clId="{C2AE2161-AB05-48A1-8091-31EDF0EA97B9}" dt="2023-09-18T09:51:24.862" v="479" actId="165"/>
          <ac:spMkLst>
            <pc:docMk/>
            <pc:sldMk cId="2730768730" sldId="22321"/>
            <ac:spMk id="30" creationId="{4B9A832A-93DB-FCBA-617D-6B676D50F0A1}"/>
          </ac:spMkLst>
        </pc:spChg>
        <pc:spChg chg="mod topLvl">
          <ac:chgData name="Matilda Wallén" userId="357dc90a-1e73-4c90-8131-416d0222f10b" providerId="ADAL" clId="{C2AE2161-AB05-48A1-8091-31EDF0EA97B9}" dt="2023-09-18T09:51:24.862" v="479" actId="165"/>
          <ac:spMkLst>
            <pc:docMk/>
            <pc:sldMk cId="2730768730" sldId="22321"/>
            <ac:spMk id="31" creationId="{DC383552-F4D1-7CE2-2233-CE099AEA174C}"/>
          </ac:spMkLst>
        </pc:spChg>
        <pc:spChg chg="mod topLvl">
          <ac:chgData name="Matilda Wallén" userId="357dc90a-1e73-4c90-8131-416d0222f10b" providerId="ADAL" clId="{C2AE2161-AB05-48A1-8091-31EDF0EA97B9}" dt="2023-09-18T09:51:24.862" v="479" actId="165"/>
          <ac:spMkLst>
            <pc:docMk/>
            <pc:sldMk cId="2730768730" sldId="22321"/>
            <ac:spMk id="32" creationId="{DE602C09-4785-6EEE-4164-00F4D3DC8CCD}"/>
          </ac:spMkLst>
        </pc:spChg>
        <pc:spChg chg="mod topLvl">
          <ac:chgData name="Matilda Wallén" userId="357dc90a-1e73-4c90-8131-416d0222f10b" providerId="ADAL" clId="{C2AE2161-AB05-48A1-8091-31EDF0EA97B9}" dt="2023-09-18T09:51:24.862" v="479" actId="165"/>
          <ac:spMkLst>
            <pc:docMk/>
            <pc:sldMk cId="2730768730" sldId="22321"/>
            <ac:spMk id="33" creationId="{42BD4FEA-E63C-C461-3D66-2D47286EC6C1}"/>
          </ac:spMkLst>
        </pc:spChg>
        <pc:spChg chg="mod topLvl">
          <ac:chgData name="Matilda Wallén" userId="357dc90a-1e73-4c90-8131-416d0222f10b" providerId="ADAL" clId="{C2AE2161-AB05-48A1-8091-31EDF0EA97B9}" dt="2023-09-18T09:51:24.862" v="479" actId="165"/>
          <ac:spMkLst>
            <pc:docMk/>
            <pc:sldMk cId="2730768730" sldId="22321"/>
            <ac:spMk id="34" creationId="{6A362850-B220-CCC2-FA95-609132FEE816}"/>
          </ac:spMkLst>
        </pc:spChg>
        <pc:spChg chg="mod topLvl">
          <ac:chgData name="Matilda Wallén" userId="357dc90a-1e73-4c90-8131-416d0222f10b" providerId="ADAL" clId="{C2AE2161-AB05-48A1-8091-31EDF0EA97B9}" dt="2023-09-18T09:51:24.862" v="479" actId="165"/>
          <ac:spMkLst>
            <pc:docMk/>
            <pc:sldMk cId="2730768730" sldId="22321"/>
            <ac:spMk id="35" creationId="{78F5A89E-F95E-C0B0-865A-E518BC922DC4}"/>
          </ac:spMkLst>
        </pc:spChg>
        <pc:spChg chg="mod topLvl">
          <ac:chgData name="Matilda Wallén" userId="357dc90a-1e73-4c90-8131-416d0222f10b" providerId="ADAL" clId="{C2AE2161-AB05-48A1-8091-31EDF0EA97B9}" dt="2023-09-18T11:04:52.371" v="517" actId="108"/>
          <ac:spMkLst>
            <pc:docMk/>
            <pc:sldMk cId="2730768730" sldId="22321"/>
            <ac:spMk id="38" creationId="{07C5F5AA-F9B3-74BD-6A9A-8B07C4273A5D}"/>
          </ac:spMkLst>
        </pc:spChg>
        <pc:spChg chg="mod topLvl">
          <ac:chgData name="Matilda Wallén" userId="357dc90a-1e73-4c90-8131-416d0222f10b" providerId="ADAL" clId="{C2AE2161-AB05-48A1-8091-31EDF0EA97B9}" dt="2023-09-18T11:04:08.091" v="509" actId="108"/>
          <ac:spMkLst>
            <pc:docMk/>
            <pc:sldMk cId="2730768730" sldId="22321"/>
            <ac:spMk id="39" creationId="{7608367D-8C2E-9CDA-7CD8-824BEB2E0A29}"/>
          </ac:spMkLst>
        </pc:spChg>
        <pc:spChg chg="mod topLvl">
          <ac:chgData name="Matilda Wallén" userId="357dc90a-1e73-4c90-8131-416d0222f10b" providerId="ADAL" clId="{C2AE2161-AB05-48A1-8091-31EDF0EA97B9}" dt="2023-09-18T11:04:18.338" v="512" actId="20577"/>
          <ac:spMkLst>
            <pc:docMk/>
            <pc:sldMk cId="2730768730" sldId="22321"/>
            <ac:spMk id="40" creationId="{362F1554-1384-0C96-4098-A889BC4692C3}"/>
          </ac:spMkLst>
        </pc:spChg>
        <pc:spChg chg="mod topLvl">
          <ac:chgData name="Matilda Wallén" userId="357dc90a-1e73-4c90-8131-416d0222f10b" providerId="ADAL" clId="{C2AE2161-AB05-48A1-8091-31EDF0EA97B9}" dt="2023-09-18T11:04:47.986" v="515" actId="108"/>
          <ac:spMkLst>
            <pc:docMk/>
            <pc:sldMk cId="2730768730" sldId="22321"/>
            <ac:spMk id="41" creationId="{BCA79ACB-7BBD-1855-966A-EFF6E578438F}"/>
          </ac:spMkLst>
        </pc:spChg>
        <pc:spChg chg="mod topLvl">
          <ac:chgData name="Matilda Wallén" userId="357dc90a-1e73-4c90-8131-416d0222f10b" providerId="ADAL" clId="{C2AE2161-AB05-48A1-8091-31EDF0EA97B9}" dt="2023-09-18T11:04:35.761" v="513" actId="947"/>
          <ac:spMkLst>
            <pc:docMk/>
            <pc:sldMk cId="2730768730" sldId="22321"/>
            <ac:spMk id="42" creationId="{E7CB7B35-A286-5E91-08B1-EE9FE86A08D8}"/>
          </ac:spMkLst>
        </pc:spChg>
        <pc:spChg chg="mod topLvl">
          <ac:chgData name="Matilda Wallén" userId="357dc90a-1e73-4c90-8131-416d0222f10b" providerId="ADAL" clId="{C2AE2161-AB05-48A1-8091-31EDF0EA97B9}" dt="2023-09-18T09:51:24.862" v="479" actId="165"/>
          <ac:spMkLst>
            <pc:docMk/>
            <pc:sldMk cId="2730768730" sldId="22321"/>
            <ac:spMk id="43" creationId="{9D5502A3-DE18-B97C-45BD-EF3DCE0CDFB5}"/>
          </ac:spMkLst>
        </pc:spChg>
        <pc:spChg chg="mod topLvl">
          <ac:chgData name="Matilda Wallén" userId="357dc90a-1e73-4c90-8131-416d0222f10b" providerId="ADAL" clId="{C2AE2161-AB05-48A1-8091-31EDF0EA97B9}" dt="2023-09-18T09:51:24.862" v="479" actId="165"/>
          <ac:spMkLst>
            <pc:docMk/>
            <pc:sldMk cId="2730768730" sldId="22321"/>
            <ac:spMk id="44" creationId="{9B143564-CC1F-92AA-E98D-2239169060AD}"/>
          </ac:spMkLst>
        </pc:spChg>
        <pc:grpChg chg="mod topLvl">
          <ac:chgData name="Matilda Wallén" userId="357dc90a-1e73-4c90-8131-416d0222f10b" providerId="ADAL" clId="{C2AE2161-AB05-48A1-8091-31EDF0EA97B9}" dt="2023-09-18T09:51:24.862" v="479" actId="165"/>
          <ac:grpSpMkLst>
            <pc:docMk/>
            <pc:sldMk cId="2730768730" sldId="22321"/>
            <ac:grpSpMk id="13" creationId="{91492880-A8E7-2819-3795-90FE30357535}"/>
          </ac:grpSpMkLst>
        </pc:grpChg>
        <pc:grpChg chg="del mod">
          <ac:chgData name="Matilda Wallén" userId="357dc90a-1e73-4c90-8131-416d0222f10b" providerId="ADAL" clId="{C2AE2161-AB05-48A1-8091-31EDF0EA97B9}" dt="2023-09-18T09:51:24.862" v="479" actId="165"/>
          <ac:grpSpMkLst>
            <pc:docMk/>
            <pc:sldMk cId="2730768730" sldId="22321"/>
            <ac:grpSpMk id="45" creationId="{7E80EBD6-C5F3-3A7F-03D6-1FE5A3D28BA0}"/>
          </ac:grpSpMkLst>
        </pc:grpChg>
        <pc:picChg chg="mod topLvl">
          <ac:chgData name="Matilda Wallén" userId="357dc90a-1e73-4c90-8131-416d0222f10b" providerId="ADAL" clId="{C2AE2161-AB05-48A1-8091-31EDF0EA97B9}" dt="2023-09-18T09:51:24.862" v="479" actId="165"/>
          <ac:picMkLst>
            <pc:docMk/>
            <pc:sldMk cId="2730768730" sldId="22321"/>
            <ac:picMk id="10" creationId="{A296C49F-49F1-9AC0-7F96-92F68C21CDC5}"/>
          </ac:picMkLst>
        </pc:picChg>
        <pc:picChg chg="mod topLvl">
          <ac:chgData name="Matilda Wallén" userId="357dc90a-1e73-4c90-8131-416d0222f10b" providerId="ADAL" clId="{C2AE2161-AB05-48A1-8091-31EDF0EA97B9}" dt="2023-09-18T09:51:24.862" v="479" actId="165"/>
          <ac:picMkLst>
            <pc:docMk/>
            <pc:sldMk cId="2730768730" sldId="22321"/>
            <ac:picMk id="11" creationId="{1126B1B8-5C82-9A16-A0D7-60984B75AA3A}"/>
          </ac:picMkLst>
        </pc:picChg>
        <pc:picChg chg="mod topLvl">
          <ac:chgData name="Matilda Wallén" userId="357dc90a-1e73-4c90-8131-416d0222f10b" providerId="ADAL" clId="{C2AE2161-AB05-48A1-8091-31EDF0EA97B9}" dt="2023-09-18T09:51:24.862" v="479" actId="165"/>
          <ac:picMkLst>
            <pc:docMk/>
            <pc:sldMk cId="2730768730" sldId="22321"/>
            <ac:picMk id="12" creationId="{92B87E91-13CB-5BB4-259D-37FC60E3699F}"/>
          </ac:picMkLst>
        </pc:picChg>
        <pc:picChg chg="mod topLvl">
          <ac:chgData name="Matilda Wallén" userId="357dc90a-1e73-4c90-8131-416d0222f10b" providerId="ADAL" clId="{C2AE2161-AB05-48A1-8091-31EDF0EA97B9}" dt="2023-09-18T09:51:24.862" v="479" actId="165"/>
          <ac:picMkLst>
            <pc:docMk/>
            <pc:sldMk cId="2730768730" sldId="22321"/>
            <ac:picMk id="19" creationId="{06AD2360-A37C-3D56-7ECA-618E851F3323}"/>
          </ac:picMkLst>
        </pc:picChg>
        <pc:picChg chg="mod">
          <ac:chgData name="Matilda Wallén" userId="357dc90a-1e73-4c90-8131-416d0222f10b" providerId="ADAL" clId="{C2AE2161-AB05-48A1-8091-31EDF0EA97B9}" dt="2023-09-18T09:51:24.862" v="479" actId="165"/>
          <ac:picMkLst>
            <pc:docMk/>
            <pc:sldMk cId="2730768730" sldId="22321"/>
            <ac:picMk id="26" creationId="{F6689B4F-C566-DB4C-9CCC-1CD6DDCC05DA}"/>
          </ac:picMkLst>
        </pc:picChg>
        <pc:picChg chg="mod">
          <ac:chgData name="Matilda Wallén" userId="357dc90a-1e73-4c90-8131-416d0222f10b" providerId="ADAL" clId="{C2AE2161-AB05-48A1-8091-31EDF0EA97B9}" dt="2023-09-18T09:51:24.862" v="479" actId="165"/>
          <ac:picMkLst>
            <pc:docMk/>
            <pc:sldMk cId="2730768730" sldId="22321"/>
            <ac:picMk id="36" creationId="{821EF3BE-396E-8F66-E9F7-84EBF31695CD}"/>
          </ac:picMkLst>
        </pc:picChg>
      </pc:sldChg>
      <pc:sldChg chg="addSp delSp modSp mod modClrScheme modShow chgLayout">
        <pc:chgData name="Matilda Wallén" userId="357dc90a-1e73-4c90-8131-416d0222f10b" providerId="ADAL" clId="{C2AE2161-AB05-48A1-8091-31EDF0EA97B9}" dt="2023-09-18T14:00:51.312" v="2622" actId="478"/>
        <pc:sldMkLst>
          <pc:docMk/>
          <pc:sldMk cId="2026533764" sldId="22322"/>
        </pc:sldMkLst>
        <pc:spChg chg="add del mod ord">
          <ac:chgData name="Matilda Wallén" userId="357dc90a-1e73-4c90-8131-416d0222f10b" providerId="ADAL" clId="{C2AE2161-AB05-48A1-8091-31EDF0EA97B9}" dt="2023-09-18T13:46:36.041" v="2532" actId="478"/>
          <ac:spMkLst>
            <pc:docMk/>
            <pc:sldMk cId="2026533764" sldId="22322"/>
            <ac:spMk id="7" creationId="{06BEF67C-A23A-A70D-A59F-02C61380F852}"/>
          </ac:spMkLst>
        </pc:spChg>
        <pc:spChg chg="add del mod ord">
          <ac:chgData name="Matilda Wallén" userId="357dc90a-1e73-4c90-8131-416d0222f10b" providerId="ADAL" clId="{C2AE2161-AB05-48A1-8091-31EDF0EA97B9}" dt="2023-09-18T13:46:39.673" v="2533" actId="478"/>
          <ac:spMkLst>
            <pc:docMk/>
            <pc:sldMk cId="2026533764" sldId="22322"/>
            <ac:spMk id="8" creationId="{D96B7F81-8D70-E8D8-8BA0-15760832E732}"/>
          </ac:spMkLst>
        </pc:spChg>
        <pc:spChg chg="add del mod ord">
          <ac:chgData name="Matilda Wallén" userId="357dc90a-1e73-4c90-8131-416d0222f10b" providerId="ADAL" clId="{C2AE2161-AB05-48A1-8091-31EDF0EA97B9}" dt="2023-09-18T14:00:47.912" v="2621" actId="478"/>
          <ac:spMkLst>
            <pc:docMk/>
            <pc:sldMk cId="2026533764" sldId="22322"/>
            <ac:spMk id="9" creationId="{353C75E1-176A-9FF3-4EAF-C64A9AE2F6DA}"/>
          </ac:spMkLst>
        </pc:spChg>
        <pc:spChg chg="add del mod ord">
          <ac:chgData name="Matilda Wallén" userId="357dc90a-1e73-4c90-8131-416d0222f10b" providerId="ADAL" clId="{C2AE2161-AB05-48A1-8091-31EDF0EA97B9}" dt="2023-09-18T14:00:51.312" v="2622" actId="478"/>
          <ac:spMkLst>
            <pc:docMk/>
            <pc:sldMk cId="2026533764" sldId="22322"/>
            <ac:spMk id="13" creationId="{A21C4572-7254-2EF9-96CE-34FC6192F423}"/>
          </ac:spMkLst>
        </pc:spChg>
        <pc:spChg chg="add del">
          <ac:chgData name="Matilda Wallén" userId="357dc90a-1e73-4c90-8131-416d0222f10b" providerId="ADAL" clId="{C2AE2161-AB05-48A1-8091-31EDF0EA97B9}" dt="2023-09-18T14:00:41.072" v="2620" actId="478"/>
          <ac:spMkLst>
            <pc:docMk/>
            <pc:sldMk cId="2026533764" sldId="22322"/>
            <ac:spMk id="58" creationId="{FE8BE2B2-C395-CFB4-2B12-98C07512CE74}"/>
          </ac:spMkLst>
        </pc:spChg>
      </pc:sldChg>
      <pc:sldChg chg="addSp delSp modSp mod setBg modCm chgLayout">
        <pc:chgData name="Matilda Wallén" userId="357dc90a-1e73-4c90-8131-416d0222f10b" providerId="ADAL" clId="{C2AE2161-AB05-48A1-8091-31EDF0EA97B9}" dt="2023-09-22T10:38:09.254" v="4521"/>
        <pc:sldMkLst>
          <pc:docMk/>
          <pc:sldMk cId="2721726008" sldId="22323"/>
        </pc:sldMkLst>
        <pc:spChg chg="del mod">
          <ac:chgData name="Matilda Wallén" userId="357dc90a-1e73-4c90-8131-416d0222f10b" providerId="ADAL" clId="{C2AE2161-AB05-48A1-8091-31EDF0EA97B9}" dt="2023-09-22T07:12:23.401" v="3163" actId="478"/>
          <ac:spMkLst>
            <pc:docMk/>
            <pc:sldMk cId="2721726008" sldId="22323"/>
            <ac:spMk id="2" creationId="{434A5754-D94D-3B03-0A75-D13ACA03EF31}"/>
          </ac:spMkLst>
        </pc:spChg>
        <pc:spChg chg="del mod">
          <ac:chgData name="Matilda Wallén" userId="357dc90a-1e73-4c90-8131-416d0222f10b" providerId="ADAL" clId="{C2AE2161-AB05-48A1-8091-31EDF0EA97B9}" dt="2023-09-22T06:52:10.580" v="2956" actId="478"/>
          <ac:spMkLst>
            <pc:docMk/>
            <pc:sldMk cId="2721726008" sldId="22323"/>
            <ac:spMk id="3" creationId="{2D334F31-9CBB-1E2D-B0A3-00309378551C}"/>
          </ac:spMkLst>
        </pc:spChg>
        <pc:spChg chg="del mod">
          <ac:chgData name="Matilda Wallén" userId="357dc90a-1e73-4c90-8131-416d0222f10b" providerId="ADAL" clId="{C2AE2161-AB05-48A1-8091-31EDF0EA97B9}" dt="2023-09-22T06:52:43.704" v="2963" actId="478"/>
          <ac:spMkLst>
            <pc:docMk/>
            <pc:sldMk cId="2721726008" sldId="22323"/>
            <ac:spMk id="4" creationId="{A308B4A9-2BD2-302F-621B-43F6D76CFE0A}"/>
          </ac:spMkLst>
        </pc:spChg>
        <pc:spChg chg="mod">
          <ac:chgData name="Matilda Wallén" userId="357dc90a-1e73-4c90-8131-416d0222f10b" providerId="ADAL" clId="{C2AE2161-AB05-48A1-8091-31EDF0EA97B9}" dt="2023-09-22T10:29:25.328" v="4430" actId="14100"/>
          <ac:spMkLst>
            <pc:docMk/>
            <pc:sldMk cId="2721726008" sldId="22323"/>
            <ac:spMk id="6" creationId="{4B200D54-799F-F0B2-752F-72434E8D038E}"/>
          </ac:spMkLst>
        </pc:spChg>
        <pc:spChg chg="del">
          <ac:chgData name="Matilda Wallén" userId="357dc90a-1e73-4c90-8131-416d0222f10b" providerId="ADAL" clId="{C2AE2161-AB05-48A1-8091-31EDF0EA97B9}" dt="2023-09-22T06:54:24.618" v="2983" actId="478"/>
          <ac:spMkLst>
            <pc:docMk/>
            <pc:sldMk cId="2721726008" sldId="22323"/>
            <ac:spMk id="7" creationId="{73B36B16-195A-E9FF-E215-CC44CEE4AF9E}"/>
          </ac:spMkLst>
        </pc:spChg>
        <pc:spChg chg="del mod">
          <ac:chgData name="Matilda Wallén" userId="357dc90a-1e73-4c90-8131-416d0222f10b" providerId="ADAL" clId="{C2AE2161-AB05-48A1-8091-31EDF0EA97B9}" dt="2023-09-22T06:52:46.539" v="2964" actId="478"/>
          <ac:spMkLst>
            <pc:docMk/>
            <pc:sldMk cId="2721726008" sldId="22323"/>
            <ac:spMk id="8" creationId="{D1B0BA9E-ACFA-2EB2-E2F4-E19E5039653C}"/>
          </ac:spMkLst>
        </pc:spChg>
        <pc:spChg chg="mod topLvl">
          <ac:chgData name="Matilda Wallén" userId="357dc90a-1e73-4c90-8131-416d0222f10b" providerId="ADAL" clId="{C2AE2161-AB05-48A1-8091-31EDF0EA97B9}" dt="2023-09-22T06:47:22.243" v="2916" actId="165"/>
          <ac:spMkLst>
            <pc:docMk/>
            <pc:sldMk cId="2721726008" sldId="22323"/>
            <ac:spMk id="9" creationId="{906FCBAE-7B99-0392-19C5-279F5AFEE0D8}"/>
          </ac:spMkLst>
        </pc:spChg>
        <pc:spChg chg="del mod topLvl">
          <ac:chgData name="Matilda Wallén" userId="357dc90a-1e73-4c90-8131-416d0222f10b" providerId="ADAL" clId="{C2AE2161-AB05-48A1-8091-31EDF0EA97B9}" dt="2023-09-22T06:52:32.708" v="2959" actId="478"/>
          <ac:spMkLst>
            <pc:docMk/>
            <pc:sldMk cId="2721726008" sldId="22323"/>
            <ac:spMk id="14" creationId="{85337C82-7272-AE3F-F36B-9BF3CA92B01C}"/>
          </ac:spMkLst>
        </pc:spChg>
        <pc:spChg chg="del mod topLvl">
          <ac:chgData name="Matilda Wallén" userId="357dc90a-1e73-4c90-8131-416d0222f10b" providerId="ADAL" clId="{C2AE2161-AB05-48A1-8091-31EDF0EA97B9}" dt="2023-09-22T06:52:34.284" v="2960" actId="478"/>
          <ac:spMkLst>
            <pc:docMk/>
            <pc:sldMk cId="2721726008" sldId="22323"/>
            <ac:spMk id="15" creationId="{490BA82F-5EEB-C029-08A8-597B30645B63}"/>
          </ac:spMkLst>
        </pc:spChg>
        <pc:spChg chg="del mod topLvl">
          <ac:chgData name="Matilda Wallén" userId="357dc90a-1e73-4c90-8131-416d0222f10b" providerId="ADAL" clId="{C2AE2161-AB05-48A1-8091-31EDF0EA97B9}" dt="2023-09-22T06:53:39.136" v="2976" actId="478"/>
          <ac:spMkLst>
            <pc:docMk/>
            <pc:sldMk cId="2721726008" sldId="22323"/>
            <ac:spMk id="16" creationId="{AB4F9B9F-4325-7B2A-B044-5C2C7351E547}"/>
          </ac:spMkLst>
        </pc:spChg>
        <pc:spChg chg="del mod topLvl">
          <ac:chgData name="Matilda Wallén" userId="357dc90a-1e73-4c90-8131-416d0222f10b" providerId="ADAL" clId="{C2AE2161-AB05-48A1-8091-31EDF0EA97B9}" dt="2023-09-22T06:52:51.336" v="2965" actId="478"/>
          <ac:spMkLst>
            <pc:docMk/>
            <pc:sldMk cId="2721726008" sldId="22323"/>
            <ac:spMk id="17" creationId="{8F1099DA-03F7-F722-ACAE-6C2E5C5E9E19}"/>
          </ac:spMkLst>
        </pc:spChg>
        <pc:spChg chg="del mod topLvl">
          <ac:chgData name="Matilda Wallén" userId="357dc90a-1e73-4c90-8131-416d0222f10b" providerId="ADAL" clId="{C2AE2161-AB05-48A1-8091-31EDF0EA97B9}" dt="2023-09-22T06:53:36.254" v="2975" actId="478"/>
          <ac:spMkLst>
            <pc:docMk/>
            <pc:sldMk cId="2721726008" sldId="22323"/>
            <ac:spMk id="18" creationId="{947D70AF-D163-4F1A-C865-D42939A51363}"/>
          </ac:spMkLst>
        </pc:spChg>
        <pc:spChg chg="del mod">
          <ac:chgData name="Matilda Wallén" userId="357dc90a-1e73-4c90-8131-416d0222f10b" providerId="ADAL" clId="{C2AE2161-AB05-48A1-8091-31EDF0EA97B9}" dt="2023-09-22T06:52:59.984" v="2967" actId="478"/>
          <ac:spMkLst>
            <pc:docMk/>
            <pc:sldMk cId="2721726008" sldId="22323"/>
            <ac:spMk id="20" creationId="{B3E96BE0-4764-00C2-3C07-4FA03861F837}"/>
          </ac:spMkLst>
        </pc:spChg>
        <pc:spChg chg="del mod">
          <ac:chgData name="Matilda Wallén" userId="357dc90a-1e73-4c90-8131-416d0222f10b" providerId="ADAL" clId="{C2AE2161-AB05-48A1-8091-31EDF0EA97B9}" dt="2023-09-22T06:53:03.573" v="2969" actId="478"/>
          <ac:spMkLst>
            <pc:docMk/>
            <pc:sldMk cId="2721726008" sldId="22323"/>
            <ac:spMk id="21" creationId="{4948C447-19EA-315A-629B-E9778EFEC0F6}"/>
          </ac:spMkLst>
        </pc:spChg>
        <pc:spChg chg="add mod ord">
          <ac:chgData name="Matilda Wallén" userId="357dc90a-1e73-4c90-8131-416d0222f10b" providerId="ADAL" clId="{C2AE2161-AB05-48A1-8091-31EDF0EA97B9}" dt="2023-09-22T06:52:30.218" v="2957" actId="700"/>
          <ac:spMkLst>
            <pc:docMk/>
            <pc:sldMk cId="2721726008" sldId="22323"/>
            <ac:spMk id="22" creationId="{6A428822-B2BE-8482-2B13-A9744716D371}"/>
          </ac:spMkLst>
        </pc:spChg>
        <pc:spChg chg="add del mod ord">
          <ac:chgData name="Matilda Wallén" userId="357dc90a-1e73-4c90-8131-416d0222f10b" providerId="ADAL" clId="{C2AE2161-AB05-48A1-8091-31EDF0EA97B9}" dt="2023-09-22T06:52:39.282" v="2962" actId="478"/>
          <ac:spMkLst>
            <pc:docMk/>
            <pc:sldMk cId="2721726008" sldId="22323"/>
            <ac:spMk id="23" creationId="{5C4ADA41-0287-668A-0E13-B374C586F5B8}"/>
          </ac:spMkLst>
        </pc:spChg>
        <pc:spChg chg="add del">
          <ac:chgData name="Matilda Wallén" userId="357dc90a-1e73-4c90-8131-416d0222f10b" providerId="ADAL" clId="{C2AE2161-AB05-48A1-8091-31EDF0EA97B9}" dt="2023-09-18T09:02:01.852" v="19" actId="767"/>
          <ac:spMkLst>
            <pc:docMk/>
            <pc:sldMk cId="2721726008" sldId="22323"/>
            <ac:spMk id="23" creationId="{BF909471-E7E9-C8BA-4A1A-14369007A945}"/>
          </ac:spMkLst>
        </pc:spChg>
        <pc:spChg chg="add mod ord">
          <ac:chgData name="Matilda Wallén" userId="357dc90a-1e73-4c90-8131-416d0222f10b" providerId="ADAL" clId="{C2AE2161-AB05-48A1-8091-31EDF0EA97B9}" dt="2023-09-22T06:53:47.903" v="2977" actId="554"/>
          <ac:spMkLst>
            <pc:docMk/>
            <pc:sldMk cId="2721726008" sldId="22323"/>
            <ac:spMk id="24" creationId="{BF37FE4A-17C9-8BFC-3A13-B60191A4E2B9}"/>
          </ac:spMkLst>
        </pc:spChg>
        <pc:spChg chg="del mod topLvl">
          <ac:chgData name="Matilda Wallén" userId="357dc90a-1e73-4c90-8131-416d0222f10b" providerId="ADAL" clId="{C2AE2161-AB05-48A1-8091-31EDF0EA97B9}" dt="2023-09-22T07:07:03.584" v="3139" actId="478"/>
          <ac:spMkLst>
            <pc:docMk/>
            <pc:sldMk cId="2721726008" sldId="22323"/>
            <ac:spMk id="25" creationId="{6F72B158-9B93-2F13-2D32-3264BC46A380}"/>
          </ac:spMkLst>
        </pc:spChg>
        <pc:spChg chg="mod topLvl">
          <ac:chgData name="Matilda Wallén" userId="357dc90a-1e73-4c90-8131-416d0222f10b" providerId="ADAL" clId="{C2AE2161-AB05-48A1-8091-31EDF0EA97B9}" dt="2023-09-22T06:47:22.243" v="2916" actId="165"/>
          <ac:spMkLst>
            <pc:docMk/>
            <pc:sldMk cId="2721726008" sldId="22323"/>
            <ac:spMk id="27" creationId="{A3F022F3-7E61-7D7F-009E-697B70AFAA44}"/>
          </ac:spMkLst>
        </pc:spChg>
        <pc:spChg chg="mod topLvl">
          <ac:chgData name="Matilda Wallén" userId="357dc90a-1e73-4c90-8131-416d0222f10b" providerId="ADAL" clId="{C2AE2161-AB05-48A1-8091-31EDF0EA97B9}" dt="2023-09-22T06:47:22.243" v="2916" actId="165"/>
          <ac:spMkLst>
            <pc:docMk/>
            <pc:sldMk cId="2721726008" sldId="22323"/>
            <ac:spMk id="28" creationId="{1A42F3A8-CB19-139C-398C-A893F252D39F}"/>
          </ac:spMkLst>
        </pc:spChg>
        <pc:spChg chg="del mod topLvl">
          <ac:chgData name="Matilda Wallén" userId="357dc90a-1e73-4c90-8131-416d0222f10b" providerId="ADAL" clId="{C2AE2161-AB05-48A1-8091-31EDF0EA97B9}" dt="2023-09-22T06:53:16.108" v="2972" actId="478"/>
          <ac:spMkLst>
            <pc:docMk/>
            <pc:sldMk cId="2721726008" sldId="22323"/>
            <ac:spMk id="29" creationId="{4A26CE6F-F7F6-B244-BC25-2AA15C9AECB0}"/>
          </ac:spMkLst>
        </pc:spChg>
        <pc:spChg chg="del mod topLvl">
          <ac:chgData name="Matilda Wallén" userId="357dc90a-1e73-4c90-8131-416d0222f10b" providerId="ADAL" clId="{C2AE2161-AB05-48A1-8091-31EDF0EA97B9}" dt="2023-09-22T06:53:32.413" v="2974" actId="478"/>
          <ac:spMkLst>
            <pc:docMk/>
            <pc:sldMk cId="2721726008" sldId="22323"/>
            <ac:spMk id="30" creationId="{4B9A832A-93DB-FCBA-617D-6B676D50F0A1}"/>
          </ac:spMkLst>
        </pc:spChg>
        <pc:spChg chg="del mod topLvl">
          <ac:chgData name="Matilda Wallén" userId="357dc90a-1e73-4c90-8131-416d0222f10b" providerId="ADAL" clId="{C2AE2161-AB05-48A1-8091-31EDF0EA97B9}" dt="2023-09-22T06:54:30.613" v="2985" actId="478"/>
          <ac:spMkLst>
            <pc:docMk/>
            <pc:sldMk cId="2721726008" sldId="22323"/>
            <ac:spMk id="31" creationId="{DC383552-F4D1-7CE2-2233-CE099AEA174C}"/>
          </ac:spMkLst>
        </pc:spChg>
        <pc:spChg chg="del mod topLvl">
          <ac:chgData name="Matilda Wallén" userId="357dc90a-1e73-4c90-8131-416d0222f10b" providerId="ADAL" clId="{C2AE2161-AB05-48A1-8091-31EDF0EA97B9}" dt="2023-09-22T06:53:51.777" v="2978" actId="478"/>
          <ac:spMkLst>
            <pc:docMk/>
            <pc:sldMk cId="2721726008" sldId="22323"/>
            <ac:spMk id="32" creationId="{DE602C09-4785-6EEE-4164-00F4D3DC8CCD}"/>
          </ac:spMkLst>
        </pc:spChg>
        <pc:spChg chg="del mod topLvl">
          <ac:chgData name="Matilda Wallén" userId="357dc90a-1e73-4c90-8131-416d0222f10b" providerId="ADAL" clId="{C2AE2161-AB05-48A1-8091-31EDF0EA97B9}" dt="2023-09-22T06:53:52.893" v="2979" actId="478"/>
          <ac:spMkLst>
            <pc:docMk/>
            <pc:sldMk cId="2721726008" sldId="22323"/>
            <ac:spMk id="33" creationId="{42BD4FEA-E63C-C461-3D66-2D47286EC6C1}"/>
          </ac:spMkLst>
        </pc:spChg>
        <pc:spChg chg="del mod topLvl">
          <ac:chgData name="Matilda Wallén" userId="357dc90a-1e73-4c90-8131-416d0222f10b" providerId="ADAL" clId="{C2AE2161-AB05-48A1-8091-31EDF0EA97B9}" dt="2023-09-22T06:53:54.042" v="2980" actId="478"/>
          <ac:spMkLst>
            <pc:docMk/>
            <pc:sldMk cId="2721726008" sldId="22323"/>
            <ac:spMk id="34" creationId="{6A362850-B220-CCC2-FA95-609132FEE816}"/>
          </ac:spMkLst>
        </pc:spChg>
        <pc:spChg chg="del mod topLvl">
          <ac:chgData name="Matilda Wallén" userId="357dc90a-1e73-4c90-8131-416d0222f10b" providerId="ADAL" clId="{C2AE2161-AB05-48A1-8091-31EDF0EA97B9}" dt="2023-09-22T06:53:55.040" v="2981" actId="478"/>
          <ac:spMkLst>
            <pc:docMk/>
            <pc:sldMk cId="2721726008" sldId="22323"/>
            <ac:spMk id="35" creationId="{78F5A89E-F95E-C0B0-865A-E518BC922DC4}"/>
          </ac:spMkLst>
        </pc:spChg>
        <pc:spChg chg="del mod topLvl">
          <ac:chgData name="Matilda Wallén" userId="357dc90a-1e73-4c90-8131-416d0222f10b" providerId="ADAL" clId="{C2AE2161-AB05-48A1-8091-31EDF0EA97B9}" dt="2023-09-22T07:07:16.751" v="3147" actId="478"/>
          <ac:spMkLst>
            <pc:docMk/>
            <pc:sldMk cId="2721726008" sldId="22323"/>
            <ac:spMk id="38" creationId="{07C5F5AA-F9B3-74BD-6A9A-8B07C4273A5D}"/>
          </ac:spMkLst>
        </pc:spChg>
        <pc:spChg chg="del mod topLvl">
          <ac:chgData name="Matilda Wallén" userId="357dc90a-1e73-4c90-8131-416d0222f10b" providerId="ADAL" clId="{C2AE2161-AB05-48A1-8091-31EDF0EA97B9}" dt="2023-09-22T07:07:27.199" v="3150" actId="478"/>
          <ac:spMkLst>
            <pc:docMk/>
            <pc:sldMk cId="2721726008" sldId="22323"/>
            <ac:spMk id="39" creationId="{7608367D-8C2E-9CDA-7CD8-824BEB2E0A29}"/>
          </ac:spMkLst>
        </pc:spChg>
        <pc:spChg chg="del mod topLvl">
          <ac:chgData name="Matilda Wallén" userId="357dc90a-1e73-4c90-8131-416d0222f10b" providerId="ADAL" clId="{C2AE2161-AB05-48A1-8091-31EDF0EA97B9}" dt="2023-09-22T07:07:28.792" v="3151" actId="478"/>
          <ac:spMkLst>
            <pc:docMk/>
            <pc:sldMk cId="2721726008" sldId="22323"/>
            <ac:spMk id="40" creationId="{362F1554-1384-0C96-4098-A889BC4692C3}"/>
          </ac:spMkLst>
        </pc:spChg>
        <pc:spChg chg="del mod topLvl">
          <ac:chgData name="Matilda Wallén" userId="357dc90a-1e73-4c90-8131-416d0222f10b" providerId="ADAL" clId="{C2AE2161-AB05-48A1-8091-31EDF0EA97B9}" dt="2023-09-22T07:07:25.216" v="3149" actId="478"/>
          <ac:spMkLst>
            <pc:docMk/>
            <pc:sldMk cId="2721726008" sldId="22323"/>
            <ac:spMk id="41" creationId="{BCA79ACB-7BBD-1855-966A-EFF6E578438F}"/>
          </ac:spMkLst>
        </pc:spChg>
        <pc:spChg chg="del mod topLvl">
          <ac:chgData name="Matilda Wallén" userId="357dc90a-1e73-4c90-8131-416d0222f10b" providerId="ADAL" clId="{C2AE2161-AB05-48A1-8091-31EDF0EA97B9}" dt="2023-09-22T07:07:19.815" v="3148" actId="478"/>
          <ac:spMkLst>
            <pc:docMk/>
            <pc:sldMk cId="2721726008" sldId="22323"/>
            <ac:spMk id="42" creationId="{E7CB7B35-A286-5E91-08B1-EE9FE86A08D8}"/>
          </ac:spMkLst>
        </pc:spChg>
        <pc:spChg chg="del mod topLvl">
          <ac:chgData name="Matilda Wallén" userId="357dc90a-1e73-4c90-8131-416d0222f10b" providerId="ADAL" clId="{C2AE2161-AB05-48A1-8091-31EDF0EA97B9}" dt="2023-09-22T07:07:11.845" v="3143" actId="478"/>
          <ac:spMkLst>
            <pc:docMk/>
            <pc:sldMk cId="2721726008" sldId="22323"/>
            <ac:spMk id="43" creationId="{9D5502A3-DE18-B97C-45BD-EF3DCE0CDFB5}"/>
          </ac:spMkLst>
        </pc:spChg>
        <pc:spChg chg="del mod topLvl">
          <ac:chgData name="Matilda Wallén" userId="357dc90a-1e73-4c90-8131-416d0222f10b" providerId="ADAL" clId="{C2AE2161-AB05-48A1-8091-31EDF0EA97B9}" dt="2023-09-22T07:06:59.055" v="3138" actId="478"/>
          <ac:spMkLst>
            <pc:docMk/>
            <pc:sldMk cId="2721726008" sldId="22323"/>
            <ac:spMk id="44" creationId="{9B143564-CC1F-92AA-E98D-2239169060AD}"/>
          </ac:spMkLst>
        </pc:spChg>
        <pc:spChg chg="mod">
          <ac:chgData name="Matilda Wallén" userId="357dc90a-1e73-4c90-8131-416d0222f10b" providerId="ADAL" clId="{C2AE2161-AB05-48A1-8091-31EDF0EA97B9}" dt="2023-09-18T11:50:27.637" v="998" actId="20577"/>
          <ac:spMkLst>
            <pc:docMk/>
            <pc:sldMk cId="2721726008" sldId="22323"/>
            <ac:spMk id="47" creationId="{505DEEA3-A2AB-FA8C-A8D1-7B80A6F0FA6E}"/>
          </ac:spMkLst>
        </pc:spChg>
        <pc:spChg chg="mod">
          <ac:chgData name="Matilda Wallén" userId="357dc90a-1e73-4c90-8131-416d0222f10b" providerId="ADAL" clId="{C2AE2161-AB05-48A1-8091-31EDF0EA97B9}" dt="2023-09-18T11:36:42.301" v="872"/>
          <ac:spMkLst>
            <pc:docMk/>
            <pc:sldMk cId="2721726008" sldId="22323"/>
            <ac:spMk id="49" creationId="{E9C85C85-609C-67CE-BDE1-400CB401206E}"/>
          </ac:spMkLst>
        </pc:spChg>
        <pc:spChg chg="mod">
          <ac:chgData name="Matilda Wallén" userId="357dc90a-1e73-4c90-8131-416d0222f10b" providerId="ADAL" clId="{C2AE2161-AB05-48A1-8091-31EDF0EA97B9}" dt="2023-09-18T11:36:42.301" v="872"/>
          <ac:spMkLst>
            <pc:docMk/>
            <pc:sldMk cId="2721726008" sldId="22323"/>
            <ac:spMk id="50" creationId="{2E803E2B-D7A6-D51C-245B-BCA1E1E77EE0}"/>
          </ac:spMkLst>
        </pc:spChg>
        <pc:spChg chg="add mod ord">
          <ac:chgData name="Matilda Wallén" userId="357dc90a-1e73-4c90-8131-416d0222f10b" providerId="ADAL" clId="{C2AE2161-AB05-48A1-8091-31EDF0EA97B9}" dt="2023-09-22T06:53:47.903" v="2977" actId="554"/>
          <ac:spMkLst>
            <pc:docMk/>
            <pc:sldMk cId="2721726008" sldId="22323"/>
            <ac:spMk id="51" creationId="{7589A662-CE15-4BDE-8625-82167A7BF6FB}"/>
          </ac:spMkLst>
        </pc:spChg>
        <pc:spChg chg="add mod ord">
          <ac:chgData name="Matilda Wallén" userId="357dc90a-1e73-4c90-8131-416d0222f10b" providerId="ADAL" clId="{C2AE2161-AB05-48A1-8091-31EDF0EA97B9}" dt="2023-09-22T06:53:47.903" v="2977" actId="554"/>
          <ac:spMkLst>
            <pc:docMk/>
            <pc:sldMk cId="2721726008" sldId="22323"/>
            <ac:spMk id="52" creationId="{9AEDA742-5C89-2465-217F-96BD0B75EAA8}"/>
          </ac:spMkLst>
        </pc:spChg>
        <pc:spChg chg="add del mod">
          <ac:chgData name="Matilda Wallén" userId="357dc90a-1e73-4c90-8131-416d0222f10b" providerId="ADAL" clId="{C2AE2161-AB05-48A1-8091-31EDF0EA97B9}" dt="2023-09-18T12:20:54.805" v="1533" actId="21"/>
          <ac:spMkLst>
            <pc:docMk/>
            <pc:sldMk cId="2721726008" sldId="22323"/>
            <ac:spMk id="53" creationId="{42C3B836-3BD2-F217-08EC-7B19F1EEC441}"/>
          </ac:spMkLst>
        </pc:spChg>
        <pc:spChg chg="add del mod">
          <ac:chgData name="Matilda Wallén" userId="357dc90a-1e73-4c90-8131-416d0222f10b" providerId="ADAL" clId="{C2AE2161-AB05-48A1-8091-31EDF0EA97B9}" dt="2023-09-18T12:20:54.805" v="1533" actId="21"/>
          <ac:spMkLst>
            <pc:docMk/>
            <pc:sldMk cId="2721726008" sldId="22323"/>
            <ac:spMk id="54" creationId="{99CF9DB1-E7CE-CE74-A3F7-B309CDC520F5}"/>
          </ac:spMkLst>
        </pc:spChg>
        <pc:spChg chg="add del mod">
          <ac:chgData name="Matilda Wallén" userId="357dc90a-1e73-4c90-8131-416d0222f10b" providerId="ADAL" clId="{C2AE2161-AB05-48A1-8091-31EDF0EA97B9}" dt="2023-09-18T13:37:34.169" v="2455" actId="47"/>
          <ac:spMkLst>
            <pc:docMk/>
            <pc:sldMk cId="2721726008" sldId="22323"/>
            <ac:spMk id="55" creationId="{9BD25488-1D63-09F3-9ED0-0CE8DF7EDF9A}"/>
          </ac:spMkLst>
        </pc:spChg>
        <pc:spChg chg="add del mod">
          <ac:chgData name="Matilda Wallén" userId="357dc90a-1e73-4c90-8131-416d0222f10b" providerId="ADAL" clId="{C2AE2161-AB05-48A1-8091-31EDF0EA97B9}" dt="2023-09-22T06:52:31.876" v="2958" actId="478"/>
          <ac:spMkLst>
            <pc:docMk/>
            <pc:sldMk cId="2721726008" sldId="22323"/>
            <ac:spMk id="56" creationId="{09D9FA98-8061-2225-B49F-60C3B28E9CD5}"/>
          </ac:spMkLst>
        </pc:spChg>
        <pc:spChg chg="add mod">
          <ac:chgData name="Matilda Wallén" userId="357dc90a-1e73-4c90-8131-416d0222f10b" providerId="ADAL" clId="{C2AE2161-AB05-48A1-8091-31EDF0EA97B9}" dt="2023-09-18T13:58:29.419" v="2600"/>
          <ac:spMkLst>
            <pc:docMk/>
            <pc:sldMk cId="2721726008" sldId="22323"/>
            <ac:spMk id="57" creationId="{67268A37-E485-34ED-0BAD-62938D74BE99}"/>
          </ac:spMkLst>
        </pc:spChg>
        <pc:spChg chg="mod">
          <ac:chgData name="Matilda Wallén" userId="357dc90a-1e73-4c90-8131-416d0222f10b" providerId="ADAL" clId="{C2AE2161-AB05-48A1-8091-31EDF0EA97B9}" dt="2023-09-22T10:33:21.008" v="4449" actId="20577"/>
          <ac:spMkLst>
            <pc:docMk/>
            <pc:sldMk cId="2721726008" sldId="22323"/>
            <ac:spMk id="59" creationId="{505F3429-E439-CA15-D65F-BDE476A03A9E}"/>
          </ac:spMkLst>
        </pc:spChg>
        <pc:spChg chg="mod">
          <ac:chgData name="Matilda Wallén" userId="357dc90a-1e73-4c90-8131-416d0222f10b" providerId="ADAL" clId="{C2AE2161-AB05-48A1-8091-31EDF0EA97B9}" dt="2023-09-18T13:58:29.419" v="2600"/>
          <ac:spMkLst>
            <pc:docMk/>
            <pc:sldMk cId="2721726008" sldId="22323"/>
            <ac:spMk id="61" creationId="{FD92F5FB-EF1B-E08C-286B-70B7C46E31B3}"/>
          </ac:spMkLst>
        </pc:spChg>
        <pc:spChg chg="mod">
          <ac:chgData name="Matilda Wallén" userId="357dc90a-1e73-4c90-8131-416d0222f10b" providerId="ADAL" clId="{C2AE2161-AB05-48A1-8091-31EDF0EA97B9}" dt="2023-09-18T13:58:29.419" v="2600"/>
          <ac:spMkLst>
            <pc:docMk/>
            <pc:sldMk cId="2721726008" sldId="22323"/>
            <ac:spMk id="62" creationId="{D8168A37-C25E-2FEF-1BB4-8E6538B30EEF}"/>
          </ac:spMkLst>
        </pc:spChg>
        <pc:grpChg chg="del mod topLvl">
          <ac:chgData name="Matilda Wallén" userId="357dc90a-1e73-4c90-8131-416d0222f10b" providerId="ADAL" clId="{C2AE2161-AB05-48A1-8091-31EDF0EA97B9}" dt="2023-09-22T07:07:12.481" v="3144" actId="478"/>
          <ac:grpSpMkLst>
            <pc:docMk/>
            <pc:sldMk cId="2721726008" sldId="22323"/>
            <ac:grpSpMk id="13" creationId="{91492880-A8E7-2819-3795-90FE30357535}"/>
          </ac:grpSpMkLst>
        </pc:grpChg>
        <pc:grpChg chg="del mod">
          <ac:chgData name="Matilda Wallén" userId="357dc90a-1e73-4c90-8131-416d0222f10b" providerId="ADAL" clId="{C2AE2161-AB05-48A1-8091-31EDF0EA97B9}" dt="2023-09-22T06:47:22.243" v="2916" actId="165"/>
          <ac:grpSpMkLst>
            <pc:docMk/>
            <pc:sldMk cId="2721726008" sldId="22323"/>
            <ac:grpSpMk id="45" creationId="{7E80EBD6-C5F3-3A7F-03D6-1FE5A3D28BA0}"/>
          </ac:grpSpMkLst>
        </pc:grpChg>
        <pc:grpChg chg="add mod">
          <ac:chgData name="Matilda Wallén" userId="357dc90a-1e73-4c90-8131-416d0222f10b" providerId="ADAL" clId="{C2AE2161-AB05-48A1-8091-31EDF0EA97B9}" dt="2023-09-18T12:06:42.080" v="1271" actId="1076"/>
          <ac:grpSpMkLst>
            <pc:docMk/>
            <pc:sldMk cId="2721726008" sldId="22323"/>
            <ac:grpSpMk id="46" creationId="{9DE8DE6E-F2FA-9CA4-EE55-BBEC5C16D1C8}"/>
          </ac:grpSpMkLst>
        </pc:grpChg>
        <pc:grpChg chg="mod">
          <ac:chgData name="Matilda Wallén" userId="357dc90a-1e73-4c90-8131-416d0222f10b" providerId="ADAL" clId="{C2AE2161-AB05-48A1-8091-31EDF0EA97B9}" dt="2023-09-18T11:36:42.301" v="872"/>
          <ac:grpSpMkLst>
            <pc:docMk/>
            <pc:sldMk cId="2721726008" sldId="22323"/>
            <ac:grpSpMk id="48" creationId="{B7F5B14C-F766-B461-3793-2A1794534341}"/>
          </ac:grpSpMkLst>
        </pc:grpChg>
        <pc:grpChg chg="add mod">
          <ac:chgData name="Matilda Wallén" userId="357dc90a-1e73-4c90-8131-416d0222f10b" providerId="ADAL" clId="{C2AE2161-AB05-48A1-8091-31EDF0EA97B9}" dt="2023-09-18T13:58:29.419" v="2600"/>
          <ac:grpSpMkLst>
            <pc:docMk/>
            <pc:sldMk cId="2721726008" sldId="22323"/>
            <ac:grpSpMk id="58" creationId="{3969B404-0580-F3FE-F310-1E814AACF56F}"/>
          </ac:grpSpMkLst>
        </pc:grpChg>
        <pc:grpChg chg="mod">
          <ac:chgData name="Matilda Wallén" userId="357dc90a-1e73-4c90-8131-416d0222f10b" providerId="ADAL" clId="{C2AE2161-AB05-48A1-8091-31EDF0EA97B9}" dt="2023-09-18T13:58:29.419" v="2600"/>
          <ac:grpSpMkLst>
            <pc:docMk/>
            <pc:sldMk cId="2721726008" sldId="22323"/>
            <ac:grpSpMk id="60" creationId="{E9DFC7CB-491C-6065-6646-B989882D8B8B}"/>
          </ac:grpSpMkLst>
        </pc:grpChg>
        <pc:graphicFrameChg chg="add del mod">
          <ac:chgData name="Matilda Wallén" userId="357dc90a-1e73-4c90-8131-416d0222f10b" providerId="ADAL" clId="{C2AE2161-AB05-48A1-8091-31EDF0EA97B9}" dt="2023-09-18T09:02:02.648" v="20"/>
          <ac:graphicFrameMkLst>
            <pc:docMk/>
            <pc:sldMk cId="2721726008" sldId="22323"/>
            <ac:graphicFrameMk id="22" creationId="{FF2F188C-26F3-FA2D-3DB4-AD20647FDDB0}"/>
          </ac:graphicFrameMkLst>
        </pc:graphicFrameChg>
        <pc:picChg chg="del mod topLvl">
          <ac:chgData name="Matilda Wallén" userId="357dc90a-1e73-4c90-8131-416d0222f10b" providerId="ADAL" clId="{C2AE2161-AB05-48A1-8091-31EDF0EA97B9}" dt="2023-09-22T07:07:08.709" v="3141" actId="478"/>
          <ac:picMkLst>
            <pc:docMk/>
            <pc:sldMk cId="2721726008" sldId="22323"/>
            <ac:picMk id="10" creationId="{A296C49F-49F1-9AC0-7F96-92F68C21CDC5}"/>
          </ac:picMkLst>
        </pc:picChg>
        <pc:picChg chg="del mod topLvl">
          <ac:chgData name="Matilda Wallén" userId="357dc90a-1e73-4c90-8131-416d0222f10b" providerId="ADAL" clId="{C2AE2161-AB05-48A1-8091-31EDF0EA97B9}" dt="2023-09-22T07:07:09.843" v="3142" actId="478"/>
          <ac:picMkLst>
            <pc:docMk/>
            <pc:sldMk cId="2721726008" sldId="22323"/>
            <ac:picMk id="11" creationId="{1126B1B8-5C82-9A16-A0D7-60984B75AA3A}"/>
          </ac:picMkLst>
        </pc:picChg>
        <pc:picChg chg="del mod topLvl">
          <ac:chgData name="Matilda Wallén" userId="357dc90a-1e73-4c90-8131-416d0222f10b" providerId="ADAL" clId="{C2AE2161-AB05-48A1-8091-31EDF0EA97B9}" dt="2023-09-22T07:07:14.488" v="3145" actId="478"/>
          <ac:picMkLst>
            <pc:docMk/>
            <pc:sldMk cId="2721726008" sldId="22323"/>
            <ac:picMk id="12" creationId="{92B87E91-13CB-5BB4-259D-37FC60E3699F}"/>
          </ac:picMkLst>
        </pc:picChg>
        <pc:picChg chg="del mod topLvl">
          <ac:chgData name="Matilda Wallén" userId="357dc90a-1e73-4c90-8131-416d0222f10b" providerId="ADAL" clId="{C2AE2161-AB05-48A1-8091-31EDF0EA97B9}" dt="2023-09-22T07:07:07.551" v="3140" actId="478"/>
          <ac:picMkLst>
            <pc:docMk/>
            <pc:sldMk cId="2721726008" sldId="22323"/>
            <ac:picMk id="19" creationId="{06AD2360-A37C-3D56-7ECA-618E851F3323}"/>
          </ac:picMkLst>
        </pc:picChg>
        <pc:picChg chg="mod">
          <ac:chgData name="Matilda Wallén" userId="357dc90a-1e73-4c90-8131-416d0222f10b" providerId="ADAL" clId="{C2AE2161-AB05-48A1-8091-31EDF0EA97B9}" dt="2023-09-22T06:47:22.243" v="2916" actId="165"/>
          <ac:picMkLst>
            <pc:docMk/>
            <pc:sldMk cId="2721726008" sldId="22323"/>
            <ac:picMk id="26" creationId="{F6689B4F-C566-DB4C-9CCC-1CD6DDCC05DA}"/>
          </ac:picMkLst>
        </pc:picChg>
        <pc:picChg chg="mod">
          <ac:chgData name="Matilda Wallén" userId="357dc90a-1e73-4c90-8131-416d0222f10b" providerId="ADAL" clId="{C2AE2161-AB05-48A1-8091-31EDF0EA97B9}" dt="2023-09-22T06:47:22.243" v="2916" actId="165"/>
          <ac:picMkLst>
            <pc:docMk/>
            <pc:sldMk cId="2721726008" sldId="22323"/>
            <ac:picMk id="36" creationId="{821EF3BE-396E-8F66-E9F7-84EBF31695CD}"/>
          </ac:picMkLst>
        </pc:picChg>
        <pc:picChg chg="add mod">
          <ac:chgData name="Matilda Wallén" userId="357dc90a-1e73-4c90-8131-416d0222f10b" providerId="ADAL" clId="{C2AE2161-AB05-48A1-8091-31EDF0EA97B9}" dt="2023-09-22T10:38:09.254" v="4521"/>
          <ac:picMkLst>
            <pc:docMk/>
            <pc:sldMk cId="2721726008" sldId="22323"/>
            <ac:picMk id="53" creationId="{42EF5513-BA42-6981-93AC-B11ABE3DE748}"/>
          </ac:picMkLst>
        </pc:picChg>
        <pc:cxnChg chg="add mod">
          <ac:chgData name="Matilda Wallén" userId="357dc90a-1e73-4c90-8131-416d0222f10b" providerId="ADAL" clId="{C2AE2161-AB05-48A1-8091-31EDF0EA97B9}" dt="2023-09-18T11:09:22.022" v="571" actId="1036"/>
          <ac:cxnSpMkLst>
            <pc:docMk/>
            <pc:sldMk cId="2721726008" sldId="22323"/>
            <ac:cxnSpMk id="37" creationId="{EC96DC48-9293-AA16-A506-949316EF4067}"/>
          </ac:cxnSpMkLst>
        </pc:cxnChg>
        <pc:cxnChg chg="add del mod">
          <ac:chgData name="Matilda Wallén" userId="357dc90a-1e73-4c90-8131-416d0222f10b" providerId="ADAL" clId="{C2AE2161-AB05-48A1-8091-31EDF0EA97B9}" dt="2023-09-18T11:37:07.358" v="877" actId="478"/>
          <ac:cxnSpMkLst>
            <pc:docMk/>
            <pc:sldMk cId="2721726008" sldId="22323"/>
            <ac:cxnSpMk id="52" creationId="{FBB88723-CBA7-6ED2-CC28-A4D3767A6FCF}"/>
          </ac:cxnSpMkLst>
        </pc:cxnChg>
      </pc:sldChg>
      <pc:sldChg chg="addSp delSp modSp mod modCm chgLayout">
        <pc:chgData name="Matilda Wallén" userId="357dc90a-1e73-4c90-8131-416d0222f10b" providerId="ADAL" clId="{C2AE2161-AB05-48A1-8091-31EDF0EA97B9}" dt="2023-09-22T10:38:16.879" v="4525"/>
        <pc:sldMkLst>
          <pc:docMk/>
          <pc:sldMk cId="1315212555" sldId="22324"/>
        </pc:sldMkLst>
        <pc:spChg chg="mod ord">
          <ac:chgData name="Matilda Wallén" userId="357dc90a-1e73-4c90-8131-416d0222f10b" providerId="ADAL" clId="{C2AE2161-AB05-48A1-8091-31EDF0EA97B9}" dt="2023-09-18T13:45:58.227" v="2523" actId="700"/>
          <ac:spMkLst>
            <pc:docMk/>
            <pc:sldMk cId="1315212555" sldId="22324"/>
            <ac:spMk id="2" creationId="{C5853F5A-92F9-6A16-F6BE-D1E4C52FDAEC}"/>
          </ac:spMkLst>
        </pc:spChg>
        <pc:spChg chg="add mod">
          <ac:chgData name="Matilda Wallén" userId="357dc90a-1e73-4c90-8131-416d0222f10b" providerId="ADAL" clId="{C2AE2161-AB05-48A1-8091-31EDF0EA97B9}" dt="2023-09-22T08:55:42.010" v="4408" actId="108"/>
          <ac:spMkLst>
            <pc:docMk/>
            <pc:sldMk cId="1315212555" sldId="22324"/>
            <ac:spMk id="3" creationId="{A7CF8108-9806-9A1D-6C8E-A409F60CA7F4}"/>
          </ac:spMkLst>
        </pc:spChg>
        <pc:spChg chg="add del mod">
          <ac:chgData name="Matilda Wallén" userId="357dc90a-1e73-4c90-8131-416d0222f10b" providerId="ADAL" clId="{C2AE2161-AB05-48A1-8091-31EDF0EA97B9}" dt="2023-09-22T08:58:24.079" v="4416" actId="478"/>
          <ac:spMkLst>
            <pc:docMk/>
            <pc:sldMk cId="1315212555" sldId="22324"/>
            <ac:spMk id="4" creationId="{D25A0C02-5585-4732-8C4D-2447938426AB}"/>
          </ac:spMkLst>
        </pc:spChg>
        <pc:spChg chg="del mod">
          <ac:chgData name="Matilda Wallén" userId="357dc90a-1e73-4c90-8131-416d0222f10b" providerId="ADAL" clId="{C2AE2161-AB05-48A1-8091-31EDF0EA97B9}" dt="2023-09-18T09:20:42.742" v="200" actId="478"/>
          <ac:spMkLst>
            <pc:docMk/>
            <pc:sldMk cId="1315212555" sldId="22324"/>
            <ac:spMk id="5" creationId="{9226330A-34F9-BC3B-48CD-18F6AD9F46C4}"/>
          </ac:spMkLst>
        </pc:spChg>
        <pc:spChg chg="add mod">
          <ac:chgData name="Matilda Wallén" userId="357dc90a-1e73-4c90-8131-416d0222f10b" providerId="ADAL" clId="{C2AE2161-AB05-48A1-8091-31EDF0EA97B9}" dt="2023-09-22T08:32:01.366" v="4173" actId="571"/>
          <ac:spMkLst>
            <pc:docMk/>
            <pc:sldMk cId="1315212555" sldId="22324"/>
            <ac:spMk id="5" creationId="{96BB3FB1-6394-45E7-A914-74077BB4EF07}"/>
          </ac:spMkLst>
        </pc:spChg>
        <pc:spChg chg="mod">
          <ac:chgData name="Matilda Wallén" userId="357dc90a-1e73-4c90-8131-416d0222f10b" providerId="ADAL" clId="{C2AE2161-AB05-48A1-8091-31EDF0EA97B9}" dt="2023-09-18T14:22:51.224" v="2871" actId="14100"/>
          <ac:spMkLst>
            <pc:docMk/>
            <pc:sldMk cId="1315212555" sldId="22324"/>
            <ac:spMk id="6" creationId="{69907AB3-1EF6-42C0-4A47-C640CB575818}"/>
          </ac:spMkLst>
        </pc:spChg>
        <pc:spChg chg="mod">
          <ac:chgData name="Matilda Wallén" userId="357dc90a-1e73-4c90-8131-416d0222f10b" providerId="ADAL" clId="{C2AE2161-AB05-48A1-8091-31EDF0EA97B9}" dt="2023-09-18T14:22:51.224" v="2871" actId="14100"/>
          <ac:spMkLst>
            <pc:docMk/>
            <pc:sldMk cId="1315212555" sldId="22324"/>
            <ac:spMk id="7" creationId="{E4A4DE98-9A28-CECC-87DF-01DE3987669D}"/>
          </ac:spMkLst>
        </pc:spChg>
        <pc:spChg chg="mod">
          <ac:chgData name="Matilda Wallén" userId="357dc90a-1e73-4c90-8131-416d0222f10b" providerId="ADAL" clId="{C2AE2161-AB05-48A1-8091-31EDF0EA97B9}" dt="2023-09-18T14:22:51.224" v="2871" actId="14100"/>
          <ac:spMkLst>
            <pc:docMk/>
            <pc:sldMk cId="1315212555" sldId="22324"/>
            <ac:spMk id="8" creationId="{8D82E3AC-63F7-FFC1-230C-1E77AA70E37A}"/>
          </ac:spMkLst>
        </pc:spChg>
        <pc:spChg chg="mod">
          <ac:chgData name="Matilda Wallén" userId="357dc90a-1e73-4c90-8131-416d0222f10b" providerId="ADAL" clId="{C2AE2161-AB05-48A1-8091-31EDF0EA97B9}" dt="2023-09-18T14:22:51.224" v="2871" actId="14100"/>
          <ac:spMkLst>
            <pc:docMk/>
            <pc:sldMk cId="1315212555" sldId="22324"/>
            <ac:spMk id="9" creationId="{32D3F999-3A48-B5FE-A1B5-8B22CDBAC55F}"/>
          </ac:spMkLst>
        </pc:spChg>
        <pc:spChg chg="mod">
          <ac:chgData name="Matilda Wallén" userId="357dc90a-1e73-4c90-8131-416d0222f10b" providerId="ADAL" clId="{C2AE2161-AB05-48A1-8091-31EDF0EA97B9}" dt="2023-09-18T14:22:51.224" v="2871" actId="14100"/>
          <ac:spMkLst>
            <pc:docMk/>
            <pc:sldMk cId="1315212555" sldId="22324"/>
            <ac:spMk id="10" creationId="{C38D28C8-BAA0-CD98-7E9D-9E5A9924A0D7}"/>
          </ac:spMkLst>
        </pc:spChg>
        <pc:spChg chg="mod">
          <ac:chgData name="Matilda Wallén" userId="357dc90a-1e73-4c90-8131-416d0222f10b" providerId="ADAL" clId="{C2AE2161-AB05-48A1-8091-31EDF0EA97B9}" dt="2023-09-22T08:38:32.457" v="4248" actId="207"/>
          <ac:spMkLst>
            <pc:docMk/>
            <pc:sldMk cId="1315212555" sldId="22324"/>
            <ac:spMk id="11" creationId="{B0F34EFD-3A06-7A6E-2417-D61237C4CCC5}"/>
          </ac:spMkLst>
        </pc:spChg>
        <pc:spChg chg="mod">
          <ac:chgData name="Matilda Wallén" userId="357dc90a-1e73-4c90-8131-416d0222f10b" providerId="ADAL" clId="{C2AE2161-AB05-48A1-8091-31EDF0EA97B9}" dt="2023-09-22T08:38:32.457" v="4248" actId="207"/>
          <ac:spMkLst>
            <pc:docMk/>
            <pc:sldMk cId="1315212555" sldId="22324"/>
            <ac:spMk id="12" creationId="{DAEFA272-1597-5E2B-992E-3C113CB672AD}"/>
          </ac:spMkLst>
        </pc:spChg>
        <pc:spChg chg="mod">
          <ac:chgData name="Matilda Wallén" userId="357dc90a-1e73-4c90-8131-416d0222f10b" providerId="ADAL" clId="{C2AE2161-AB05-48A1-8091-31EDF0EA97B9}" dt="2023-09-22T08:38:32.457" v="4248" actId="207"/>
          <ac:spMkLst>
            <pc:docMk/>
            <pc:sldMk cId="1315212555" sldId="22324"/>
            <ac:spMk id="13" creationId="{EC4E1B6B-B029-8565-CB55-05C2BF94A962}"/>
          </ac:spMkLst>
        </pc:spChg>
        <pc:spChg chg="mod">
          <ac:chgData name="Matilda Wallén" userId="357dc90a-1e73-4c90-8131-416d0222f10b" providerId="ADAL" clId="{C2AE2161-AB05-48A1-8091-31EDF0EA97B9}" dt="2023-09-22T08:38:32.457" v="4248" actId="207"/>
          <ac:spMkLst>
            <pc:docMk/>
            <pc:sldMk cId="1315212555" sldId="22324"/>
            <ac:spMk id="14" creationId="{6CA75A35-1B11-2BE6-AE1B-501EE0ADEB72}"/>
          </ac:spMkLst>
        </pc:spChg>
        <pc:spChg chg="mod">
          <ac:chgData name="Matilda Wallén" userId="357dc90a-1e73-4c90-8131-416d0222f10b" providerId="ADAL" clId="{C2AE2161-AB05-48A1-8091-31EDF0EA97B9}" dt="2023-09-22T08:38:32.457" v="4248" actId="207"/>
          <ac:spMkLst>
            <pc:docMk/>
            <pc:sldMk cId="1315212555" sldId="22324"/>
            <ac:spMk id="15" creationId="{61A5E12C-BBC3-2C93-F5BB-4357910C159F}"/>
          </ac:spMkLst>
        </pc:spChg>
        <pc:spChg chg="mod">
          <ac:chgData name="Matilda Wallén" userId="357dc90a-1e73-4c90-8131-416d0222f10b" providerId="ADAL" clId="{C2AE2161-AB05-48A1-8091-31EDF0EA97B9}" dt="2023-09-18T13:18:08.611" v="2367" actId="1036"/>
          <ac:spMkLst>
            <pc:docMk/>
            <pc:sldMk cId="1315212555" sldId="22324"/>
            <ac:spMk id="16" creationId="{B30280AC-15AC-B757-03C3-020ABD5F4DD5}"/>
          </ac:spMkLst>
        </pc:spChg>
        <pc:spChg chg="add mod">
          <ac:chgData name="Matilda Wallén" userId="357dc90a-1e73-4c90-8131-416d0222f10b" providerId="ADAL" clId="{C2AE2161-AB05-48A1-8091-31EDF0EA97B9}" dt="2023-09-22T08:51:29.863" v="4392" actId="552"/>
          <ac:spMkLst>
            <pc:docMk/>
            <pc:sldMk cId="1315212555" sldId="22324"/>
            <ac:spMk id="17" creationId="{091BB3F1-556F-A5AA-AA04-D59873D1C358}"/>
          </ac:spMkLst>
        </pc:spChg>
        <pc:spChg chg="add mod">
          <ac:chgData name="Matilda Wallén" userId="357dc90a-1e73-4c90-8131-416d0222f10b" providerId="ADAL" clId="{C2AE2161-AB05-48A1-8091-31EDF0EA97B9}" dt="2023-09-22T08:32:01.075" v="4172" actId="571"/>
          <ac:spMkLst>
            <pc:docMk/>
            <pc:sldMk cId="1315212555" sldId="22324"/>
            <ac:spMk id="18" creationId="{6A713C44-1FE5-254E-F985-707D1703F0CB}"/>
          </ac:spMkLst>
        </pc:spChg>
        <pc:spChg chg="del mod">
          <ac:chgData name="Matilda Wallén" userId="357dc90a-1e73-4c90-8131-416d0222f10b" providerId="ADAL" clId="{C2AE2161-AB05-48A1-8091-31EDF0EA97B9}" dt="2023-09-18T09:20:40.054" v="199" actId="478"/>
          <ac:spMkLst>
            <pc:docMk/>
            <pc:sldMk cId="1315212555" sldId="22324"/>
            <ac:spMk id="18" creationId="{C498CD99-7B8F-A0AD-B66F-170800B62168}"/>
          </ac:spMkLst>
        </pc:spChg>
        <pc:spChg chg="add mod">
          <ac:chgData name="Matilda Wallén" userId="357dc90a-1e73-4c90-8131-416d0222f10b" providerId="ADAL" clId="{C2AE2161-AB05-48A1-8091-31EDF0EA97B9}" dt="2023-09-22T08:32:00.727" v="4171" actId="571"/>
          <ac:spMkLst>
            <pc:docMk/>
            <pc:sldMk cId="1315212555" sldId="22324"/>
            <ac:spMk id="20" creationId="{6125BFF0-98DF-1A23-9CD8-917122487F9B}"/>
          </ac:spMkLst>
        </pc:spChg>
        <pc:spChg chg="add mod">
          <ac:chgData name="Matilda Wallén" userId="357dc90a-1e73-4c90-8131-416d0222f10b" providerId="ADAL" clId="{C2AE2161-AB05-48A1-8091-31EDF0EA97B9}" dt="2023-09-22T08:32:00.236" v="4170" actId="571"/>
          <ac:spMkLst>
            <pc:docMk/>
            <pc:sldMk cId="1315212555" sldId="22324"/>
            <ac:spMk id="21" creationId="{62049C5D-4F71-5B3A-E601-268843EA7DB0}"/>
          </ac:spMkLst>
        </pc:spChg>
        <pc:spChg chg="mod">
          <ac:chgData name="Matilda Wallén" userId="357dc90a-1e73-4c90-8131-416d0222f10b" providerId="ADAL" clId="{C2AE2161-AB05-48A1-8091-31EDF0EA97B9}" dt="2023-09-18T11:37:25.067" v="881"/>
          <ac:spMkLst>
            <pc:docMk/>
            <pc:sldMk cId="1315212555" sldId="22324"/>
            <ac:spMk id="21" creationId="{A990C382-EFE6-9C78-F2A8-DDBB31932A16}"/>
          </ac:spMkLst>
        </pc:spChg>
        <pc:spChg chg="add del mod">
          <ac:chgData name="Matilda Wallén" userId="357dc90a-1e73-4c90-8131-416d0222f10b" providerId="ADAL" clId="{C2AE2161-AB05-48A1-8091-31EDF0EA97B9}" dt="2023-09-22T08:58:24.079" v="4416" actId="478"/>
          <ac:spMkLst>
            <pc:docMk/>
            <pc:sldMk cId="1315212555" sldId="22324"/>
            <ac:spMk id="22" creationId="{0C42D4D1-43D7-4105-B216-9AB714A262F2}"/>
          </ac:spMkLst>
        </pc:spChg>
        <pc:spChg chg="mod">
          <ac:chgData name="Matilda Wallén" userId="357dc90a-1e73-4c90-8131-416d0222f10b" providerId="ADAL" clId="{C2AE2161-AB05-48A1-8091-31EDF0EA97B9}" dt="2023-09-18T11:37:25.067" v="881"/>
          <ac:spMkLst>
            <pc:docMk/>
            <pc:sldMk cId="1315212555" sldId="22324"/>
            <ac:spMk id="23" creationId="{4F3E488B-15C1-0D91-24A4-4C1612C99652}"/>
          </ac:spMkLst>
        </pc:spChg>
        <pc:spChg chg="add del mod">
          <ac:chgData name="Matilda Wallén" userId="357dc90a-1e73-4c90-8131-416d0222f10b" providerId="ADAL" clId="{C2AE2161-AB05-48A1-8091-31EDF0EA97B9}" dt="2023-09-22T08:58:24.079" v="4416" actId="478"/>
          <ac:spMkLst>
            <pc:docMk/>
            <pc:sldMk cId="1315212555" sldId="22324"/>
            <ac:spMk id="23" creationId="{63FC3E44-2DA7-68CC-7A09-76FC3895B150}"/>
          </ac:spMkLst>
        </pc:spChg>
        <pc:spChg chg="add del mod">
          <ac:chgData name="Matilda Wallén" userId="357dc90a-1e73-4c90-8131-416d0222f10b" providerId="ADAL" clId="{C2AE2161-AB05-48A1-8091-31EDF0EA97B9}" dt="2023-09-22T08:58:24.079" v="4416" actId="478"/>
          <ac:spMkLst>
            <pc:docMk/>
            <pc:sldMk cId="1315212555" sldId="22324"/>
            <ac:spMk id="24" creationId="{2C6DA7B8-8FB6-0D5F-5F5C-58417FB78632}"/>
          </ac:spMkLst>
        </pc:spChg>
        <pc:spChg chg="mod">
          <ac:chgData name="Matilda Wallén" userId="357dc90a-1e73-4c90-8131-416d0222f10b" providerId="ADAL" clId="{C2AE2161-AB05-48A1-8091-31EDF0EA97B9}" dt="2023-09-18T11:37:25.067" v="881"/>
          <ac:spMkLst>
            <pc:docMk/>
            <pc:sldMk cId="1315212555" sldId="22324"/>
            <ac:spMk id="24" creationId="{AC4A1E12-55EE-B1E5-4CD4-92C6B4C6EFEE}"/>
          </ac:spMkLst>
        </pc:spChg>
        <pc:spChg chg="add del mod">
          <ac:chgData name="Matilda Wallén" userId="357dc90a-1e73-4c90-8131-416d0222f10b" providerId="ADAL" clId="{C2AE2161-AB05-48A1-8091-31EDF0EA97B9}" dt="2023-09-22T08:58:24.079" v="4416" actId="478"/>
          <ac:spMkLst>
            <pc:docMk/>
            <pc:sldMk cId="1315212555" sldId="22324"/>
            <ac:spMk id="25" creationId="{957DA7DB-4B85-65C0-2EBE-6BEC21292D89}"/>
          </ac:spMkLst>
        </pc:spChg>
        <pc:spChg chg="mod">
          <ac:chgData name="Matilda Wallén" userId="357dc90a-1e73-4c90-8131-416d0222f10b" providerId="ADAL" clId="{C2AE2161-AB05-48A1-8091-31EDF0EA97B9}" dt="2023-09-18T11:42:48.015" v="936"/>
          <ac:spMkLst>
            <pc:docMk/>
            <pc:sldMk cId="1315212555" sldId="22324"/>
            <ac:spMk id="26" creationId="{A34922D7-F748-3EED-5799-C84705078F25}"/>
          </ac:spMkLst>
        </pc:spChg>
        <pc:spChg chg="mod">
          <ac:chgData name="Matilda Wallén" userId="357dc90a-1e73-4c90-8131-416d0222f10b" providerId="ADAL" clId="{C2AE2161-AB05-48A1-8091-31EDF0EA97B9}" dt="2023-09-18T11:42:48.015" v="936"/>
          <ac:spMkLst>
            <pc:docMk/>
            <pc:sldMk cId="1315212555" sldId="22324"/>
            <ac:spMk id="28" creationId="{2001769E-D5ED-1361-FC9E-6DB782663B7A}"/>
          </ac:spMkLst>
        </pc:spChg>
        <pc:spChg chg="add mod">
          <ac:chgData name="Matilda Wallén" userId="357dc90a-1e73-4c90-8131-416d0222f10b" providerId="ADAL" clId="{C2AE2161-AB05-48A1-8091-31EDF0EA97B9}" dt="2023-09-22T10:27:40.857" v="4417" actId="1035"/>
          <ac:spMkLst>
            <pc:docMk/>
            <pc:sldMk cId="1315212555" sldId="22324"/>
            <ac:spMk id="28" creationId="{A61C1477-9806-FDDE-AD84-ED5BFEB21119}"/>
          </ac:spMkLst>
        </pc:spChg>
        <pc:spChg chg="mod">
          <ac:chgData name="Matilda Wallén" userId="357dc90a-1e73-4c90-8131-416d0222f10b" providerId="ADAL" clId="{C2AE2161-AB05-48A1-8091-31EDF0EA97B9}" dt="2023-09-18T11:42:48.015" v="936"/>
          <ac:spMkLst>
            <pc:docMk/>
            <pc:sldMk cId="1315212555" sldId="22324"/>
            <ac:spMk id="29" creationId="{4866CE85-63EA-0893-A77C-1FE445BCE4C3}"/>
          </ac:spMkLst>
        </pc:spChg>
        <pc:spChg chg="add mod">
          <ac:chgData name="Matilda Wallén" userId="357dc90a-1e73-4c90-8131-416d0222f10b" providerId="ADAL" clId="{C2AE2161-AB05-48A1-8091-31EDF0EA97B9}" dt="2023-09-22T10:27:40.857" v="4417" actId="1035"/>
          <ac:spMkLst>
            <pc:docMk/>
            <pc:sldMk cId="1315212555" sldId="22324"/>
            <ac:spMk id="29" creationId="{88AC4C74-47C6-D793-8AB9-0BCA9873F1AF}"/>
          </ac:spMkLst>
        </pc:spChg>
        <pc:spChg chg="add mod">
          <ac:chgData name="Matilda Wallén" userId="357dc90a-1e73-4c90-8131-416d0222f10b" providerId="ADAL" clId="{C2AE2161-AB05-48A1-8091-31EDF0EA97B9}" dt="2023-09-22T10:27:40.857" v="4417" actId="1035"/>
          <ac:spMkLst>
            <pc:docMk/>
            <pc:sldMk cId="1315212555" sldId="22324"/>
            <ac:spMk id="30" creationId="{E8E4F9B3-2AEA-7387-751E-4B4980D5D198}"/>
          </ac:spMkLst>
        </pc:spChg>
        <pc:spChg chg="mod">
          <ac:chgData name="Matilda Wallén" userId="357dc90a-1e73-4c90-8131-416d0222f10b" providerId="ADAL" clId="{C2AE2161-AB05-48A1-8091-31EDF0EA97B9}" dt="2023-09-18T12:08:24.959" v="1281"/>
          <ac:spMkLst>
            <pc:docMk/>
            <pc:sldMk cId="1315212555" sldId="22324"/>
            <ac:spMk id="31" creationId="{1DD71772-D634-80FE-D5C0-C2931F269ADB}"/>
          </ac:spMkLst>
        </pc:spChg>
        <pc:spChg chg="add mod">
          <ac:chgData name="Matilda Wallén" userId="357dc90a-1e73-4c90-8131-416d0222f10b" providerId="ADAL" clId="{C2AE2161-AB05-48A1-8091-31EDF0EA97B9}" dt="2023-09-22T10:27:40.857" v="4417" actId="1035"/>
          <ac:spMkLst>
            <pc:docMk/>
            <pc:sldMk cId="1315212555" sldId="22324"/>
            <ac:spMk id="31" creationId="{9D68B610-7526-A235-476E-076EFFD7837D}"/>
          </ac:spMkLst>
        </pc:spChg>
        <pc:spChg chg="add mod">
          <ac:chgData name="Matilda Wallén" userId="357dc90a-1e73-4c90-8131-416d0222f10b" providerId="ADAL" clId="{C2AE2161-AB05-48A1-8091-31EDF0EA97B9}" dt="2023-09-22T10:27:40.857" v="4417" actId="1035"/>
          <ac:spMkLst>
            <pc:docMk/>
            <pc:sldMk cId="1315212555" sldId="22324"/>
            <ac:spMk id="32" creationId="{C87ADE73-D03F-86DB-2D9E-D5A48858C9B1}"/>
          </ac:spMkLst>
        </pc:spChg>
        <pc:spChg chg="mod">
          <ac:chgData name="Matilda Wallén" userId="357dc90a-1e73-4c90-8131-416d0222f10b" providerId="ADAL" clId="{C2AE2161-AB05-48A1-8091-31EDF0EA97B9}" dt="2023-09-18T12:08:24.959" v="1281"/>
          <ac:spMkLst>
            <pc:docMk/>
            <pc:sldMk cId="1315212555" sldId="22324"/>
            <ac:spMk id="33" creationId="{348C95E7-031E-0185-3C0A-652A876C5320}"/>
          </ac:spMkLst>
        </pc:spChg>
        <pc:spChg chg="mod">
          <ac:chgData name="Matilda Wallén" userId="357dc90a-1e73-4c90-8131-416d0222f10b" providerId="ADAL" clId="{C2AE2161-AB05-48A1-8091-31EDF0EA97B9}" dt="2023-09-18T12:08:24.959" v="1281"/>
          <ac:spMkLst>
            <pc:docMk/>
            <pc:sldMk cId="1315212555" sldId="22324"/>
            <ac:spMk id="34" creationId="{73CC0F18-5AD5-00BB-92B7-66543E0DD4CC}"/>
          </ac:spMkLst>
        </pc:spChg>
        <pc:spChg chg="add del mod">
          <ac:chgData name="Matilda Wallén" userId="357dc90a-1e73-4c90-8131-416d0222f10b" providerId="ADAL" clId="{C2AE2161-AB05-48A1-8091-31EDF0EA97B9}" dt="2023-09-18T12:21:48.886" v="1562" actId="21"/>
          <ac:spMkLst>
            <pc:docMk/>
            <pc:sldMk cId="1315212555" sldId="22324"/>
            <ac:spMk id="35" creationId="{6025C4AF-157C-619D-89D3-B15724B958ED}"/>
          </ac:spMkLst>
        </pc:spChg>
        <pc:spChg chg="add del mod">
          <ac:chgData name="Matilda Wallén" userId="357dc90a-1e73-4c90-8131-416d0222f10b" providerId="ADAL" clId="{C2AE2161-AB05-48A1-8091-31EDF0EA97B9}" dt="2023-09-18T12:21:48.886" v="1562" actId="21"/>
          <ac:spMkLst>
            <pc:docMk/>
            <pc:sldMk cId="1315212555" sldId="22324"/>
            <ac:spMk id="36" creationId="{53F8B097-B306-115F-594F-70FFEB258EBD}"/>
          </ac:spMkLst>
        </pc:spChg>
        <pc:spChg chg="add mod ord">
          <ac:chgData name="Matilda Wallén" userId="357dc90a-1e73-4c90-8131-416d0222f10b" providerId="ADAL" clId="{C2AE2161-AB05-48A1-8091-31EDF0EA97B9}" dt="2023-09-22T08:42:49.307" v="4306" actId="34135"/>
          <ac:spMkLst>
            <pc:docMk/>
            <pc:sldMk cId="1315212555" sldId="22324"/>
            <ac:spMk id="37" creationId="{85EBB48C-23B6-2982-D6BD-B3ED8F837319}"/>
          </ac:spMkLst>
        </pc:spChg>
        <pc:spChg chg="add del mod">
          <ac:chgData name="Matilda Wallén" userId="357dc90a-1e73-4c90-8131-416d0222f10b" providerId="ADAL" clId="{C2AE2161-AB05-48A1-8091-31EDF0EA97B9}" dt="2023-09-18T13:19:38.467" v="2380" actId="21"/>
          <ac:spMkLst>
            <pc:docMk/>
            <pc:sldMk cId="1315212555" sldId="22324"/>
            <ac:spMk id="38" creationId="{0FC193F3-1817-FCDC-1603-D8CF33102742}"/>
          </ac:spMkLst>
        </pc:spChg>
        <pc:spChg chg="add del mod ord">
          <ac:chgData name="Matilda Wallén" userId="357dc90a-1e73-4c90-8131-416d0222f10b" providerId="ADAL" clId="{C2AE2161-AB05-48A1-8091-31EDF0EA97B9}" dt="2023-09-18T13:46:05.416" v="2525" actId="478"/>
          <ac:spMkLst>
            <pc:docMk/>
            <pc:sldMk cId="1315212555" sldId="22324"/>
            <ac:spMk id="39" creationId="{9867E44D-21C6-F34A-EB0E-A40A7BBFE1CB}"/>
          </ac:spMkLst>
        </pc:spChg>
        <pc:spChg chg="add del mod ord">
          <ac:chgData name="Matilda Wallén" userId="357dc90a-1e73-4c90-8131-416d0222f10b" providerId="ADAL" clId="{C2AE2161-AB05-48A1-8091-31EDF0EA97B9}" dt="2023-09-18T13:46:17.171" v="2529" actId="478"/>
          <ac:spMkLst>
            <pc:docMk/>
            <pc:sldMk cId="1315212555" sldId="22324"/>
            <ac:spMk id="40" creationId="{636AC53E-2BEA-B7FE-5544-F1E54CAA78B4}"/>
          </ac:spMkLst>
        </pc:spChg>
        <pc:spChg chg="add del mod ord">
          <ac:chgData name="Matilda Wallén" userId="357dc90a-1e73-4c90-8131-416d0222f10b" providerId="ADAL" clId="{C2AE2161-AB05-48A1-8091-31EDF0EA97B9}" dt="2023-09-18T13:46:01.927" v="2524" actId="478"/>
          <ac:spMkLst>
            <pc:docMk/>
            <pc:sldMk cId="1315212555" sldId="22324"/>
            <ac:spMk id="41" creationId="{EDA50397-D9A0-2FC6-22E5-87FCE61F811B}"/>
          </ac:spMkLst>
        </pc:spChg>
        <pc:spChg chg="mod">
          <ac:chgData name="Matilda Wallén" userId="357dc90a-1e73-4c90-8131-416d0222f10b" providerId="ADAL" clId="{C2AE2161-AB05-48A1-8091-31EDF0EA97B9}" dt="2023-09-18T13:57:33.093" v="2587"/>
          <ac:spMkLst>
            <pc:docMk/>
            <pc:sldMk cId="1315212555" sldId="22324"/>
            <ac:spMk id="43" creationId="{4518BE87-CEEE-05E8-88DC-5B97F9F6BE3C}"/>
          </ac:spMkLst>
        </pc:spChg>
        <pc:spChg chg="mod">
          <ac:chgData name="Matilda Wallén" userId="357dc90a-1e73-4c90-8131-416d0222f10b" providerId="ADAL" clId="{C2AE2161-AB05-48A1-8091-31EDF0EA97B9}" dt="2023-09-18T13:57:33.093" v="2587"/>
          <ac:spMkLst>
            <pc:docMk/>
            <pc:sldMk cId="1315212555" sldId="22324"/>
            <ac:spMk id="45" creationId="{C841B3EA-35B8-4250-317A-AB5232F2670D}"/>
          </ac:spMkLst>
        </pc:spChg>
        <pc:spChg chg="mod">
          <ac:chgData name="Matilda Wallén" userId="357dc90a-1e73-4c90-8131-416d0222f10b" providerId="ADAL" clId="{C2AE2161-AB05-48A1-8091-31EDF0EA97B9}" dt="2023-09-18T13:57:33.093" v="2587"/>
          <ac:spMkLst>
            <pc:docMk/>
            <pc:sldMk cId="1315212555" sldId="22324"/>
            <ac:spMk id="46" creationId="{825D65D0-E371-7FA3-4AB1-EBDEAEC8030D}"/>
          </ac:spMkLst>
        </pc:spChg>
        <pc:spChg chg="mod">
          <ac:chgData name="Matilda Wallén" userId="357dc90a-1e73-4c90-8131-416d0222f10b" providerId="ADAL" clId="{C2AE2161-AB05-48A1-8091-31EDF0EA97B9}" dt="2023-09-18T13:57:37.819" v="2590"/>
          <ac:spMkLst>
            <pc:docMk/>
            <pc:sldMk cId="1315212555" sldId="22324"/>
            <ac:spMk id="48" creationId="{30685948-E146-75FB-4B7E-536B9E3934DE}"/>
          </ac:spMkLst>
        </pc:spChg>
        <pc:spChg chg="mod">
          <ac:chgData name="Matilda Wallén" userId="357dc90a-1e73-4c90-8131-416d0222f10b" providerId="ADAL" clId="{C2AE2161-AB05-48A1-8091-31EDF0EA97B9}" dt="2023-09-18T13:57:37.819" v="2590"/>
          <ac:spMkLst>
            <pc:docMk/>
            <pc:sldMk cId="1315212555" sldId="22324"/>
            <ac:spMk id="50" creationId="{93DE0EBE-0CA5-C8E1-9E6E-192E73E0704D}"/>
          </ac:spMkLst>
        </pc:spChg>
        <pc:spChg chg="mod">
          <ac:chgData name="Matilda Wallén" userId="357dc90a-1e73-4c90-8131-416d0222f10b" providerId="ADAL" clId="{C2AE2161-AB05-48A1-8091-31EDF0EA97B9}" dt="2023-09-18T13:57:37.819" v="2590"/>
          <ac:spMkLst>
            <pc:docMk/>
            <pc:sldMk cId="1315212555" sldId="22324"/>
            <ac:spMk id="51" creationId="{1D608779-3158-D82A-82BF-C20C132BEC25}"/>
          </ac:spMkLst>
        </pc:spChg>
        <pc:grpChg chg="add mod">
          <ac:chgData name="Matilda Wallén" userId="357dc90a-1e73-4c90-8131-416d0222f10b" providerId="ADAL" clId="{C2AE2161-AB05-48A1-8091-31EDF0EA97B9}" dt="2023-09-22T08:56:52.417" v="4414" actId="1076"/>
          <ac:grpSpMkLst>
            <pc:docMk/>
            <pc:sldMk cId="1315212555" sldId="22324"/>
            <ac:grpSpMk id="19" creationId="{98A434A4-C27F-037A-385D-2508DC47AE25}"/>
          </ac:grpSpMkLst>
        </pc:grpChg>
        <pc:grpChg chg="add del mod">
          <ac:chgData name="Matilda Wallén" userId="357dc90a-1e73-4c90-8131-416d0222f10b" providerId="ADAL" clId="{C2AE2161-AB05-48A1-8091-31EDF0EA97B9}" dt="2023-09-18T11:42:46.595" v="935" actId="21"/>
          <ac:grpSpMkLst>
            <pc:docMk/>
            <pc:sldMk cId="1315212555" sldId="22324"/>
            <ac:grpSpMk id="20" creationId="{F035EF9A-A9BF-4BE3-2C48-951AB2052735}"/>
          </ac:grpSpMkLst>
        </pc:grpChg>
        <pc:grpChg chg="mod">
          <ac:chgData name="Matilda Wallén" userId="357dc90a-1e73-4c90-8131-416d0222f10b" providerId="ADAL" clId="{C2AE2161-AB05-48A1-8091-31EDF0EA97B9}" dt="2023-09-18T11:37:25.067" v="881"/>
          <ac:grpSpMkLst>
            <pc:docMk/>
            <pc:sldMk cId="1315212555" sldId="22324"/>
            <ac:grpSpMk id="22" creationId="{14D250FF-B812-0E80-1CA1-FD02CEDCF522}"/>
          </ac:grpSpMkLst>
        </pc:grpChg>
        <pc:grpChg chg="add del mod">
          <ac:chgData name="Matilda Wallén" userId="357dc90a-1e73-4c90-8131-416d0222f10b" providerId="ADAL" clId="{C2AE2161-AB05-48A1-8091-31EDF0EA97B9}" dt="2023-09-18T12:08:24.352" v="1280" actId="478"/>
          <ac:grpSpMkLst>
            <pc:docMk/>
            <pc:sldMk cId="1315212555" sldId="22324"/>
            <ac:grpSpMk id="25" creationId="{2838651B-6696-1581-28D9-93412BDEC240}"/>
          </ac:grpSpMkLst>
        </pc:grpChg>
        <pc:grpChg chg="mod">
          <ac:chgData name="Matilda Wallén" userId="357dc90a-1e73-4c90-8131-416d0222f10b" providerId="ADAL" clId="{C2AE2161-AB05-48A1-8091-31EDF0EA97B9}" dt="2023-09-18T11:42:48.015" v="936"/>
          <ac:grpSpMkLst>
            <pc:docMk/>
            <pc:sldMk cId="1315212555" sldId="22324"/>
            <ac:grpSpMk id="27" creationId="{7D8F734D-D275-45B5-C059-A1B925451444}"/>
          </ac:grpSpMkLst>
        </pc:grpChg>
        <pc:grpChg chg="add del mod">
          <ac:chgData name="Matilda Wallén" userId="357dc90a-1e73-4c90-8131-416d0222f10b" providerId="ADAL" clId="{C2AE2161-AB05-48A1-8091-31EDF0EA97B9}" dt="2023-09-18T13:57:37.091" v="2589" actId="478"/>
          <ac:grpSpMkLst>
            <pc:docMk/>
            <pc:sldMk cId="1315212555" sldId="22324"/>
            <ac:grpSpMk id="30" creationId="{0FD3C42A-B610-339C-110F-DD0A9B0EA8FA}"/>
          </ac:grpSpMkLst>
        </pc:grpChg>
        <pc:grpChg chg="mod">
          <ac:chgData name="Matilda Wallén" userId="357dc90a-1e73-4c90-8131-416d0222f10b" providerId="ADAL" clId="{C2AE2161-AB05-48A1-8091-31EDF0EA97B9}" dt="2023-09-18T12:08:24.959" v="1281"/>
          <ac:grpSpMkLst>
            <pc:docMk/>
            <pc:sldMk cId="1315212555" sldId="22324"/>
            <ac:grpSpMk id="32" creationId="{9529190C-71BF-ABCC-CFBE-DF6480FB88E0}"/>
          </ac:grpSpMkLst>
        </pc:grpChg>
        <pc:grpChg chg="add del mod">
          <ac:chgData name="Matilda Wallén" userId="357dc90a-1e73-4c90-8131-416d0222f10b" providerId="ADAL" clId="{C2AE2161-AB05-48A1-8091-31EDF0EA97B9}" dt="2023-09-18T13:57:35.759" v="2588"/>
          <ac:grpSpMkLst>
            <pc:docMk/>
            <pc:sldMk cId="1315212555" sldId="22324"/>
            <ac:grpSpMk id="42" creationId="{34DE5E2C-AD11-C069-9878-7C437FE88FE0}"/>
          </ac:grpSpMkLst>
        </pc:grpChg>
        <pc:grpChg chg="mod">
          <ac:chgData name="Matilda Wallén" userId="357dc90a-1e73-4c90-8131-416d0222f10b" providerId="ADAL" clId="{C2AE2161-AB05-48A1-8091-31EDF0EA97B9}" dt="2023-09-18T13:57:33.093" v="2587"/>
          <ac:grpSpMkLst>
            <pc:docMk/>
            <pc:sldMk cId="1315212555" sldId="22324"/>
            <ac:grpSpMk id="44" creationId="{81F9168F-A66C-2BDB-8E9D-D8AF472A7637}"/>
          </ac:grpSpMkLst>
        </pc:grpChg>
        <pc:grpChg chg="add mod">
          <ac:chgData name="Matilda Wallén" userId="357dc90a-1e73-4c90-8131-416d0222f10b" providerId="ADAL" clId="{C2AE2161-AB05-48A1-8091-31EDF0EA97B9}" dt="2023-09-18T13:57:37.819" v="2590"/>
          <ac:grpSpMkLst>
            <pc:docMk/>
            <pc:sldMk cId="1315212555" sldId="22324"/>
            <ac:grpSpMk id="47" creationId="{982AABF5-994A-6931-C578-60A4800E9D37}"/>
          </ac:grpSpMkLst>
        </pc:grpChg>
        <pc:grpChg chg="mod">
          <ac:chgData name="Matilda Wallén" userId="357dc90a-1e73-4c90-8131-416d0222f10b" providerId="ADAL" clId="{C2AE2161-AB05-48A1-8091-31EDF0EA97B9}" dt="2023-09-18T13:57:37.819" v="2590"/>
          <ac:grpSpMkLst>
            <pc:docMk/>
            <pc:sldMk cId="1315212555" sldId="22324"/>
            <ac:grpSpMk id="49" creationId="{87B3A072-D287-401E-6D76-90ABFE4DC7C2}"/>
          </ac:grpSpMkLst>
        </pc:grpChg>
        <pc:picChg chg="add mod">
          <ac:chgData name="Matilda Wallén" userId="357dc90a-1e73-4c90-8131-416d0222f10b" providerId="ADAL" clId="{C2AE2161-AB05-48A1-8091-31EDF0EA97B9}" dt="2023-09-22T10:38:16.879" v="4525"/>
          <ac:picMkLst>
            <pc:docMk/>
            <pc:sldMk cId="1315212555" sldId="22324"/>
            <ac:picMk id="33" creationId="{2003AD55-01A5-B178-696C-47794899C667}"/>
          </ac:picMkLst>
        </pc:picChg>
        <pc:cxnChg chg="add del mod">
          <ac:chgData name="Matilda Wallén" userId="357dc90a-1e73-4c90-8131-416d0222f10b" providerId="ADAL" clId="{C2AE2161-AB05-48A1-8091-31EDF0EA97B9}" dt="2023-09-22T08:41:37.139" v="4302" actId="478"/>
          <ac:cxnSpMkLst>
            <pc:docMk/>
            <pc:sldMk cId="1315212555" sldId="22324"/>
            <ac:cxnSpMk id="27" creationId="{3E386470-F705-3966-5FB1-8A5332130647}"/>
          </ac:cxnSpMkLst>
        </pc:cxnChg>
      </pc:sldChg>
      <pc:sldChg chg="addSp delSp modSp mod">
        <pc:chgData name="Matilda Wallén" userId="357dc90a-1e73-4c90-8131-416d0222f10b" providerId="ADAL" clId="{C2AE2161-AB05-48A1-8091-31EDF0EA97B9}" dt="2023-09-22T12:19:15.271" v="4943" actId="34135"/>
        <pc:sldMkLst>
          <pc:docMk/>
          <pc:sldMk cId="1436815260" sldId="22325"/>
        </pc:sldMkLst>
        <pc:spChg chg="add del mod">
          <ac:chgData name="Matilda Wallén" userId="357dc90a-1e73-4c90-8131-416d0222f10b" providerId="ADAL" clId="{C2AE2161-AB05-48A1-8091-31EDF0EA97B9}" dt="2023-09-18T12:19:09.494" v="1512" actId="21"/>
          <ac:spMkLst>
            <pc:docMk/>
            <pc:sldMk cId="1436815260" sldId="22325"/>
            <ac:spMk id="2" creationId="{B1DDD0A0-096E-E590-B424-FB43A6F75080}"/>
          </ac:spMkLst>
        </pc:spChg>
        <pc:spChg chg="add del mod">
          <ac:chgData name="Matilda Wallén" userId="357dc90a-1e73-4c90-8131-416d0222f10b" providerId="ADAL" clId="{C2AE2161-AB05-48A1-8091-31EDF0EA97B9}" dt="2023-09-18T12:19:09.494" v="1512" actId="21"/>
          <ac:spMkLst>
            <pc:docMk/>
            <pc:sldMk cId="1436815260" sldId="22325"/>
            <ac:spMk id="3" creationId="{11F33726-AB2C-A13D-DF99-DD3958A4952F}"/>
          </ac:spMkLst>
        </pc:spChg>
        <pc:spChg chg="add mod">
          <ac:chgData name="Matilda Wallén" userId="357dc90a-1e73-4c90-8131-416d0222f10b" providerId="ADAL" clId="{C2AE2161-AB05-48A1-8091-31EDF0EA97B9}" dt="2023-09-22T12:19:00.342" v="4941" actId="34135"/>
          <ac:spMkLst>
            <pc:docMk/>
            <pc:sldMk cId="1436815260" sldId="22325"/>
            <ac:spMk id="4" creationId="{3C004046-40D5-4DB9-9432-F91FB147F71B}"/>
          </ac:spMkLst>
        </pc:spChg>
        <pc:spChg chg="mod ord">
          <ac:chgData name="Matilda Wallén" userId="357dc90a-1e73-4c90-8131-416d0222f10b" providerId="ADAL" clId="{C2AE2161-AB05-48A1-8091-31EDF0EA97B9}" dt="2023-09-22T12:19:09.841" v="4942" actId="34135"/>
          <ac:spMkLst>
            <pc:docMk/>
            <pc:sldMk cId="1436815260" sldId="22325"/>
            <ac:spMk id="5" creationId="{D7D590DF-5986-6915-48EC-48813DA86415}"/>
          </ac:spMkLst>
        </pc:spChg>
        <pc:spChg chg="mod ord">
          <ac:chgData name="Matilda Wallén" userId="357dc90a-1e73-4c90-8131-416d0222f10b" providerId="ADAL" clId="{C2AE2161-AB05-48A1-8091-31EDF0EA97B9}" dt="2023-09-22T12:19:09.841" v="4942" actId="34135"/>
          <ac:spMkLst>
            <pc:docMk/>
            <pc:sldMk cId="1436815260" sldId="22325"/>
            <ac:spMk id="6" creationId="{D1B77047-EA6B-27D8-475C-813A6C9DCF9B}"/>
          </ac:spMkLst>
        </pc:spChg>
        <pc:spChg chg="add mod ord">
          <ac:chgData name="Matilda Wallén" userId="357dc90a-1e73-4c90-8131-416d0222f10b" providerId="ADAL" clId="{C2AE2161-AB05-48A1-8091-31EDF0EA97B9}" dt="2023-09-22T12:19:15.271" v="4943" actId="34135"/>
          <ac:spMkLst>
            <pc:docMk/>
            <pc:sldMk cId="1436815260" sldId="22325"/>
            <ac:spMk id="7" creationId="{1A927BEB-7EA8-15F1-8AF5-44CBD1B3A18E}"/>
          </ac:spMkLst>
        </pc:spChg>
        <pc:spChg chg="mod">
          <ac:chgData name="Matilda Wallén" userId="357dc90a-1e73-4c90-8131-416d0222f10b" providerId="ADAL" clId="{C2AE2161-AB05-48A1-8091-31EDF0EA97B9}" dt="2023-09-22T12:19:15.271" v="4943" actId="34135"/>
          <ac:spMkLst>
            <pc:docMk/>
            <pc:sldMk cId="1436815260" sldId="22325"/>
            <ac:spMk id="8" creationId="{9306E4BE-3022-D864-1F76-32F49A3DDDA5}"/>
          </ac:spMkLst>
        </pc:spChg>
        <pc:spChg chg="mod">
          <ac:chgData name="Matilda Wallén" userId="357dc90a-1e73-4c90-8131-416d0222f10b" providerId="ADAL" clId="{C2AE2161-AB05-48A1-8091-31EDF0EA97B9}" dt="2023-09-22T12:19:15.271" v="4943" actId="34135"/>
          <ac:spMkLst>
            <pc:docMk/>
            <pc:sldMk cId="1436815260" sldId="22325"/>
            <ac:spMk id="9" creationId="{94A6F5DF-BDCB-DFD9-CE8A-2A41803695FA}"/>
          </ac:spMkLst>
        </pc:spChg>
        <pc:spChg chg="mod">
          <ac:chgData name="Matilda Wallén" userId="357dc90a-1e73-4c90-8131-416d0222f10b" providerId="ADAL" clId="{C2AE2161-AB05-48A1-8091-31EDF0EA97B9}" dt="2023-09-22T12:19:15.271" v="4943" actId="34135"/>
          <ac:spMkLst>
            <pc:docMk/>
            <pc:sldMk cId="1436815260" sldId="22325"/>
            <ac:spMk id="10" creationId="{C89F83BA-FAE8-A2D9-C585-2789DD38C609}"/>
          </ac:spMkLst>
        </pc:spChg>
        <pc:spChg chg="mod ord">
          <ac:chgData name="Matilda Wallén" userId="357dc90a-1e73-4c90-8131-416d0222f10b" providerId="ADAL" clId="{C2AE2161-AB05-48A1-8091-31EDF0EA97B9}" dt="2023-09-22T12:19:15.271" v="4943" actId="34135"/>
          <ac:spMkLst>
            <pc:docMk/>
            <pc:sldMk cId="1436815260" sldId="22325"/>
            <ac:spMk id="11" creationId="{5868CBAD-C48E-A3C4-1A37-90DEF49A298B}"/>
          </ac:spMkLst>
        </pc:spChg>
        <pc:spChg chg="mod ord">
          <ac:chgData name="Matilda Wallén" userId="357dc90a-1e73-4c90-8131-416d0222f10b" providerId="ADAL" clId="{C2AE2161-AB05-48A1-8091-31EDF0EA97B9}" dt="2023-09-22T12:19:15.271" v="4943" actId="34135"/>
          <ac:spMkLst>
            <pc:docMk/>
            <pc:sldMk cId="1436815260" sldId="22325"/>
            <ac:spMk id="12" creationId="{90C7D4A8-492A-64BF-85A1-2F5B24D5D453}"/>
          </ac:spMkLst>
        </pc:spChg>
        <pc:spChg chg="mod">
          <ac:chgData name="Matilda Wallén" userId="357dc90a-1e73-4c90-8131-416d0222f10b" providerId="ADAL" clId="{C2AE2161-AB05-48A1-8091-31EDF0EA97B9}" dt="2023-09-22T12:19:15.271" v="4943" actId="34135"/>
          <ac:spMkLst>
            <pc:docMk/>
            <pc:sldMk cId="1436815260" sldId="22325"/>
            <ac:spMk id="13" creationId="{40D34A05-7F8E-BB21-E3C6-B87BC76A75A9}"/>
          </ac:spMkLst>
        </pc:spChg>
        <pc:spChg chg="mod ord">
          <ac:chgData name="Matilda Wallén" userId="357dc90a-1e73-4c90-8131-416d0222f10b" providerId="ADAL" clId="{C2AE2161-AB05-48A1-8091-31EDF0EA97B9}" dt="2023-09-22T12:19:15.271" v="4943" actId="34135"/>
          <ac:spMkLst>
            <pc:docMk/>
            <pc:sldMk cId="1436815260" sldId="22325"/>
            <ac:spMk id="14" creationId="{43A3A797-388E-8094-C5F5-A6A55F7497EC}"/>
          </ac:spMkLst>
        </pc:spChg>
        <pc:spChg chg="mod ord">
          <ac:chgData name="Matilda Wallén" userId="357dc90a-1e73-4c90-8131-416d0222f10b" providerId="ADAL" clId="{C2AE2161-AB05-48A1-8091-31EDF0EA97B9}" dt="2023-09-22T12:19:15.271" v="4943" actId="34135"/>
          <ac:spMkLst>
            <pc:docMk/>
            <pc:sldMk cId="1436815260" sldId="22325"/>
            <ac:spMk id="15" creationId="{C648700C-BD8C-31DC-4148-BBDB2992D64D}"/>
          </ac:spMkLst>
        </pc:spChg>
        <pc:spChg chg="mod ord">
          <ac:chgData name="Matilda Wallén" userId="357dc90a-1e73-4c90-8131-416d0222f10b" providerId="ADAL" clId="{C2AE2161-AB05-48A1-8091-31EDF0EA97B9}" dt="2023-09-22T12:19:15.271" v="4943" actId="34135"/>
          <ac:spMkLst>
            <pc:docMk/>
            <pc:sldMk cId="1436815260" sldId="22325"/>
            <ac:spMk id="16" creationId="{E380627C-A799-BBF8-8540-5626D670BF2D}"/>
          </ac:spMkLst>
        </pc:spChg>
        <pc:spChg chg="mod">
          <ac:chgData name="Matilda Wallén" userId="357dc90a-1e73-4c90-8131-416d0222f10b" providerId="ADAL" clId="{C2AE2161-AB05-48A1-8091-31EDF0EA97B9}" dt="2023-09-22T12:19:15.271" v="4943" actId="34135"/>
          <ac:spMkLst>
            <pc:docMk/>
            <pc:sldMk cId="1436815260" sldId="22325"/>
            <ac:spMk id="17" creationId="{296417BA-9A38-6FAF-DDD5-69940E9D7A3F}"/>
          </ac:spMkLst>
        </pc:spChg>
        <pc:spChg chg="mod">
          <ac:chgData name="Matilda Wallén" userId="357dc90a-1e73-4c90-8131-416d0222f10b" providerId="ADAL" clId="{C2AE2161-AB05-48A1-8091-31EDF0EA97B9}" dt="2023-09-22T12:19:15.271" v="4943" actId="34135"/>
          <ac:spMkLst>
            <pc:docMk/>
            <pc:sldMk cId="1436815260" sldId="22325"/>
            <ac:spMk id="18" creationId="{21FD1D51-0E22-6893-828F-D814EF4565E3}"/>
          </ac:spMkLst>
        </pc:spChg>
        <pc:spChg chg="mod">
          <ac:chgData name="Matilda Wallén" userId="357dc90a-1e73-4c90-8131-416d0222f10b" providerId="ADAL" clId="{C2AE2161-AB05-48A1-8091-31EDF0EA97B9}" dt="2023-09-22T12:19:15.271" v="4943" actId="34135"/>
          <ac:spMkLst>
            <pc:docMk/>
            <pc:sldMk cId="1436815260" sldId="22325"/>
            <ac:spMk id="19" creationId="{E606A882-C66F-BA89-C2E9-DE2B74530F3D}"/>
          </ac:spMkLst>
        </pc:spChg>
        <pc:spChg chg="mod">
          <ac:chgData name="Matilda Wallén" userId="357dc90a-1e73-4c90-8131-416d0222f10b" providerId="ADAL" clId="{C2AE2161-AB05-48A1-8091-31EDF0EA97B9}" dt="2023-09-22T12:19:15.271" v="4943" actId="34135"/>
          <ac:spMkLst>
            <pc:docMk/>
            <pc:sldMk cId="1436815260" sldId="22325"/>
            <ac:spMk id="20" creationId="{B53491F1-BFC3-0FFB-DE08-BC189A55D948}"/>
          </ac:spMkLst>
        </pc:spChg>
        <pc:spChg chg="mod">
          <ac:chgData name="Matilda Wallén" userId="357dc90a-1e73-4c90-8131-416d0222f10b" providerId="ADAL" clId="{C2AE2161-AB05-48A1-8091-31EDF0EA97B9}" dt="2023-09-22T12:19:15.271" v="4943" actId="34135"/>
          <ac:spMkLst>
            <pc:docMk/>
            <pc:sldMk cId="1436815260" sldId="22325"/>
            <ac:spMk id="21" creationId="{0922A207-D488-C123-D3A3-F04A53DACC0D}"/>
          </ac:spMkLst>
        </pc:spChg>
        <pc:spChg chg="add del mod">
          <ac:chgData name="Matilda Wallén" userId="357dc90a-1e73-4c90-8131-416d0222f10b" providerId="ADAL" clId="{C2AE2161-AB05-48A1-8091-31EDF0EA97B9}" dt="2023-09-18T13:11:26.422" v="2260" actId="478"/>
          <ac:spMkLst>
            <pc:docMk/>
            <pc:sldMk cId="1436815260" sldId="22325"/>
            <ac:spMk id="22" creationId="{2355D5CE-95AE-3132-2FF5-D833E3EC882D}"/>
          </ac:spMkLst>
        </pc:spChg>
        <pc:spChg chg="mod">
          <ac:chgData name="Matilda Wallén" userId="357dc90a-1e73-4c90-8131-416d0222f10b" providerId="ADAL" clId="{C2AE2161-AB05-48A1-8091-31EDF0EA97B9}" dt="2023-09-22T12:19:09.841" v="4942" actId="34135"/>
          <ac:spMkLst>
            <pc:docMk/>
            <pc:sldMk cId="1436815260" sldId="22325"/>
            <ac:spMk id="22" creationId="{2C1BD449-4D4C-86A3-5694-B8F39DD636E9}"/>
          </ac:spMkLst>
        </pc:spChg>
        <pc:spChg chg="add del mod">
          <ac:chgData name="Matilda Wallén" userId="357dc90a-1e73-4c90-8131-416d0222f10b" providerId="ADAL" clId="{C2AE2161-AB05-48A1-8091-31EDF0EA97B9}" dt="2023-09-18T13:16:25.083" v="2331" actId="478"/>
          <ac:spMkLst>
            <pc:docMk/>
            <pc:sldMk cId="1436815260" sldId="22325"/>
            <ac:spMk id="25" creationId="{E06E8107-769F-8E59-47D5-CCEDDEFADCAA}"/>
          </ac:spMkLst>
        </pc:spChg>
        <pc:spChg chg="add del mod">
          <ac:chgData name="Matilda Wallén" userId="357dc90a-1e73-4c90-8131-416d0222f10b" providerId="ADAL" clId="{C2AE2161-AB05-48A1-8091-31EDF0EA97B9}" dt="2023-09-18T13:16:25.083" v="2331" actId="478"/>
          <ac:spMkLst>
            <pc:docMk/>
            <pc:sldMk cId="1436815260" sldId="22325"/>
            <ac:spMk id="26" creationId="{14D097CD-368E-A9FD-70DD-FE83FB679672}"/>
          </ac:spMkLst>
        </pc:spChg>
        <pc:spChg chg="add del">
          <ac:chgData name="Matilda Wallén" userId="357dc90a-1e73-4c90-8131-416d0222f10b" providerId="ADAL" clId="{C2AE2161-AB05-48A1-8091-31EDF0EA97B9}" dt="2023-09-18T13:17:41.074" v="2343" actId="21"/>
          <ac:spMkLst>
            <pc:docMk/>
            <pc:sldMk cId="1436815260" sldId="22325"/>
            <ac:spMk id="27" creationId="{313E00DE-2A9D-3001-5FFA-3D18CC0FB10D}"/>
          </ac:spMkLst>
        </pc:spChg>
        <pc:spChg chg="mod">
          <ac:chgData name="Matilda Wallén" userId="357dc90a-1e73-4c90-8131-416d0222f10b" providerId="ADAL" clId="{C2AE2161-AB05-48A1-8091-31EDF0EA97B9}" dt="2023-09-22T12:19:09.841" v="4942" actId="34135"/>
          <ac:spMkLst>
            <pc:docMk/>
            <pc:sldMk cId="1436815260" sldId="22325"/>
            <ac:spMk id="27" creationId="{6224214C-874B-AC97-7E4F-85F8357839D8}"/>
          </ac:spMkLst>
        </pc:spChg>
        <pc:spChg chg="mod">
          <ac:chgData name="Matilda Wallén" userId="357dc90a-1e73-4c90-8131-416d0222f10b" providerId="ADAL" clId="{C2AE2161-AB05-48A1-8091-31EDF0EA97B9}" dt="2023-09-22T12:19:09.841" v="4942" actId="34135"/>
          <ac:spMkLst>
            <pc:docMk/>
            <pc:sldMk cId="1436815260" sldId="22325"/>
            <ac:spMk id="28" creationId="{BCCE0E2B-0C77-7327-8742-35378AF80139}"/>
          </ac:spMkLst>
        </pc:spChg>
        <pc:spChg chg="add mod">
          <ac:chgData name="Matilda Wallén" userId="357dc90a-1e73-4c90-8131-416d0222f10b" providerId="ADAL" clId="{C2AE2161-AB05-48A1-8091-31EDF0EA97B9}" dt="2023-09-22T07:16:13.953" v="3195"/>
          <ac:spMkLst>
            <pc:docMk/>
            <pc:sldMk cId="1436815260" sldId="22325"/>
            <ac:spMk id="29" creationId="{62594D12-D918-0394-C21B-AA839EB56911}"/>
          </ac:spMkLst>
        </pc:spChg>
        <pc:spChg chg="add del mod">
          <ac:chgData name="Matilda Wallén" userId="357dc90a-1e73-4c90-8131-416d0222f10b" providerId="ADAL" clId="{C2AE2161-AB05-48A1-8091-31EDF0EA97B9}" dt="2023-09-22T10:35:18.376" v="4479" actId="21"/>
          <ac:spMkLst>
            <pc:docMk/>
            <pc:sldMk cId="1436815260" sldId="22325"/>
            <ac:spMk id="30" creationId="{169D5641-9AB6-F8F7-AC1E-05E520175414}"/>
          </ac:spMkLst>
        </pc:spChg>
        <pc:spChg chg="add del mod">
          <ac:chgData name="Matilda Wallén" userId="357dc90a-1e73-4c90-8131-416d0222f10b" providerId="ADAL" clId="{C2AE2161-AB05-48A1-8091-31EDF0EA97B9}" dt="2023-09-22T10:39:48.936" v="4556" actId="21"/>
          <ac:spMkLst>
            <pc:docMk/>
            <pc:sldMk cId="1436815260" sldId="22325"/>
            <ac:spMk id="31" creationId="{72782C27-8841-8A2C-9872-8D01612809B1}"/>
          </ac:spMkLst>
        </pc:spChg>
        <pc:grpChg chg="add mod">
          <ac:chgData name="Matilda Wallén" userId="357dc90a-1e73-4c90-8131-416d0222f10b" providerId="ADAL" clId="{C2AE2161-AB05-48A1-8091-31EDF0EA97B9}" dt="2023-09-22T12:19:09.841" v="4942" actId="34135"/>
          <ac:grpSpMkLst>
            <pc:docMk/>
            <pc:sldMk cId="1436815260" sldId="22325"/>
            <ac:grpSpMk id="2" creationId="{943C725B-429D-DD3E-5945-99DE6D51230A}"/>
          </ac:grpSpMkLst>
        </pc:grpChg>
        <pc:grpChg chg="mod">
          <ac:chgData name="Matilda Wallén" userId="357dc90a-1e73-4c90-8131-416d0222f10b" providerId="ADAL" clId="{C2AE2161-AB05-48A1-8091-31EDF0EA97B9}" dt="2023-09-22T12:19:09.841" v="4942" actId="34135"/>
          <ac:grpSpMkLst>
            <pc:docMk/>
            <pc:sldMk cId="1436815260" sldId="22325"/>
            <ac:grpSpMk id="3" creationId="{C6F545E8-C9D4-E981-01BB-00F5E31B71B6}"/>
          </ac:grpSpMkLst>
        </pc:grpChg>
        <pc:grpChg chg="add mod">
          <ac:chgData name="Matilda Wallén" userId="357dc90a-1e73-4c90-8131-416d0222f10b" providerId="ADAL" clId="{C2AE2161-AB05-48A1-8091-31EDF0EA97B9}" dt="2023-09-22T12:19:15.271" v="4943" actId="34135"/>
          <ac:grpSpMkLst>
            <pc:docMk/>
            <pc:sldMk cId="1436815260" sldId="22325"/>
            <ac:grpSpMk id="23" creationId="{6B8F1FAB-0A66-95CA-F918-236AB48BAEE1}"/>
          </ac:grpSpMkLst>
        </pc:grpChg>
        <pc:grpChg chg="add mod">
          <ac:chgData name="Matilda Wallén" userId="357dc90a-1e73-4c90-8131-416d0222f10b" providerId="ADAL" clId="{C2AE2161-AB05-48A1-8091-31EDF0EA97B9}" dt="2023-09-22T12:19:15.271" v="4943" actId="34135"/>
          <ac:grpSpMkLst>
            <pc:docMk/>
            <pc:sldMk cId="1436815260" sldId="22325"/>
            <ac:grpSpMk id="24" creationId="{D68DF0A7-1249-B1EF-91FC-3052DDB5E5E6}"/>
          </ac:grpSpMkLst>
        </pc:grpChg>
        <pc:grpChg chg="mod">
          <ac:chgData name="Matilda Wallén" userId="357dc90a-1e73-4c90-8131-416d0222f10b" providerId="ADAL" clId="{C2AE2161-AB05-48A1-8091-31EDF0EA97B9}" dt="2023-09-22T12:19:09.841" v="4942" actId="34135"/>
          <ac:grpSpMkLst>
            <pc:docMk/>
            <pc:sldMk cId="1436815260" sldId="22325"/>
            <ac:grpSpMk id="25" creationId="{83F7DC3A-C3B3-EECE-981D-870684F4E902}"/>
          </ac:grpSpMkLst>
        </pc:grpChg>
        <pc:picChg chg="mod">
          <ac:chgData name="Matilda Wallén" userId="357dc90a-1e73-4c90-8131-416d0222f10b" providerId="ADAL" clId="{C2AE2161-AB05-48A1-8091-31EDF0EA97B9}" dt="2023-09-22T12:19:09.841" v="4942" actId="34135"/>
          <ac:picMkLst>
            <pc:docMk/>
            <pc:sldMk cId="1436815260" sldId="22325"/>
            <ac:picMk id="26" creationId="{54092B37-AB85-D2BB-9674-02801F4B5779}"/>
          </ac:picMkLst>
        </pc:picChg>
      </pc:sldChg>
      <pc:sldChg chg="addSp delSp modSp mod addCm">
        <pc:chgData name="Matilda Wallén" userId="357dc90a-1e73-4c90-8131-416d0222f10b" providerId="ADAL" clId="{C2AE2161-AB05-48A1-8091-31EDF0EA97B9}" dt="2023-09-22T12:18:17.729" v="4935" actId="34135"/>
        <pc:sldMkLst>
          <pc:docMk/>
          <pc:sldMk cId="1591410729" sldId="22326"/>
        </pc:sldMkLst>
        <pc:spChg chg="mod">
          <ac:chgData name="Matilda Wallén" userId="357dc90a-1e73-4c90-8131-416d0222f10b" providerId="ADAL" clId="{C2AE2161-AB05-48A1-8091-31EDF0EA97B9}" dt="2023-09-22T12:18:17.729" v="4935" actId="34135"/>
          <ac:spMkLst>
            <pc:docMk/>
            <pc:sldMk cId="1591410729" sldId="22326"/>
            <ac:spMk id="2" creationId="{FF576DFE-84DC-1E77-80DA-B2EBC05BFF6C}"/>
          </ac:spMkLst>
        </pc:spChg>
        <pc:spChg chg="mod">
          <ac:chgData name="Matilda Wallén" userId="357dc90a-1e73-4c90-8131-416d0222f10b" providerId="ADAL" clId="{C2AE2161-AB05-48A1-8091-31EDF0EA97B9}" dt="2023-09-22T12:18:14.805" v="4934" actId="34135"/>
          <ac:spMkLst>
            <pc:docMk/>
            <pc:sldMk cId="1591410729" sldId="22326"/>
            <ac:spMk id="3" creationId="{54AD3387-D3B1-F2C0-1A13-7537543B7E5B}"/>
          </ac:spMkLst>
        </pc:spChg>
        <pc:spChg chg="add del mod">
          <ac:chgData name="Matilda Wallén" userId="357dc90a-1e73-4c90-8131-416d0222f10b" providerId="ADAL" clId="{C2AE2161-AB05-48A1-8091-31EDF0EA97B9}" dt="2023-09-18T12:17:11.328" v="1468" actId="21"/>
          <ac:spMkLst>
            <pc:docMk/>
            <pc:sldMk cId="1591410729" sldId="22326"/>
            <ac:spMk id="5" creationId="{ACD9142D-B41E-BC09-5323-F50703E5633D}"/>
          </ac:spMkLst>
        </pc:spChg>
        <pc:spChg chg="mod">
          <ac:chgData name="Matilda Wallén" userId="357dc90a-1e73-4c90-8131-416d0222f10b" providerId="ADAL" clId="{C2AE2161-AB05-48A1-8091-31EDF0EA97B9}" dt="2023-09-22T12:17:58.050" v="4932" actId="34135"/>
          <ac:spMkLst>
            <pc:docMk/>
            <pc:sldMk cId="1591410729" sldId="22326"/>
            <ac:spMk id="6" creationId="{5E847EA7-5964-D54B-945A-2F49B06262B0}"/>
          </ac:spMkLst>
        </pc:spChg>
        <pc:spChg chg="mod">
          <ac:chgData name="Matilda Wallén" userId="357dc90a-1e73-4c90-8131-416d0222f10b" providerId="ADAL" clId="{C2AE2161-AB05-48A1-8091-31EDF0EA97B9}" dt="2023-09-22T12:18:03.627" v="4933" actId="34135"/>
          <ac:spMkLst>
            <pc:docMk/>
            <pc:sldMk cId="1591410729" sldId="22326"/>
            <ac:spMk id="9" creationId="{A14194E5-59FC-0E00-3BC5-B5EA7DF5CC19}"/>
          </ac:spMkLst>
        </pc:spChg>
        <pc:spChg chg="mod">
          <ac:chgData name="Matilda Wallén" userId="357dc90a-1e73-4c90-8131-416d0222f10b" providerId="ADAL" clId="{C2AE2161-AB05-48A1-8091-31EDF0EA97B9}" dt="2023-09-22T12:18:03.627" v="4933" actId="34135"/>
          <ac:spMkLst>
            <pc:docMk/>
            <pc:sldMk cId="1591410729" sldId="22326"/>
            <ac:spMk id="15" creationId="{FCB9D2A0-B8CF-C0CF-4732-ADBD3868E815}"/>
          </ac:spMkLst>
        </pc:spChg>
        <pc:spChg chg="mod">
          <ac:chgData name="Matilda Wallén" userId="357dc90a-1e73-4c90-8131-416d0222f10b" providerId="ADAL" clId="{C2AE2161-AB05-48A1-8091-31EDF0EA97B9}" dt="2023-09-22T12:18:03.627" v="4933" actId="34135"/>
          <ac:spMkLst>
            <pc:docMk/>
            <pc:sldMk cId="1591410729" sldId="22326"/>
            <ac:spMk id="16" creationId="{07C5252B-BF27-AD87-E3C5-6D662183503F}"/>
          </ac:spMkLst>
        </pc:spChg>
        <pc:spChg chg="mod">
          <ac:chgData name="Matilda Wallén" userId="357dc90a-1e73-4c90-8131-416d0222f10b" providerId="ADAL" clId="{C2AE2161-AB05-48A1-8091-31EDF0EA97B9}" dt="2023-09-22T12:18:03.627" v="4933" actId="34135"/>
          <ac:spMkLst>
            <pc:docMk/>
            <pc:sldMk cId="1591410729" sldId="22326"/>
            <ac:spMk id="17" creationId="{4C9F49D0-89CE-075F-58D5-A2C652F4E59D}"/>
          </ac:spMkLst>
        </pc:spChg>
        <pc:spChg chg="mod">
          <ac:chgData name="Matilda Wallén" userId="357dc90a-1e73-4c90-8131-416d0222f10b" providerId="ADAL" clId="{C2AE2161-AB05-48A1-8091-31EDF0EA97B9}" dt="2023-09-22T12:18:03.627" v="4933" actId="34135"/>
          <ac:spMkLst>
            <pc:docMk/>
            <pc:sldMk cId="1591410729" sldId="22326"/>
            <ac:spMk id="18" creationId="{8389820A-DB70-3BC4-2485-2F2238B9148A}"/>
          </ac:spMkLst>
        </pc:spChg>
        <pc:spChg chg="mod">
          <ac:chgData name="Matilda Wallén" userId="357dc90a-1e73-4c90-8131-416d0222f10b" providerId="ADAL" clId="{C2AE2161-AB05-48A1-8091-31EDF0EA97B9}" dt="2023-09-22T12:18:03.627" v="4933" actId="34135"/>
          <ac:spMkLst>
            <pc:docMk/>
            <pc:sldMk cId="1591410729" sldId="22326"/>
            <ac:spMk id="19" creationId="{EC25BDF5-8EE6-7B0B-5924-46F939FF63FE}"/>
          </ac:spMkLst>
        </pc:spChg>
        <pc:spChg chg="del mod topLvl">
          <ac:chgData name="Matilda Wallén" userId="357dc90a-1e73-4c90-8131-416d0222f10b" providerId="ADAL" clId="{C2AE2161-AB05-48A1-8091-31EDF0EA97B9}" dt="2023-09-22T06:46:07.750" v="2906" actId="478"/>
          <ac:spMkLst>
            <pc:docMk/>
            <pc:sldMk cId="1591410729" sldId="22326"/>
            <ac:spMk id="22" creationId="{548E1EB4-9F33-17C3-A302-115C0344C938}"/>
          </ac:spMkLst>
        </pc:spChg>
        <pc:spChg chg="add del mod">
          <ac:chgData name="Matilda Wallén" userId="357dc90a-1e73-4c90-8131-416d0222f10b" providerId="ADAL" clId="{C2AE2161-AB05-48A1-8091-31EDF0EA97B9}" dt="2023-09-18T12:18:39.148" v="1491" actId="478"/>
          <ac:spMkLst>
            <pc:docMk/>
            <pc:sldMk cId="1591410729" sldId="22326"/>
            <ac:spMk id="22" creationId="{D723C644-1887-DD5C-8ED7-C2BFFC97F57D}"/>
          </ac:spMkLst>
        </pc:spChg>
        <pc:spChg chg="add del mod">
          <ac:chgData name="Matilda Wallén" userId="357dc90a-1e73-4c90-8131-416d0222f10b" providerId="ADAL" clId="{C2AE2161-AB05-48A1-8091-31EDF0EA97B9}" dt="2023-09-18T12:18:40.139" v="1492" actId="478"/>
          <ac:spMkLst>
            <pc:docMk/>
            <pc:sldMk cId="1591410729" sldId="22326"/>
            <ac:spMk id="23" creationId="{993A6656-DC02-6BB5-B4C7-77E91B40EE6E}"/>
          </ac:spMkLst>
        </pc:spChg>
        <pc:spChg chg="mod">
          <ac:chgData name="Matilda Wallén" userId="357dc90a-1e73-4c90-8131-416d0222f10b" providerId="ADAL" clId="{C2AE2161-AB05-48A1-8091-31EDF0EA97B9}" dt="2023-09-22T12:18:14.805" v="4934" actId="34135"/>
          <ac:spMkLst>
            <pc:docMk/>
            <pc:sldMk cId="1591410729" sldId="22326"/>
            <ac:spMk id="24" creationId="{5AA4405F-FADB-244F-4B37-4A7CDE159CA7}"/>
          </ac:spMkLst>
        </pc:spChg>
        <pc:spChg chg="mod">
          <ac:chgData name="Matilda Wallén" userId="357dc90a-1e73-4c90-8131-416d0222f10b" providerId="ADAL" clId="{C2AE2161-AB05-48A1-8091-31EDF0EA97B9}" dt="2023-09-22T12:18:14.805" v="4934" actId="34135"/>
          <ac:spMkLst>
            <pc:docMk/>
            <pc:sldMk cId="1591410729" sldId="22326"/>
            <ac:spMk id="25" creationId="{ACC7DF8A-C2C1-256A-F134-1257292EABFD}"/>
          </ac:spMkLst>
        </pc:spChg>
        <pc:spChg chg="add mod">
          <ac:chgData name="Matilda Wallén" userId="357dc90a-1e73-4c90-8131-416d0222f10b" providerId="ADAL" clId="{C2AE2161-AB05-48A1-8091-31EDF0EA97B9}" dt="2023-09-22T12:18:14.805" v="4934" actId="34135"/>
          <ac:spMkLst>
            <pc:docMk/>
            <pc:sldMk cId="1591410729" sldId="22326"/>
            <ac:spMk id="28" creationId="{E7EDAA11-8AA7-2B2D-596A-E1C00351C103}"/>
          </ac:spMkLst>
        </pc:spChg>
        <pc:spChg chg="add del">
          <ac:chgData name="Matilda Wallén" userId="357dc90a-1e73-4c90-8131-416d0222f10b" providerId="ADAL" clId="{C2AE2161-AB05-48A1-8091-31EDF0EA97B9}" dt="2023-09-22T10:28:06.357" v="4419" actId="21"/>
          <ac:spMkLst>
            <pc:docMk/>
            <pc:sldMk cId="1591410729" sldId="22326"/>
            <ac:spMk id="31" creationId="{4E455831-1907-ED3A-DCA6-EAF8C0906910}"/>
          </ac:spMkLst>
        </pc:spChg>
        <pc:spChg chg="add del mod">
          <ac:chgData name="Matilda Wallén" userId="357dc90a-1e73-4c90-8131-416d0222f10b" providerId="ADAL" clId="{C2AE2161-AB05-48A1-8091-31EDF0EA97B9}" dt="2023-09-22T10:35:47.051" v="4498" actId="21"/>
          <ac:spMkLst>
            <pc:docMk/>
            <pc:sldMk cId="1591410729" sldId="22326"/>
            <ac:spMk id="32" creationId="{EFE22225-6268-3BDB-40B6-CFF0BDB3A857}"/>
          </ac:spMkLst>
        </pc:spChg>
        <pc:spChg chg="add del mod">
          <ac:chgData name="Matilda Wallén" userId="357dc90a-1e73-4c90-8131-416d0222f10b" providerId="ADAL" clId="{C2AE2161-AB05-48A1-8091-31EDF0EA97B9}" dt="2023-09-22T10:40:14.393" v="4581" actId="478"/>
          <ac:spMkLst>
            <pc:docMk/>
            <pc:sldMk cId="1591410729" sldId="22326"/>
            <ac:spMk id="33" creationId="{C6797B50-2715-C7D7-D3CE-5F2883065C1E}"/>
          </ac:spMkLst>
        </pc:spChg>
        <pc:grpChg chg="add del mod">
          <ac:chgData name="Matilda Wallén" userId="357dc90a-1e73-4c90-8131-416d0222f10b" providerId="ADAL" clId="{C2AE2161-AB05-48A1-8091-31EDF0EA97B9}" dt="2023-09-22T06:46:07.750" v="2906" actId="478"/>
          <ac:grpSpMkLst>
            <pc:docMk/>
            <pc:sldMk cId="1591410729" sldId="22326"/>
            <ac:grpSpMk id="5" creationId="{E05C57D0-9858-09F2-175F-56B9363CF732}"/>
          </ac:grpSpMkLst>
        </pc:grpChg>
        <pc:grpChg chg="mod">
          <ac:chgData name="Matilda Wallén" userId="357dc90a-1e73-4c90-8131-416d0222f10b" providerId="ADAL" clId="{C2AE2161-AB05-48A1-8091-31EDF0EA97B9}" dt="2023-09-22T12:18:03.627" v="4933" actId="34135"/>
          <ac:grpSpMkLst>
            <pc:docMk/>
            <pc:sldMk cId="1591410729" sldId="22326"/>
            <ac:grpSpMk id="7" creationId="{CF52950B-2947-A7FE-0F9A-7BFFB2A64BA9}"/>
          </ac:grpSpMkLst>
        </pc:grpChg>
        <pc:grpChg chg="mod">
          <ac:chgData name="Matilda Wallén" userId="357dc90a-1e73-4c90-8131-416d0222f10b" providerId="ADAL" clId="{C2AE2161-AB05-48A1-8091-31EDF0EA97B9}" dt="2023-09-22T12:18:03.627" v="4933" actId="34135"/>
          <ac:grpSpMkLst>
            <pc:docMk/>
            <pc:sldMk cId="1591410729" sldId="22326"/>
            <ac:grpSpMk id="13" creationId="{F2968C80-F59A-2642-6A17-68CA5B738860}"/>
          </ac:grpSpMkLst>
        </pc:grpChg>
        <pc:grpChg chg="mod topLvl">
          <ac:chgData name="Matilda Wallén" userId="357dc90a-1e73-4c90-8131-416d0222f10b" providerId="ADAL" clId="{C2AE2161-AB05-48A1-8091-31EDF0EA97B9}" dt="2023-09-22T12:18:14.805" v="4934" actId="34135"/>
          <ac:grpSpMkLst>
            <pc:docMk/>
            <pc:sldMk cId="1591410729" sldId="22326"/>
            <ac:grpSpMk id="23" creationId="{DEF8EEF9-313A-C898-D3F9-9C98690D1881}"/>
          </ac:grpSpMkLst>
        </pc:grpChg>
        <pc:grpChg chg="add mod">
          <ac:chgData name="Matilda Wallén" userId="357dc90a-1e73-4c90-8131-416d0222f10b" providerId="ADAL" clId="{C2AE2161-AB05-48A1-8091-31EDF0EA97B9}" dt="2023-09-22T12:18:14.805" v="4934" actId="34135"/>
          <ac:grpSpMkLst>
            <pc:docMk/>
            <pc:sldMk cId="1591410729" sldId="22326"/>
            <ac:grpSpMk id="29" creationId="{AC7F97F9-EFED-CC25-A024-BC6A6278DC78}"/>
          </ac:grpSpMkLst>
        </pc:grpChg>
        <pc:grpChg chg="add mod">
          <ac:chgData name="Matilda Wallén" userId="357dc90a-1e73-4c90-8131-416d0222f10b" providerId="ADAL" clId="{C2AE2161-AB05-48A1-8091-31EDF0EA97B9}" dt="2023-09-22T12:18:14.805" v="4934" actId="34135"/>
          <ac:grpSpMkLst>
            <pc:docMk/>
            <pc:sldMk cId="1591410729" sldId="22326"/>
            <ac:grpSpMk id="30" creationId="{EDCD834C-2D41-DB97-10CB-304D1471E732}"/>
          </ac:grpSpMkLst>
        </pc:grpChg>
        <pc:graphicFrameChg chg="mod">
          <ac:chgData name="Matilda Wallén" userId="357dc90a-1e73-4c90-8131-416d0222f10b" providerId="ADAL" clId="{C2AE2161-AB05-48A1-8091-31EDF0EA97B9}" dt="2023-09-22T12:18:03.627" v="4933" actId="34135"/>
          <ac:graphicFrameMkLst>
            <pc:docMk/>
            <pc:sldMk cId="1591410729" sldId="22326"/>
            <ac:graphicFrameMk id="8" creationId="{DDE8BCB8-A059-EA15-EDD2-F02B45EB2F5C}"/>
          </ac:graphicFrameMkLst>
        </pc:graphicFrameChg>
        <pc:picChg chg="mod">
          <ac:chgData name="Matilda Wallén" userId="357dc90a-1e73-4c90-8131-416d0222f10b" providerId="ADAL" clId="{C2AE2161-AB05-48A1-8091-31EDF0EA97B9}" dt="2023-09-22T12:18:03.627" v="4933" actId="34135"/>
          <ac:picMkLst>
            <pc:docMk/>
            <pc:sldMk cId="1591410729" sldId="22326"/>
            <ac:picMk id="10" creationId="{9529FEAE-AC2F-2C4C-7E4D-AABE79E04EE2}"/>
          </ac:picMkLst>
        </pc:picChg>
        <pc:picChg chg="mod">
          <ac:chgData name="Matilda Wallén" userId="357dc90a-1e73-4c90-8131-416d0222f10b" providerId="ADAL" clId="{C2AE2161-AB05-48A1-8091-31EDF0EA97B9}" dt="2023-09-22T12:18:03.627" v="4933" actId="34135"/>
          <ac:picMkLst>
            <pc:docMk/>
            <pc:sldMk cId="1591410729" sldId="22326"/>
            <ac:picMk id="11" creationId="{00AC813D-DA37-DB1B-E7E9-31974DE264A3}"/>
          </ac:picMkLst>
        </pc:picChg>
        <pc:picChg chg="mod">
          <ac:chgData name="Matilda Wallén" userId="357dc90a-1e73-4c90-8131-416d0222f10b" providerId="ADAL" clId="{C2AE2161-AB05-48A1-8091-31EDF0EA97B9}" dt="2023-09-22T12:18:03.627" v="4933" actId="34135"/>
          <ac:picMkLst>
            <pc:docMk/>
            <pc:sldMk cId="1591410729" sldId="22326"/>
            <ac:picMk id="12" creationId="{6F590216-DCA6-EEB6-C050-7F3222C3ADAC}"/>
          </ac:picMkLst>
        </pc:picChg>
        <pc:picChg chg="mod">
          <ac:chgData name="Matilda Wallén" userId="357dc90a-1e73-4c90-8131-416d0222f10b" providerId="ADAL" clId="{C2AE2161-AB05-48A1-8091-31EDF0EA97B9}" dt="2023-09-22T12:18:03.627" v="4933" actId="34135"/>
          <ac:picMkLst>
            <pc:docMk/>
            <pc:sldMk cId="1591410729" sldId="22326"/>
            <ac:picMk id="14" creationId="{3F0E91CC-0AA0-E167-2658-AA31213F0AC3}"/>
          </ac:picMkLst>
        </pc:picChg>
        <pc:picChg chg="mod">
          <ac:chgData name="Matilda Wallén" userId="357dc90a-1e73-4c90-8131-416d0222f10b" providerId="ADAL" clId="{C2AE2161-AB05-48A1-8091-31EDF0EA97B9}" dt="2023-09-22T12:18:03.627" v="4933" actId="34135"/>
          <ac:picMkLst>
            <pc:docMk/>
            <pc:sldMk cId="1591410729" sldId="22326"/>
            <ac:picMk id="20" creationId="{85516F8A-4D67-9727-1069-4BEE85ED210F}"/>
          </ac:picMkLst>
        </pc:picChg>
        <pc:picChg chg="mod">
          <ac:chgData name="Matilda Wallén" userId="357dc90a-1e73-4c90-8131-416d0222f10b" providerId="ADAL" clId="{C2AE2161-AB05-48A1-8091-31EDF0EA97B9}" dt="2023-09-22T12:18:03.627" v="4933" actId="34135"/>
          <ac:picMkLst>
            <pc:docMk/>
            <pc:sldMk cId="1591410729" sldId="22326"/>
            <ac:picMk id="21" creationId="{2969E7FD-588E-8B04-FE3A-30F031CA32C2}"/>
          </ac:picMkLst>
        </pc:picChg>
        <pc:picChg chg="add mod">
          <ac:chgData name="Matilda Wallén" userId="357dc90a-1e73-4c90-8131-416d0222f10b" providerId="ADAL" clId="{C2AE2161-AB05-48A1-8091-31EDF0EA97B9}" dt="2023-09-22T12:18:14.805" v="4934" actId="34135"/>
          <ac:picMkLst>
            <pc:docMk/>
            <pc:sldMk cId="1591410729" sldId="22326"/>
            <ac:picMk id="26" creationId="{A2DFD65F-A35F-B7D2-DF2C-6F23CB3DE4ED}"/>
          </ac:picMkLst>
        </pc:picChg>
      </pc:sldChg>
      <pc:sldChg chg="addSp delSp modSp mod">
        <pc:chgData name="Matilda Wallén" userId="357dc90a-1e73-4c90-8131-416d0222f10b" providerId="ADAL" clId="{C2AE2161-AB05-48A1-8091-31EDF0EA97B9}" dt="2023-09-22T12:20:07.103" v="4953" actId="20577"/>
        <pc:sldMkLst>
          <pc:docMk/>
          <pc:sldMk cId="1061594149" sldId="22327"/>
        </pc:sldMkLst>
        <pc:spChg chg="mod">
          <ac:chgData name="Matilda Wallén" userId="357dc90a-1e73-4c90-8131-416d0222f10b" providerId="ADAL" clId="{C2AE2161-AB05-48A1-8091-31EDF0EA97B9}" dt="2023-09-22T12:20:02.315" v="4951" actId="20577"/>
          <ac:spMkLst>
            <pc:docMk/>
            <pc:sldMk cId="1061594149" sldId="22327"/>
            <ac:spMk id="2" creationId="{8BE97F18-9767-5B9A-5012-66AB45800266}"/>
          </ac:spMkLst>
        </pc:spChg>
        <pc:spChg chg="mod">
          <ac:chgData name="Matilda Wallén" userId="357dc90a-1e73-4c90-8131-416d0222f10b" providerId="ADAL" clId="{C2AE2161-AB05-48A1-8091-31EDF0EA97B9}" dt="2023-09-22T12:20:07.103" v="4953" actId="20577"/>
          <ac:spMkLst>
            <pc:docMk/>
            <pc:sldMk cId="1061594149" sldId="22327"/>
            <ac:spMk id="3" creationId="{85D46469-72C3-9D9B-69E7-4D7C6698EABB}"/>
          </ac:spMkLst>
        </pc:spChg>
        <pc:spChg chg="mod">
          <ac:chgData name="Matilda Wallén" userId="357dc90a-1e73-4c90-8131-416d0222f10b" providerId="ADAL" clId="{C2AE2161-AB05-48A1-8091-31EDF0EA97B9}" dt="2023-09-22T12:15:43.405" v="4914" actId="34135"/>
          <ac:spMkLst>
            <pc:docMk/>
            <pc:sldMk cId="1061594149" sldId="22327"/>
            <ac:spMk id="4" creationId="{15C79159-35C1-9154-F927-19A93AE9A724}"/>
          </ac:spMkLst>
        </pc:spChg>
        <pc:spChg chg="mod">
          <ac:chgData name="Matilda Wallén" userId="357dc90a-1e73-4c90-8131-416d0222f10b" providerId="ADAL" clId="{C2AE2161-AB05-48A1-8091-31EDF0EA97B9}" dt="2023-09-22T12:15:52.223" v="4916" actId="34135"/>
          <ac:spMkLst>
            <pc:docMk/>
            <pc:sldMk cId="1061594149" sldId="22327"/>
            <ac:spMk id="5" creationId="{D7D590DF-5986-6915-48EC-48813DA86415}"/>
          </ac:spMkLst>
        </pc:spChg>
        <pc:spChg chg="mod">
          <ac:chgData name="Matilda Wallén" userId="357dc90a-1e73-4c90-8131-416d0222f10b" providerId="ADAL" clId="{C2AE2161-AB05-48A1-8091-31EDF0EA97B9}" dt="2023-09-22T12:16:04.128" v="4917" actId="34135"/>
          <ac:spMkLst>
            <pc:docMk/>
            <pc:sldMk cId="1061594149" sldId="22327"/>
            <ac:spMk id="6" creationId="{D1B77047-EA6B-27D8-475C-813A6C9DCF9B}"/>
          </ac:spMkLst>
        </pc:spChg>
        <pc:spChg chg="mod">
          <ac:chgData name="Matilda Wallén" userId="357dc90a-1e73-4c90-8131-416d0222f10b" providerId="ADAL" clId="{C2AE2161-AB05-48A1-8091-31EDF0EA97B9}" dt="2023-09-22T12:15:43.405" v="4914" actId="34135"/>
          <ac:spMkLst>
            <pc:docMk/>
            <pc:sldMk cId="1061594149" sldId="22327"/>
            <ac:spMk id="7" creationId="{7080B54A-EFE8-F768-F32C-A0D77EB986A8}"/>
          </ac:spMkLst>
        </pc:spChg>
        <pc:spChg chg="add mod">
          <ac:chgData name="Matilda Wallén" userId="357dc90a-1e73-4c90-8131-416d0222f10b" providerId="ADAL" clId="{C2AE2161-AB05-48A1-8091-31EDF0EA97B9}" dt="2023-09-22T07:16:30.263" v="3196"/>
          <ac:spMkLst>
            <pc:docMk/>
            <pc:sldMk cId="1061594149" sldId="22327"/>
            <ac:spMk id="8" creationId="{61B56EC7-AE65-4D3B-157A-A4CCF91F42F6}"/>
          </ac:spMkLst>
        </pc:spChg>
        <pc:spChg chg="mod">
          <ac:chgData name="Matilda Wallén" userId="357dc90a-1e73-4c90-8131-416d0222f10b" providerId="ADAL" clId="{C2AE2161-AB05-48A1-8091-31EDF0EA97B9}" dt="2023-09-18T11:38:26.122" v="888" actId="207"/>
          <ac:spMkLst>
            <pc:docMk/>
            <pc:sldMk cId="1061594149" sldId="22327"/>
            <ac:spMk id="9" creationId="{4C648E1A-3088-3208-AF1C-04A0B5DCD66A}"/>
          </ac:spMkLst>
        </pc:spChg>
        <pc:spChg chg="mod">
          <ac:chgData name="Matilda Wallén" userId="357dc90a-1e73-4c90-8131-416d0222f10b" providerId="ADAL" clId="{C2AE2161-AB05-48A1-8091-31EDF0EA97B9}" dt="2023-09-18T11:38:19.442" v="887" actId="207"/>
          <ac:spMkLst>
            <pc:docMk/>
            <pc:sldMk cId="1061594149" sldId="22327"/>
            <ac:spMk id="11" creationId="{6014843B-D7F4-061A-E752-5BDB2824F059}"/>
          </ac:spMkLst>
        </pc:spChg>
        <pc:spChg chg="mod">
          <ac:chgData name="Matilda Wallén" userId="357dc90a-1e73-4c90-8131-416d0222f10b" providerId="ADAL" clId="{C2AE2161-AB05-48A1-8091-31EDF0EA97B9}" dt="2023-09-22T12:16:08.957" v="4918" actId="34135"/>
          <ac:spMkLst>
            <pc:docMk/>
            <pc:sldMk cId="1061594149" sldId="22327"/>
            <ac:spMk id="11" creationId="{E0EB2D8C-7CFE-FD14-B541-A399B26664B9}"/>
          </ac:spMkLst>
        </pc:spChg>
        <pc:spChg chg="mod">
          <ac:chgData name="Matilda Wallén" userId="357dc90a-1e73-4c90-8131-416d0222f10b" providerId="ADAL" clId="{C2AE2161-AB05-48A1-8091-31EDF0EA97B9}" dt="2023-09-18T11:38:19.442" v="887" actId="207"/>
          <ac:spMkLst>
            <pc:docMk/>
            <pc:sldMk cId="1061594149" sldId="22327"/>
            <ac:spMk id="12" creationId="{43AB7B5D-44C0-EE3F-A6A2-29B4B69D41F3}"/>
          </ac:spMkLst>
        </pc:spChg>
        <pc:spChg chg="add del mod">
          <ac:chgData name="Matilda Wallén" userId="357dc90a-1e73-4c90-8131-416d0222f10b" providerId="ADAL" clId="{C2AE2161-AB05-48A1-8091-31EDF0EA97B9}" dt="2023-09-18T12:19:32.765" v="1517" actId="21"/>
          <ac:spMkLst>
            <pc:docMk/>
            <pc:sldMk cId="1061594149" sldId="22327"/>
            <ac:spMk id="13" creationId="{9A54C9F7-DD8D-992D-047E-62E615D2240E}"/>
          </ac:spMkLst>
        </pc:spChg>
        <pc:spChg chg="mod">
          <ac:chgData name="Matilda Wallén" userId="357dc90a-1e73-4c90-8131-416d0222f10b" providerId="ADAL" clId="{C2AE2161-AB05-48A1-8091-31EDF0EA97B9}" dt="2023-09-22T12:16:08.957" v="4918" actId="34135"/>
          <ac:spMkLst>
            <pc:docMk/>
            <pc:sldMk cId="1061594149" sldId="22327"/>
            <ac:spMk id="14" creationId="{841A3282-53DC-525F-DBBD-CA5EE31B7F8C}"/>
          </ac:spMkLst>
        </pc:spChg>
        <pc:spChg chg="add del mod">
          <ac:chgData name="Matilda Wallén" userId="357dc90a-1e73-4c90-8131-416d0222f10b" providerId="ADAL" clId="{C2AE2161-AB05-48A1-8091-31EDF0EA97B9}" dt="2023-09-18T12:19:32.765" v="1517" actId="21"/>
          <ac:spMkLst>
            <pc:docMk/>
            <pc:sldMk cId="1061594149" sldId="22327"/>
            <ac:spMk id="14" creationId="{FC440B3E-1405-DFE8-4DC5-5D877BEBB7D5}"/>
          </ac:spMkLst>
        </pc:spChg>
        <pc:spChg chg="add mod ord">
          <ac:chgData name="Matilda Wallén" userId="357dc90a-1e73-4c90-8131-416d0222f10b" providerId="ADAL" clId="{C2AE2161-AB05-48A1-8091-31EDF0EA97B9}" dt="2023-09-22T12:19:53.794" v="4947" actId="34135"/>
          <ac:spMkLst>
            <pc:docMk/>
            <pc:sldMk cId="1061594149" sldId="22327"/>
            <ac:spMk id="15" creationId="{25865B0F-BE20-6799-7AB5-E8CCFDF46670}"/>
          </ac:spMkLst>
        </pc:spChg>
        <pc:spChg chg="add del mod">
          <ac:chgData name="Matilda Wallén" userId="357dc90a-1e73-4c90-8131-416d0222f10b" providerId="ADAL" clId="{C2AE2161-AB05-48A1-8091-31EDF0EA97B9}" dt="2023-09-18T13:19:32.979" v="2378" actId="21"/>
          <ac:spMkLst>
            <pc:docMk/>
            <pc:sldMk cId="1061594149" sldId="22327"/>
            <ac:spMk id="16" creationId="{31384F09-A48C-27F1-57E1-CAFABFDF9A1A}"/>
          </ac:spMkLst>
        </pc:spChg>
        <pc:spChg chg="mod">
          <ac:chgData name="Matilda Wallén" userId="357dc90a-1e73-4c90-8131-416d0222f10b" providerId="ADAL" clId="{C2AE2161-AB05-48A1-8091-31EDF0EA97B9}" dt="2023-09-22T12:16:08.957" v="4918" actId="34135"/>
          <ac:spMkLst>
            <pc:docMk/>
            <pc:sldMk cId="1061594149" sldId="22327"/>
            <ac:spMk id="16" creationId="{54A08765-B180-7EAE-45BD-1E5B2F91E189}"/>
          </ac:spMkLst>
        </pc:spChg>
        <pc:spChg chg="add del mod">
          <ac:chgData name="Matilda Wallén" userId="357dc90a-1e73-4c90-8131-416d0222f10b" providerId="ADAL" clId="{C2AE2161-AB05-48A1-8091-31EDF0EA97B9}" dt="2023-09-18T13:19:49.809" v="2395" actId="478"/>
          <ac:spMkLst>
            <pc:docMk/>
            <pc:sldMk cId="1061594149" sldId="22327"/>
            <ac:spMk id="17" creationId="{29A63D99-15B9-B53A-A103-A7A6C1A517A7}"/>
          </ac:spMkLst>
        </pc:spChg>
        <pc:spChg chg="add del mod">
          <ac:chgData name="Matilda Wallén" userId="357dc90a-1e73-4c90-8131-416d0222f10b" providerId="ADAL" clId="{C2AE2161-AB05-48A1-8091-31EDF0EA97B9}" dt="2023-09-22T10:35:29.412" v="4492" actId="21"/>
          <ac:spMkLst>
            <pc:docMk/>
            <pc:sldMk cId="1061594149" sldId="22327"/>
            <ac:spMk id="17" creationId="{BB1E005C-5543-CD2B-9685-337DF2FC3C9C}"/>
          </ac:spMkLst>
        </pc:spChg>
        <pc:spChg chg="add del mod">
          <ac:chgData name="Matilda Wallén" userId="357dc90a-1e73-4c90-8131-416d0222f10b" providerId="ADAL" clId="{C2AE2161-AB05-48A1-8091-31EDF0EA97B9}" dt="2023-09-22T10:39:32.005" v="4534" actId="21"/>
          <ac:spMkLst>
            <pc:docMk/>
            <pc:sldMk cId="1061594149" sldId="22327"/>
            <ac:spMk id="18" creationId="{554AF4DB-B28C-D3AA-CEE2-E24C88944FE8}"/>
          </ac:spMkLst>
        </pc:spChg>
        <pc:spChg chg="mod">
          <ac:chgData name="Matilda Wallén" userId="357dc90a-1e73-4c90-8131-416d0222f10b" providerId="ADAL" clId="{C2AE2161-AB05-48A1-8091-31EDF0EA97B9}" dt="2023-09-22T12:15:43.405" v="4914" actId="34135"/>
          <ac:spMkLst>
            <pc:docMk/>
            <pc:sldMk cId="1061594149" sldId="22327"/>
            <ac:spMk id="22" creationId="{25A3F1C4-4316-21D9-D531-87185B481189}"/>
          </ac:spMkLst>
        </pc:spChg>
        <pc:spChg chg="mod">
          <ac:chgData name="Matilda Wallén" userId="357dc90a-1e73-4c90-8131-416d0222f10b" providerId="ADAL" clId="{C2AE2161-AB05-48A1-8091-31EDF0EA97B9}" dt="2023-09-22T12:19:59.068" v="4949" actId="20577"/>
          <ac:spMkLst>
            <pc:docMk/>
            <pc:sldMk cId="1061594149" sldId="22327"/>
            <ac:spMk id="23" creationId="{E483A0D1-B2D4-22C1-128E-F2467451D991}"/>
          </ac:spMkLst>
        </pc:spChg>
        <pc:spChg chg="mod">
          <ac:chgData name="Matilda Wallén" userId="357dc90a-1e73-4c90-8131-416d0222f10b" providerId="ADAL" clId="{C2AE2161-AB05-48A1-8091-31EDF0EA97B9}" dt="2023-09-22T12:15:43.405" v="4914" actId="34135"/>
          <ac:spMkLst>
            <pc:docMk/>
            <pc:sldMk cId="1061594149" sldId="22327"/>
            <ac:spMk id="24" creationId="{A8B9BD78-31D6-52C0-881C-7011C728EBCA}"/>
          </ac:spMkLst>
        </pc:spChg>
        <pc:spChg chg="mod">
          <ac:chgData name="Matilda Wallén" userId="357dc90a-1e73-4c90-8131-416d0222f10b" providerId="ADAL" clId="{C2AE2161-AB05-48A1-8091-31EDF0EA97B9}" dt="2023-09-22T12:15:43.405" v="4914" actId="34135"/>
          <ac:spMkLst>
            <pc:docMk/>
            <pc:sldMk cId="1061594149" sldId="22327"/>
            <ac:spMk id="25" creationId="{B0A75131-3616-FB0D-B669-F2F7DEE2CA9D}"/>
          </ac:spMkLst>
        </pc:spChg>
        <pc:spChg chg="mod">
          <ac:chgData name="Matilda Wallén" userId="357dc90a-1e73-4c90-8131-416d0222f10b" providerId="ADAL" clId="{C2AE2161-AB05-48A1-8091-31EDF0EA97B9}" dt="2023-09-22T12:15:43.405" v="4914" actId="34135"/>
          <ac:spMkLst>
            <pc:docMk/>
            <pc:sldMk cId="1061594149" sldId="22327"/>
            <ac:spMk id="26" creationId="{8DE48681-47A3-6494-C8A1-272F1B554ACA}"/>
          </ac:spMkLst>
        </pc:spChg>
        <pc:grpChg chg="add del mod">
          <ac:chgData name="Matilda Wallén" userId="357dc90a-1e73-4c90-8131-416d0222f10b" providerId="ADAL" clId="{C2AE2161-AB05-48A1-8091-31EDF0EA97B9}" dt="2023-09-18T12:10:03.509" v="1306" actId="478"/>
          <ac:grpSpMkLst>
            <pc:docMk/>
            <pc:sldMk cId="1061594149" sldId="22327"/>
            <ac:grpSpMk id="8" creationId="{75EE136A-E192-18F0-2EA0-A45C229BB1E5}"/>
          </ac:grpSpMkLst>
        </pc:grpChg>
        <pc:grpChg chg="add mod">
          <ac:chgData name="Matilda Wallén" userId="357dc90a-1e73-4c90-8131-416d0222f10b" providerId="ADAL" clId="{C2AE2161-AB05-48A1-8091-31EDF0EA97B9}" dt="2023-09-22T12:16:08.957" v="4918" actId="34135"/>
          <ac:grpSpMkLst>
            <pc:docMk/>
            <pc:sldMk cId="1061594149" sldId="22327"/>
            <ac:grpSpMk id="9" creationId="{FF55DF08-F329-87C9-663E-2A4FCC0A302D}"/>
          </ac:grpSpMkLst>
        </pc:grpChg>
        <pc:grpChg chg="mod">
          <ac:chgData name="Matilda Wallén" userId="357dc90a-1e73-4c90-8131-416d0222f10b" providerId="ADAL" clId="{C2AE2161-AB05-48A1-8091-31EDF0EA97B9}" dt="2023-09-22T12:16:08.957" v="4918" actId="34135"/>
          <ac:grpSpMkLst>
            <pc:docMk/>
            <pc:sldMk cId="1061594149" sldId="22327"/>
            <ac:grpSpMk id="10" creationId="{91E05BBD-45AE-0721-1D7B-7C7CB5C8FD12}"/>
          </ac:grpSpMkLst>
        </pc:grpChg>
        <pc:grpChg chg="mod">
          <ac:chgData name="Matilda Wallén" userId="357dc90a-1e73-4c90-8131-416d0222f10b" providerId="ADAL" clId="{C2AE2161-AB05-48A1-8091-31EDF0EA97B9}" dt="2023-09-18T11:37:31.941" v="882"/>
          <ac:grpSpMkLst>
            <pc:docMk/>
            <pc:sldMk cId="1061594149" sldId="22327"/>
            <ac:grpSpMk id="10" creationId="{D89882CE-9B34-4C59-6CAA-A993A7963235}"/>
          </ac:grpSpMkLst>
        </pc:grpChg>
        <pc:grpChg chg="mod">
          <ac:chgData name="Matilda Wallén" userId="357dc90a-1e73-4c90-8131-416d0222f10b" providerId="ADAL" clId="{C2AE2161-AB05-48A1-8091-31EDF0EA97B9}" dt="2023-09-22T12:16:08.957" v="4918" actId="34135"/>
          <ac:grpSpMkLst>
            <pc:docMk/>
            <pc:sldMk cId="1061594149" sldId="22327"/>
            <ac:grpSpMk id="12" creationId="{DBE61115-997E-ACF8-5303-9E308F09FDAC}"/>
          </ac:grpSpMkLst>
        </pc:grpChg>
        <pc:picChg chg="mod">
          <ac:chgData name="Matilda Wallén" userId="357dc90a-1e73-4c90-8131-416d0222f10b" providerId="ADAL" clId="{C2AE2161-AB05-48A1-8091-31EDF0EA97B9}" dt="2023-09-22T12:16:08.957" v="4918" actId="34135"/>
          <ac:picMkLst>
            <pc:docMk/>
            <pc:sldMk cId="1061594149" sldId="22327"/>
            <ac:picMk id="13" creationId="{9EF612D3-A880-1117-3C94-277D4AFFEE37}"/>
          </ac:picMkLst>
        </pc:picChg>
      </pc:sldChg>
      <pc:sldChg chg="del">
        <pc:chgData name="Matilda Wallén" userId="357dc90a-1e73-4c90-8131-416d0222f10b" providerId="ADAL" clId="{C2AE2161-AB05-48A1-8091-31EDF0EA97B9}" dt="2023-09-18T12:40:34.889" v="1955" actId="2696"/>
        <pc:sldMkLst>
          <pc:docMk/>
          <pc:sldMk cId="417716407" sldId="22328"/>
        </pc:sldMkLst>
      </pc:sldChg>
      <pc:sldChg chg="addSp delSp modSp add del mod modShow">
        <pc:chgData name="Matilda Wallén" userId="357dc90a-1e73-4c90-8131-416d0222f10b" providerId="ADAL" clId="{C2AE2161-AB05-48A1-8091-31EDF0EA97B9}" dt="2023-09-18T13:45:35.714" v="2522" actId="47"/>
        <pc:sldMkLst>
          <pc:docMk/>
          <pc:sldMk cId="1310173771" sldId="22329"/>
        </pc:sldMkLst>
        <pc:spChg chg="mod">
          <ac:chgData name="Matilda Wallén" userId="357dc90a-1e73-4c90-8131-416d0222f10b" providerId="ADAL" clId="{C2AE2161-AB05-48A1-8091-31EDF0EA97B9}" dt="2023-09-18T09:47:55.796" v="455" actId="12788"/>
          <ac:spMkLst>
            <pc:docMk/>
            <pc:sldMk cId="1310173771" sldId="22329"/>
            <ac:spMk id="3" creationId="{2D334F31-9CBB-1E2D-B0A3-00309378551C}"/>
          </ac:spMkLst>
        </pc:spChg>
        <pc:spChg chg="mod">
          <ac:chgData name="Matilda Wallén" userId="357dc90a-1e73-4c90-8131-416d0222f10b" providerId="ADAL" clId="{C2AE2161-AB05-48A1-8091-31EDF0EA97B9}" dt="2023-09-18T09:48:13.342" v="456" actId="12788"/>
          <ac:spMkLst>
            <pc:docMk/>
            <pc:sldMk cId="1310173771" sldId="22329"/>
            <ac:spMk id="4" creationId="{A308B4A9-2BD2-302F-621B-43F6D76CFE0A}"/>
          </ac:spMkLst>
        </pc:spChg>
        <pc:spChg chg="mod">
          <ac:chgData name="Matilda Wallén" userId="357dc90a-1e73-4c90-8131-416d0222f10b" providerId="ADAL" clId="{C2AE2161-AB05-48A1-8091-31EDF0EA97B9}" dt="2023-09-18T09:49:00.731" v="462" actId="12788"/>
          <ac:spMkLst>
            <pc:docMk/>
            <pc:sldMk cId="1310173771" sldId="22329"/>
            <ac:spMk id="6" creationId="{4B200D54-799F-F0B2-752F-72434E8D038E}"/>
          </ac:spMkLst>
        </pc:spChg>
        <pc:spChg chg="mod">
          <ac:chgData name="Matilda Wallén" userId="357dc90a-1e73-4c90-8131-416d0222f10b" providerId="ADAL" clId="{C2AE2161-AB05-48A1-8091-31EDF0EA97B9}" dt="2023-09-18T09:49:00.731" v="462" actId="12788"/>
          <ac:spMkLst>
            <pc:docMk/>
            <pc:sldMk cId="1310173771" sldId="22329"/>
            <ac:spMk id="8" creationId="{D1B0BA9E-ACFA-2EB2-E2F4-E19E5039653C}"/>
          </ac:spMkLst>
        </pc:spChg>
        <pc:spChg chg="mod topLvl">
          <ac:chgData name="Matilda Wallén" userId="357dc90a-1e73-4c90-8131-416d0222f10b" providerId="ADAL" clId="{C2AE2161-AB05-48A1-8091-31EDF0EA97B9}" dt="2023-09-18T09:46:03.690" v="436" actId="165"/>
          <ac:spMkLst>
            <pc:docMk/>
            <pc:sldMk cId="1310173771" sldId="22329"/>
            <ac:spMk id="9" creationId="{906FCBAE-7B99-0392-19C5-279F5AFEE0D8}"/>
          </ac:spMkLst>
        </pc:spChg>
        <pc:spChg chg="mod topLvl">
          <ac:chgData name="Matilda Wallén" userId="357dc90a-1e73-4c90-8131-416d0222f10b" providerId="ADAL" clId="{C2AE2161-AB05-48A1-8091-31EDF0EA97B9}" dt="2023-09-18T09:47:55.796" v="455" actId="12788"/>
          <ac:spMkLst>
            <pc:docMk/>
            <pc:sldMk cId="1310173771" sldId="22329"/>
            <ac:spMk id="14" creationId="{85337C82-7272-AE3F-F36B-9BF3CA92B01C}"/>
          </ac:spMkLst>
        </pc:spChg>
        <pc:spChg chg="mod topLvl">
          <ac:chgData name="Matilda Wallén" userId="357dc90a-1e73-4c90-8131-416d0222f10b" providerId="ADAL" clId="{C2AE2161-AB05-48A1-8091-31EDF0EA97B9}" dt="2023-09-18T09:48:13.342" v="456" actId="12788"/>
          <ac:spMkLst>
            <pc:docMk/>
            <pc:sldMk cId="1310173771" sldId="22329"/>
            <ac:spMk id="15" creationId="{490BA82F-5EEB-C029-08A8-597B30645B63}"/>
          </ac:spMkLst>
        </pc:spChg>
        <pc:spChg chg="mod topLvl">
          <ac:chgData name="Matilda Wallén" userId="357dc90a-1e73-4c90-8131-416d0222f10b" providerId="ADAL" clId="{C2AE2161-AB05-48A1-8091-31EDF0EA97B9}" dt="2023-09-18T09:49:32.607" v="463" actId="12788"/>
          <ac:spMkLst>
            <pc:docMk/>
            <pc:sldMk cId="1310173771" sldId="22329"/>
            <ac:spMk id="16" creationId="{AB4F9B9F-4325-7B2A-B044-5C2C7351E547}"/>
          </ac:spMkLst>
        </pc:spChg>
        <pc:spChg chg="mod topLvl">
          <ac:chgData name="Matilda Wallén" userId="357dc90a-1e73-4c90-8131-416d0222f10b" providerId="ADAL" clId="{C2AE2161-AB05-48A1-8091-31EDF0EA97B9}" dt="2023-09-18T09:48:29.562" v="458" actId="12788"/>
          <ac:spMkLst>
            <pc:docMk/>
            <pc:sldMk cId="1310173771" sldId="22329"/>
            <ac:spMk id="17" creationId="{8F1099DA-03F7-F722-ACAE-6C2E5C5E9E19}"/>
          </ac:spMkLst>
        </pc:spChg>
        <pc:spChg chg="mod topLvl">
          <ac:chgData name="Matilda Wallén" userId="357dc90a-1e73-4c90-8131-416d0222f10b" providerId="ADAL" clId="{C2AE2161-AB05-48A1-8091-31EDF0EA97B9}" dt="2023-09-18T09:48:37.522" v="459" actId="12788"/>
          <ac:spMkLst>
            <pc:docMk/>
            <pc:sldMk cId="1310173771" sldId="22329"/>
            <ac:spMk id="18" creationId="{947D70AF-D163-4F1A-C865-D42939A51363}"/>
          </ac:spMkLst>
        </pc:spChg>
        <pc:spChg chg="mod">
          <ac:chgData name="Matilda Wallén" userId="357dc90a-1e73-4c90-8131-416d0222f10b" providerId="ADAL" clId="{C2AE2161-AB05-48A1-8091-31EDF0EA97B9}" dt="2023-09-18T09:48:29.562" v="458" actId="12788"/>
          <ac:spMkLst>
            <pc:docMk/>
            <pc:sldMk cId="1310173771" sldId="22329"/>
            <ac:spMk id="20" creationId="{B3E96BE0-4764-00C2-3C07-4FA03861F837}"/>
          </ac:spMkLst>
        </pc:spChg>
        <pc:spChg chg="mod">
          <ac:chgData name="Matilda Wallén" userId="357dc90a-1e73-4c90-8131-416d0222f10b" providerId="ADAL" clId="{C2AE2161-AB05-48A1-8091-31EDF0EA97B9}" dt="2023-09-18T09:48:37.522" v="459" actId="12788"/>
          <ac:spMkLst>
            <pc:docMk/>
            <pc:sldMk cId="1310173771" sldId="22329"/>
            <ac:spMk id="21" creationId="{4948C447-19EA-315A-629B-E9778EFEC0F6}"/>
          </ac:spMkLst>
        </pc:spChg>
        <pc:spChg chg="add mod">
          <ac:chgData name="Matilda Wallén" userId="357dc90a-1e73-4c90-8131-416d0222f10b" providerId="ADAL" clId="{C2AE2161-AB05-48A1-8091-31EDF0EA97B9}" dt="2023-09-18T09:47:55.796" v="455" actId="12788"/>
          <ac:spMkLst>
            <pc:docMk/>
            <pc:sldMk cId="1310173771" sldId="22329"/>
            <ac:spMk id="22" creationId="{F25FDE5E-B27F-C5BD-6BCD-4D0040A5082A}"/>
          </ac:spMkLst>
        </pc:spChg>
        <pc:spChg chg="mod topLvl">
          <ac:chgData name="Matilda Wallén" userId="357dc90a-1e73-4c90-8131-416d0222f10b" providerId="ADAL" clId="{C2AE2161-AB05-48A1-8091-31EDF0EA97B9}" dt="2023-09-18T09:46:03.690" v="436" actId="165"/>
          <ac:spMkLst>
            <pc:docMk/>
            <pc:sldMk cId="1310173771" sldId="22329"/>
            <ac:spMk id="25" creationId="{6F72B158-9B93-2F13-2D32-3264BC46A380}"/>
          </ac:spMkLst>
        </pc:spChg>
        <pc:spChg chg="mod topLvl">
          <ac:chgData name="Matilda Wallén" userId="357dc90a-1e73-4c90-8131-416d0222f10b" providerId="ADAL" clId="{C2AE2161-AB05-48A1-8091-31EDF0EA97B9}" dt="2023-09-18T09:48:13.342" v="456" actId="12788"/>
          <ac:spMkLst>
            <pc:docMk/>
            <pc:sldMk cId="1310173771" sldId="22329"/>
            <ac:spMk id="27" creationId="{A3F022F3-7E61-7D7F-009E-697B70AFAA44}"/>
          </ac:spMkLst>
        </pc:spChg>
        <pc:spChg chg="mod topLvl">
          <ac:chgData name="Matilda Wallén" userId="357dc90a-1e73-4c90-8131-416d0222f10b" providerId="ADAL" clId="{C2AE2161-AB05-48A1-8091-31EDF0EA97B9}" dt="2023-09-18T09:49:00.731" v="462" actId="12788"/>
          <ac:spMkLst>
            <pc:docMk/>
            <pc:sldMk cId="1310173771" sldId="22329"/>
            <ac:spMk id="28" creationId="{1A42F3A8-CB19-139C-398C-A893F252D39F}"/>
          </ac:spMkLst>
        </pc:spChg>
        <pc:spChg chg="mod topLvl">
          <ac:chgData name="Matilda Wallén" userId="357dc90a-1e73-4c90-8131-416d0222f10b" providerId="ADAL" clId="{C2AE2161-AB05-48A1-8091-31EDF0EA97B9}" dt="2023-09-18T09:48:29.562" v="458" actId="12788"/>
          <ac:spMkLst>
            <pc:docMk/>
            <pc:sldMk cId="1310173771" sldId="22329"/>
            <ac:spMk id="29" creationId="{4A26CE6F-F7F6-B244-BC25-2AA15C9AECB0}"/>
          </ac:spMkLst>
        </pc:spChg>
        <pc:spChg chg="mod topLvl">
          <ac:chgData name="Matilda Wallén" userId="357dc90a-1e73-4c90-8131-416d0222f10b" providerId="ADAL" clId="{C2AE2161-AB05-48A1-8091-31EDF0EA97B9}" dt="2023-09-18T09:48:37.522" v="459" actId="12788"/>
          <ac:spMkLst>
            <pc:docMk/>
            <pc:sldMk cId="1310173771" sldId="22329"/>
            <ac:spMk id="30" creationId="{4B9A832A-93DB-FCBA-617D-6B676D50F0A1}"/>
          </ac:spMkLst>
        </pc:spChg>
        <pc:spChg chg="mod topLvl">
          <ac:chgData name="Matilda Wallén" userId="357dc90a-1e73-4c90-8131-416d0222f10b" providerId="ADAL" clId="{C2AE2161-AB05-48A1-8091-31EDF0EA97B9}" dt="2023-09-18T09:47:55.796" v="455" actId="12788"/>
          <ac:spMkLst>
            <pc:docMk/>
            <pc:sldMk cId="1310173771" sldId="22329"/>
            <ac:spMk id="31" creationId="{DC383552-F4D1-7CE2-2233-CE099AEA174C}"/>
          </ac:spMkLst>
        </pc:spChg>
        <pc:spChg chg="mod topLvl">
          <ac:chgData name="Matilda Wallén" userId="357dc90a-1e73-4c90-8131-416d0222f10b" providerId="ADAL" clId="{C2AE2161-AB05-48A1-8091-31EDF0EA97B9}" dt="2023-09-18T09:48:13.342" v="456" actId="12788"/>
          <ac:spMkLst>
            <pc:docMk/>
            <pc:sldMk cId="1310173771" sldId="22329"/>
            <ac:spMk id="32" creationId="{DE602C09-4785-6EEE-4164-00F4D3DC8CCD}"/>
          </ac:spMkLst>
        </pc:spChg>
        <pc:spChg chg="mod topLvl">
          <ac:chgData name="Matilda Wallén" userId="357dc90a-1e73-4c90-8131-416d0222f10b" providerId="ADAL" clId="{C2AE2161-AB05-48A1-8091-31EDF0EA97B9}" dt="2023-09-18T09:49:32.607" v="463" actId="12788"/>
          <ac:spMkLst>
            <pc:docMk/>
            <pc:sldMk cId="1310173771" sldId="22329"/>
            <ac:spMk id="33" creationId="{42BD4FEA-E63C-C461-3D66-2D47286EC6C1}"/>
          </ac:spMkLst>
        </pc:spChg>
        <pc:spChg chg="mod topLvl">
          <ac:chgData name="Matilda Wallén" userId="357dc90a-1e73-4c90-8131-416d0222f10b" providerId="ADAL" clId="{C2AE2161-AB05-48A1-8091-31EDF0EA97B9}" dt="2023-09-18T09:48:29.562" v="458" actId="12788"/>
          <ac:spMkLst>
            <pc:docMk/>
            <pc:sldMk cId="1310173771" sldId="22329"/>
            <ac:spMk id="34" creationId="{6A362850-B220-CCC2-FA95-609132FEE816}"/>
          </ac:spMkLst>
        </pc:spChg>
        <pc:spChg chg="mod topLvl">
          <ac:chgData name="Matilda Wallén" userId="357dc90a-1e73-4c90-8131-416d0222f10b" providerId="ADAL" clId="{C2AE2161-AB05-48A1-8091-31EDF0EA97B9}" dt="2023-09-18T09:48:37.522" v="459" actId="12788"/>
          <ac:spMkLst>
            <pc:docMk/>
            <pc:sldMk cId="1310173771" sldId="22329"/>
            <ac:spMk id="35" creationId="{78F5A89E-F95E-C0B0-865A-E518BC922DC4}"/>
          </ac:spMkLst>
        </pc:spChg>
        <pc:spChg chg="mod ord topLvl">
          <ac:chgData name="Matilda Wallén" userId="357dc90a-1e73-4c90-8131-416d0222f10b" providerId="ADAL" clId="{C2AE2161-AB05-48A1-8091-31EDF0EA97B9}" dt="2023-09-18T09:50:00.594" v="465" actId="1076"/>
          <ac:spMkLst>
            <pc:docMk/>
            <pc:sldMk cId="1310173771" sldId="22329"/>
            <ac:spMk id="38" creationId="{07C5F5AA-F9B3-74BD-6A9A-8B07C4273A5D}"/>
          </ac:spMkLst>
        </pc:spChg>
        <pc:spChg chg="mod ord topLvl">
          <ac:chgData name="Matilda Wallén" userId="357dc90a-1e73-4c90-8131-416d0222f10b" providerId="ADAL" clId="{C2AE2161-AB05-48A1-8091-31EDF0EA97B9}" dt="2023-09-18T09:48:13.342" v="456" actId="12788"/>
          <ac:spMkLst>
            <pc:docMk/>
            <pc:sldMk cId="1310173771" sldId="22329"/>
            <ac:spMk id="39" creationId="{7608367D-8C2E-9CDA-7CD8-824BEB2E0A29}"/>
          </ac:spMkLst>
        </pc:spChg>
        <pc:spChg chg="del mod">
          <ac:chgData name="Matilda Wallén" userId="357dc90a-1e73-4c90-8131-416d0222f10b" providerId="ADAL" clId="{C2AE2161-AB05-48A1-8091-31EDF0EA97B9}" dt="2023-09-18T09:27:06.710" v="268" actId="478"/>
          <ac:spMkLst>
            <pc:docMk/>
            <pc:sldMk cId="1310173771" sldId="22329"/>
            <ac:spMk id="40" creationId="{362F1554-1384-0C96-4098-A889BC4692C3}"/>
          </ac:spMkLst>
        </pc:spChg>
        <pc:spChg chg="add del mod ord topLvl">
          <ac:chgData name="Matilda Wallén" userId="357dc90a-1e73-4c90-8131-416d0222f10b" providerId="ADAL" clId="{C2AE2161-AB05-48A1-8091-31EDF0EA97B9}" dt="2023-09-18T09:49:00.731" v="462" actId="12788"/>
          <ac:spMkLst>
            <pc:docMk/>
            <pc:sldMk cId="1310173771" sldId="22329"/>
            <ac:spMk id="41" creationId="{BCA79ACB-7BBD-1855-966A-EFF6E578438F}"/>
          </ac:spMkLst>
        </pc:spChg>
        <pc:spChg chg="del mod">
          <ac:chgData name="Matilda Wallén" userId="357dc90a-1e73-4c90-8131-416d0222f10b" providerId="ADAL" clId="{C2AE2161-AB05-48A1-8091-31EDF0EA97B9}" dt="2023-09-18T09:40:11.920" v="380" actId="478"/>
          <ac:spMkLst>
            <pc:docMk/>
            <pc:sldMk cId="1310173771" sldId="22329"/>
            <ac:spMk id="42" creationId="{E7CB7B35-A286-5E91-08B1-EE9FE86A08D8}"/>
          </ac:spMkLst>
        </pc:spChg>
        <pc:spChg chg="mod topLvl">
          <ac:chgData name="Matilda Wallén" userId="357dc90a-1e73-4c90-8131-416d0222f10b" providerId="ADAL" clId="{C2AE2161-AB05-48A1-8091-31EDF0EA97B9}" dt="2023-09-18T09:48:29.562" v="458" actId="12788"/>
          <ac:spMkLst>
            <pc:docMk/>
            <pc:sldMk cId="1310173771" sldId="22329"/>
            <ac:spMk id="43" creationId="{9D5502A3-DE18-B97C-45BD-EF3DCE0CDFB5}"/>
          </ac:spMkLst>
        </pc:spChg>
        <pc:spChg chg="del mod">
          <ac:chgData name="Matilda Wallén" userId="357dc90a-1e73-4c90-8131-416d0222f10b" providerId="ADAL" clId="{C2AE2161-AB05-48A1-8091-31EDF0EA97B9}" dt="2023-09-18T09:30:38.751" v="299" actId="478"/>
          <ac:spMkLst>
            <pc:docMk/>
            <pc:sldMk cId="1310173771" sldId="22329"/>
            <ac:spMk id="44" creationId="{9B143564-CC1F-92AA-E98D-2239169060AD}"/>
          </ac:spMkLst>
        </pc:spChg>
        <pc:grpChg chg="mod topLvl">
          <ac:chgData name="Matilda Wallén" userId="357dc90a-1e73-4c90-8131-416d0222f10b" providerId="ADAL" clId="{C2AE2161-AB05-48A1-8091-31EDF0EA97B9}" dt="2023-09-18T09:48:29.562" v="458" actId="12788"/>
          <ac:grpSpMkLst>
            <pc:docMk/>
            <pc:sldMk cId="1310173771" sldId="22329"/>
            <ac:grpSpMk id="13" creationId="{91492880-A8E7-2819-3795-90FE30357535}"/>
          </ac:grpSpMkLst>
        </pc:grpChg>
        <pc:grpChg chg="del mod">
          <ac:chgData name="Matilda Wallén" userId="357dc90a-1e73-4c90-8131-416d0222f10b" providerId="ADAL" clId="{C2AE2161-AB05-48A1-8091-31EDF0EA97B9}" dt="2023-09-18T09:46:03.690" v="436" actId="165"/>
          <ac:grpSpMkLst>
            <pc:docMk/>
            <pc:sldMk cId="1310173771" sldId="22329"/>
            <ac:grpSpMk id="45" creationId="{7E80EBD6-C5F3-3A7F-03D6-1FE5A3D28BA0}"/>
          </ac:grpSpMkLst>
        </pc:grpChg>
        <pc:picChg chg="mod topLvl">
          <ac:chgData name="Matilda Wallén" userId="357dc90a-1e73-4c90-8131-416d0222f10b" providerId="ADAL" clId="{C2AE2161-AB05-48A1-8091-31EDF0EA97B9}" dt="2023-09-18T09:49:00.731" v="462" actId="12788"/>
          <ac:picMkLst>
            <pc:docMk/>
            <pc:sldMk cId="1310173771" sldId="22329"/>
            <ac:picMk id="10" creationId="{A296C49F-49F1-9AC0-7F96-92F68C21CDC5}"/>
          </ac:picMkLst>
        </pc:picChg>
        <pc:picChg chg="mod topLvl">
          <ac:chgData name="Matilda Wallén" userId="357dc90a-1e73-4c90-8131-416d0222f10b" providerId="ADAL" clId="{C2AE2161-AB05-48A1-8091-31EDF0EA97B9}" dt="2023-09-18T09:46:03.690" v="436" actId="165"/>
          <ac:picMkLst>
            <pc:docMk/>
            <pc:sldMk cId="1310173771" sldId="22329"/>
            <ac:picMk id="11" creationId="{1126B1B8-5C82-9A16-A0D7-60984B75AA3A}"/>
          </ac:picMkLst>
        </pc:picChg>
        <pc:picChg chg="mod topLvl">
          <ac:chgData name="Matilda Wallén" userId="357dc90a-1e73-4c90-8131-416d0222f10b" providerId="ADAL" clId="{C2AE2161-AB05-48A1-8091-31EDF0EA97B9}" dt="2023-09-18T09:46:03.690" v="436" actId="165"/>
          <ac:picMkLst>
            <pc:docMk/>
            <pc:sldMk cId="1310173771" sldId="22329"/>
            <ac:picMk id="12" creationId="{92B87E91-13CB-5BB4-259D-37FC60E3699F}"/>
          </ac:picMkLst>
        </pc:picChg>
        <pc:picChg chg="mod topLvl">
          <ac:chgData name="Matilda Wallén" userId="357dc90a-1e73-4c90-8131-416d0222f10b" providerId="ADAL" clId="{C2AE2161-AB05-48A1-8091-31EDF0EA97B9}" dt="2023-09-18T09:48:13.342" v="456" actId="12788"/>
          <ac:picMkLst>
            <pc:docMk/>
            <pc:sldMk cId="1310173771" sldId="22329"/>
            <ac:picMk id="19" creationId="{06AD2360-A37C-3D56-7ECA-618E851F3323}"/>
          </ac:picMkLst>
        </pc:picChg>
        <pc:picChg chg="mod">
          <ac:chgData name="Matilda Wallén" userId="357dc90a-1e73-4c90-8131-416d0222f10b" providerId="ADAL" clId="{C2AE2161-AB05-48A1-8091-31EDF0EA97B9}" dt="2023-09-18T09:46:03.690" v="436" actId="165"/>
          <ac:picMkLst>
            <pc:docMk/>
            <pc:sldMk cId="1310173771" sldId="22329"/>
            <ac:picMk id="26" creationId="{F6689B4F-C566-DB4C-9CCC-1CD6DDCC05DA}"/>
          </ac:picMkLst>
        </pc:picChg>
        <pc:picChg chg="mod">
          <ac:chgData name="Matilda Wallén" userId="357dc90a-1e73-4c90-8131-416d0222f10b" providerId="ADAL" clId="{C2AE2161-AB05-48A1-8091-31EDF0EA97B9}" dt="2023-09-18T09:46:03.690" v="436" actId="165"/>
          <ac:picMkLst>
            <pc:docMk/>
            <pc:sldMk cId="1310173771" sldId="22329"/>
            <ac:picMk id="36" creationId="{821EF3BE-396E-8F66-E9F7-84EBF31695CD}"/>
          </ac:picMkLst>
        </pc:picChg>
      </pc:sldChg>
      <pc:sldChg chg="addSp delSp modSp add mod modCm">
        <pc:chgData name="Matilda Wallén" userId="357dc90a-1e73-4c90-8131-416d0222f10b" providerId="ADAL" clId="{C2AE2161-AB05-48A1-8091-31EDF0EA97B9}" dt="2023-09-22T12:18:45.424" v="4938" actId="34135"/>
        <pc:sldMkLst>
          <pc:docMk/>
          <pc:sldMk cId="2434963311" sldId="22330"/>
        </pc:sldMkLst>
        <pc:spChg chg="del mod">
          <ac:chgData name="Matilda Wallén" userId="357dc90a-1e73-4c90-8131-416d0222f10b" providerId="ADAL" clId="{C2AE2161-AB05-48A1-8091-31EDF0EA97B9}" dt="2023-09-18T12:06:28.269" v="1269" actId="478"/>
          <ac:spMkLst>
            <pc:docMk/>
            <pc:sldMk cId="2434963311" sldId="22330"/>
            <ac:spMk id="2" creationId="{434A5754-D94D-3B03-0A75-D13ACA03EF31}"/>
          </ac:spMkLst>
        </pc:spChg>
        <pc:spChg chg="del">
          <ac:chgData name="Matilda Wallén" userId="357dc90a-1e73-4c90-8131-416d0222f10b" providerId="ADAL" clId="{C2AE2161-AB05-48A1-8091-31EDF0EA97B9}" dt="2023-09-18T11:10:43.191" v="577" actId="478"/>
          <ac:spMkLst>
            <pc:docMk/>
            <pc:sldMk cId="2434963311" sldId="22330"/>
            <ac:spMk id="3" creationId="{2D334F31-9CBB-1E2D-B0A3-00309378551C}"/>
          </ac:spMkLst>
        </pc:spChg>
        <pc:spChg chg="del">
          <ac:chgData name="Matilda Wallén" userId="357dc90a-1e73-4c90-8131-416d0222f10b" providerId="ADAL" clId="{C2AE2161-AB05-48A1-8091-31EDF0EA97B9}" dt="2023-09-18T11:10:43.813" v="578" actId="478"/>
          <ac:spMkLst>
            <pc:docMk/>
            <pc:sldMk cId="2434963311" sldId="22330"/>
            <ac:spMk id="4" creationId="{A308B4A9-2BD2-302F-621B-43F6D76CFE0A}"/>
          </ac:spMkLst>
        </pc:spChg>
        <pc:spChg chg="del">
          <ac:chgData name="Matilda Wallén" userId="357dc90a-1e73-4c90-8131-416d0222f10b" providerId="ADAL" clId="{C2AE2161-AB05-48A1-8091-31EDF0EA97B9}" dt="2023-09-18T12:06:28.269" v="1269" actId="478"/>
          <ac:spMkLst>
            <pc:docMk/>
            <pc:sldMk cId="2434963311" sldId="22330"/>
            <ac:spMk id="6" creationId="{4B200D54-799F-F0B2-752F-72434E8D038E}"/>
          </ac:spMkLst>
        </pc:spChg>
        <pc:spChg chg="del mod">
          <ac:chgData name="Matilda Wallén" userId="357dc90a-1e73-4c90-8131-416d0222f10b" providerId="ADAL" clId="{C2AE2161-AB05-48A1-8091-31EDF0EA97B9}" dt="2023-09-18T11:10:45.788" v="580" actId="478"/>
          <ac:spMkLst>
            <pc:docMk/>
            <pc:sldMk cId="2434963311" sldId="22330"/>
            <ac:spMk id="8" creationId="{D1B0BA9E-ACFA-2EB2-E2F4-E19E5039653C}"/>
          </ac:spMkLst>
        </pc:spChg>
        <pc:spChg chg="mod">
          <ac:chgData name="Matilda Wallén" userId="357dc90a-1e73-4c90-8131-416d0222f10b" providerId="ADAL" clId="{C2AE2161-AB05-48A1-8091-31EDF0EA97B9}" dt="2023-09-18T13:45:31.036" v="2521" actId="34135"/>
          <ac:spMkLst>
            <pc:docMk/>
            <pc:sldMk cId="2434963311" sldId="22330"/>
            <ac:spMk id="9" creationId="{906FCBAE-7B99-0392-19C5-279F5AFEE0D8}"/>
          </ac:spMkLst>
        </pc:spChg>
        <pc:spChg chg="del mod">
          <ac:chgData name="Matilda Wallén" userId="357dc90a-1e73-4c90-8131-416d0222f10b" providerId="ADAL" clId="{C2AE2161-AB05-48A1-8091-31EDF0EA97B9}" dt="2023-09-22T07:14:42.624" v="3186" actId="478"/>
          <ac:spMkLst>
            <pc:docMk/>
            <pc:sldMk cId="2434963311" sldId="22330"/>
            <ac:spMk id="14" creationId="{85337C82-7272-AE3F-F36B-9BF3CA92B01C}"/>
          </ac:spMkLst>
        </pc:spChg>
        <pc:spChg chg="mod">
          <ac:chgData name="Matilda Wallén" userId="357dc90a-1e73-4c90-8131-416d0222f10b" providerId="ADAL" clId="{C2AE2161-AB05-48A1-8091-31EDF0EA97B9}" dt="2023-09-18T13:45:31.036" v="2521" actId="34135"/>
          <ac:spMkLst>
            <pc:docMk/>
            <pc:sldMk cId="2434963311" sldId="22330"/>
            <ac:spMk id="15" creationId="{490BA82F-5EEB-C029-08A8-597B30645B63}"/>
          </ac:spMkLst>
        </pc:spChg>
        <pc:spChg chg="mod">
          <ac:chgData name="Matilda Wallén" userId="357dc90a-1e73-4c90-8131-416d0222f10b" providerId="ADAL" clId="{C2AE2161-AB05-48A1-8091-31EDF0EA97B9}" dt="2023-09-18T13:45:31.036" v="2521" actId="34135"/>
          <ac:spMkLst>
            <pc:docMk/>
            <pc:sldMk cId="2434963311" sldId="22330"/>
            <ac:spMk id="16" creationId="{AB4F9B9F-4325-7B2A-B044-5C2C7351E547}"/>
          </ac:spMkLst>
        </pc:spChg>
        <pc:spChg chg="mod">
          <ac:chgData name="Matilda Wallén" userId="357dc90a-1e73-4c90-8131-416d0222f10b" providerId="ADAL" clId="{C2AE2161-AB05-48A1-8091-31EDF0EA97B9}" dt="2023-09-18T13:45:31.036" v="2521" actId="34135"/>
          <ac:spMkLst>
            <pc:docMk/>
            <pc:sldMk cId="2434963311" sldId="22330"/>
            <ac:spMk id="17" creationId="{8F1099DA-03F7-F722-ACAE-6C2E5C5E9E19}"/>
          </ac:spMkLst>
        </pc:spChg>
        <pc:spChg chg="mod">
          <ac:chgData name="Matilda Wallén" userId="357dc90a-1e73-4c90-8131-416d0222f10b" providerId="ADAL" clId="{C2AE2161-AB05-48A1-8091-31EDF0EA97B9}" dt="2023-09-18T13:45:31.036" v="2521" actId="34135"/>
          <ac:spMkLst>
            <pc:docMk/>
            <pc:sldMk cId="2434963311" sldId="22330"/>
            <ac:spMk id="18" creationId="{947D70AF-D163-4F1A-C865-D42939A51363}"/>
          </ac:spMkLst>
        </pc:spChg>
        <pc:spChg chg="del">
          <ac:chgData name="Matilda Wallén" userId="357dc90a-1e73-4c90-8131-416d0222f10b" providerId="ADAL" clId="{C2AE2161-AB05-48A1-8091-31EDF0EA97B9}" dt="2023-09-18T11:10:47.135" v="581" actId="478"/>
          <ac:spMkLst>
            <pc:docMk/>
            <pc:sldMk cId="2434963311" sldId="22330"/>
            <ac:spMk id="20" creationId="{B3E96BE0-4764-00C2-3C07-4FA03861F837}"/>
          </ac:spMkLst>
        </pc:spChg>
        <pc:spChg chg="del mod">
          <ac:chgData name="Matilda Wallén" userId="357dc90a-1e73-4c90-8131-416d0222f10b" providerId="ADAL" clId="{C2AE2161-AB05-48A1-8091-31EDF0EA97B9}" dt="2023-09-18T11:10:48.772" v="583" actId="478"/>
          <ac:spMkLst>
            <pc:docMk/>
            <pc:sldMk cId="2434963311" sldId="22330"/>
            <ac:spMk id="21" creationId="{4948C447-19EA-315A-629B-E9778EFEC0F6}"/>
          </ac:spMkLst>
        </pc:spChg>
        <pc:spChg chg="add del mod">
          <ac:chgData name="Matilda Wallén" userId="357dc90a-1e73-4c90-8131-416d0222f10b" providerId="ADAL" clId="{C2AE2161-AB05-48A1-8091-31EDF0EA97B9}" dt="2023-09-22T11:06:55.317" v="4618" actId="1035"/>
          <ac:spMkLst>
            <pc:docMk/>
            <pc:sldMk cId="2434963311" sldId="22330"/>
            <ac:spMk id="22" creationId="{597E8378-9382-D8AE-CCA0-87E0C87A8515}"/>
          </ac:spMkLst>
        </pc:spChg>
        <pc:spChg chg="add mod">
          <ac:chgData name="Matilda Wallén" userId="357dc90a-1e73-4c90-8131-416d0222f10b" providerId="ADAL" clId="{C2AE2161-AB05-48A1-8091-31EDF0EA97B9}" dt="2023-09-22T11:07:09.948" v="4622" actId="14100"/>
          <ac:spMkLst>
            <pc:docMk/>
            <pc:sldMk cId="2434963311" sldId="22330"/>
            <ac:spMk id="23" creationId="{6A7DFD30-2D33-F1C4-5CC9-4194AACDD983}"/>
          </ac:spMkLst>
        </pc:spChg>
        <pc:spChg chg="add mod">
          <ac:chgData name="Matilda Wallén" userId="357dc90a-1e73-4c90-8131-416d0222f10b" providerId="ADAL" clId="{C2AE2161-AB05-48A1-8091-31EDF0EA97B9}" dt="2023-09-22T11:07:08.079" v="4621" actId="14100"/>
          <ac:spMkLst>
            <pc:docMk/>
            <pc:sldMk cId="2434963311" sldId="22330"/>
            <ac:spMk id="24" creationId="{606C2ABA-F234-2A55-58F7-E6DC6AFAD546}"/>
          </ac:spMkLst>
        </pc:spChg>
        <pc:spChg chg="del mod">
          <ac:chgData name="Matilda Wallén" userId="357dc90a-1e73-4c90-8131-416d0222f10b" providerId="ADAL" clId="{C2AE2161-AB05-48A1-8091-31EDF0EA97B9}" dt="2023-09-22T07:14:40.373" v="3185" actId="478"/>
          <ac:spMkLst>
            <pc:docMk/>
            <pc:sldMk cId="2434963311" sldId="22330"/>
            <ac:spMk id="25" creationId="{6F72B158-9B93-2F13-2D32-3264BC46A380}"/>
          </ac:spMkLst>
        </pc:spChg>
        <pc:spChg chg="mod">
          <ac:chgData name="Matilda Wallén" userId="357dc90a-1e73-4c90-8131-416d0222f10b" providerId="ADAL" clId="{C2AE2161-AB05-48A1-8091-31EDF0EA97B9}" dt="2023-09-18T13:45:31.036" v="2521" actId="34135"/>
          <ac:spMkLst>
            <pc:docMk/>
            <pc:sldMk cId="2434963311" sldId="22330"/>
            <ac:spMk id="27" creationId="{A3F022F3-7E61-7D7F-009E-697B70AFAA44}"/>
          </ac:spMkLst>
        </pc:spChg>
        <pc:spChg chg="mod">
          <ac:chgData name="Matilda Wallén" userId="357dc90a-1e73-4c90-8131-416d0222f10b" providerId="ADAL" clId="{C2AE2161-AB05-48A1-8091-31EDF0EA97B9}" dt="2023-09-18T13:45:31.036" v="2521" actId="34135"/>
          <ac:spMkLst>
            <pc:docMk/>
            <pc:sldMk cId="2434963311" sldId="22330"/>
            <ac:spMk id="28" creationId="{1A42F3A8-CB19-139C-398C-A893F252D39F}"/>
          </ac:spMkLst>
        </pc:spChg>
        <pc:spChg chg="mod">
          <ac:chgData name="Matilda Wallén" userId="357dc90a-1e73-4c90-8131-416d0222f10b" providerId="ADAL" clId="{C2AE2161-AB05-48A1-8091-31EDF0EA97B9}" dt="2023-09-18T13:45:31.036" v="2521" actId="34135"/>
          <ac:spMkLst>
            <pc:docMk/>
            <pc:sldMk cId="2434963311" sldId="22330"/>
            <ac:spMk id="29" creationId="{4A26CE6F-F7F6-B244-BC25-2AA15C9AECB0}"/>
          </ac:spMkLst>
        </pc:spChg>
        <pc:spChg chg="mod">
          <ac:chgData name="Matilda Wallén" userId="357dc90a-1e73-4c90-8131-416d0222f10b" providerId="ADAL" clId="{C2AE2161-AB05-48A1-8091-31EDF0EA97B9}" dt="2023-09-18T13:45:31.036" v="2521" actId="34135"/>
          <ac:spMkLst>
            <pc:docMk/>
            <pc:sldMk cId="2434963311" sldId="22330"/>
            <ac:spMk id="30" creationId="{4B9A832A-93DB-FCBA-617D-6B676D50F0A1}"/>
          </ac:spMkLst>
        </pc:spChg>
        <pc:spChg chg="del mod">
          <ac:chgData name="Matilda Wallén" userId="357dc90a-1e73-4c90-8131-416d0222f10b" providerId="ADAL" clId="{C2AE2161-AB05-48A1-8091-31EDF0EA97B9}" dt="2023-09-22T07:14:37.894" v="3184" actId="478"/>
          <ac:spMkLst>
            <pc:docMk/>
            <pc:sldMk cId="2434963311" sldId="22330"/>
            <ac:spMk id="31" creationId="{DC383552-F4D1-7CE2-2233-CE099AEA174C}"/>
          </ac:spMkLst>
        </pc:spChg>
        <pc:spChg chg="del mod">
          <ac:chgData name="Matilda Wallén" userId="357dc90a-1e73-4c90-8131-416d0222f10b" providerId="ADAL" clId="{C2AE2161-AB05-48A1-8091-31EDF0EA97B9}" dt="2023-09-22T07:14:56.030" v="3190" actId="478"/>
          <ac:spMkLst>
            <pc:docMk/>
            <pc:sldMk cId="2434963311" sldId="22330"/>
            <ac:spMk id="32" creationId="{DE602C09-4785-6EEE-4164-00F4D3DC8CCD}"/>
          </ac:spMkLst>
        </pc:spChg>
        <pc:spChg chg="mod">
          <ac:chgData name="Matilda Wallén" userId="357dc90a-1e73-4c90-8131-416d0222f10b" providerId="ADAL" clId="{C2AE2161-AB05-48A1-8091-31EDF0EA97B9}" dt="2023-09-18T13:45:31.036" v="2521" actId="34135"/>
          <ac:spMkLst>
            <pc:docMk/>
            <pc:sldMk cId="2434963311" sldId="22330"/>
            <ac:spMk id="33" creationId="{42BD4FEA-E63C-C461-3D66-2D47286EC6C1}"/>
          </ac:spMkLst>
        </pc:spChg>
        <pc:spChg chg="mod">
          <ac:chgData name="Matilda Wallén" userId="357dc90a-1e73-4c90-8131-416d0222f10b" providerId="ADAL" clId="{C2AE2161-AB05-48A1-8091-31EDF0EA97B9}" dt="2023-09-18T13:45:31.036" v="2521" actId="34135"/>
          <ac:spMkLst>
            <pc:docMk/>
            <pc:sldMk cId="2434963311" sldId="22330"/>
            <ac:spMk id="34" creationId="{6A362850-B220-CCC2-FA95-609132FEE816}"/>
          </ac:spMkLst>
        </pc:spChg>
        <pc:spChg chg="mod">
          <ac:chgData name="Matilda Wallén" userId="357dc90a-1e73-4c90-8131-416d0222f10b" providerId="ADAL" clId="{C2AE2161-AB05-48A1-8091-31EDF0EA97B9}" dt="2023-09-18T13:45:31.036" v="2521" actId="34135"/>
          <ac:spMkLst>
            <pc:docMk/>
            <pc:sldMk cId="2434963311" sldId="22330"/>
            <ac:spMk id="35" creationId="{78F5A89E-F95E-C0B0-865A-E518BC922DC4}"/>
          </ac:spMkLst>
        </pc:spChg>
        <pc:spChg chg="mod">
          <ac:chgData name="Matilda Wallén" userId="357dc90a-1e73-4c90-8131-416d0222f10b" providerId="ADAL" clId="{C2AE2161-AB05-48A1-8091-31EDF0EA97B9}" dt="2023-09-18T13:45:31.036" v="2521" actId="34135"/>
          <ac:spMkLst>
            <pc:docMk/>
            <pc:sldMk cId="2434963311" sldId="22330"/>
            <ac:spMk id="38" creationId="{07C5F5AA-F9B3-74BD-6A9A-8B07C4273A5D}"/>
          </ac:spMkLst>
        </pc:spChg>
        <pc:spChg chg="mod">
          <ac:chgData name="Matilda Wallén" userId="357dc90a-1e73-4c90-8131-416d0222f10b" providerId="ADAL" clId="{C2AE2161-AB05-48A1-8091-31EDF0EA97B9}" dt="2023-09-18T13:45:31.036" v="2521" actId="34135"/>
          <ac:spMkLst>
            <pc:docMk/>
            <pc:sldMk cId="2434963311" sldId="22330"/>
            <ac:spMk id="39" creationId="{7608367D-8C2E-9CDA-7CD8-824BEB2E0A29}"/>
          </ac:spMkLst>
        </pc:spChg>
        <pc:spChg chg="del mod">
          <ac:chgData name="Matilda Wallén" userId="357dc90a-1e73-4c90-8131-416d0222f10b" providerId="ADAL" clId="{C2AE2161-AB05-48A1-8091-31EDF0EA97B9}" dt="2023-09-22T07:14:46.540" v="3187" actId="478"/>
          <ac:spMkLst>
            <pc:docMk/>
            <pc:sldMk cId="2434963311" sldId="22330"/>
            <ac:spMk id="40" creationId="{362F1554-1384-0C96-4098-A889BC4692C3}"/>
          </ac:spMkLst>
        </pc:spChg>
        <pc:spChg chg="mod">
          <ac:chgData name="Matilda Wallén" userId="357dc90a-1e73-4c90-8131-416d0222f10b" providerId="ADAL" clId="{C2AE2161-AB05-48A1-8091-31EDF0EA97B9}" dt="2023-09-18T13:45:31.036" v="2521" actId="34135"/>
          <ac:spMkLst>
            <pc:docMk/>
            <pc:sldMk cId="2434963311" sldId="22330"/>
            <ac:spMk id="41" creationId="{BCA79ACB-7BBD-1855-966A-EFF6E578438F}"/>
          </ac:spMkLst>
        </pc:spChg>
        <pc:spChg chg="mod">
          <ac:chgData name="Matilda Wallén" userId="357dc90a-1e73-4c90-8131-416d0222f10b" providerId="ADAL" clId="{C2AE2161-AB05-48A1-8091-31EDF0EA97B9}" dt="2023-09-18T13:45:31.036" v="2521" actId="34135"/>
          <ac:spMkLst>
            <pc:docMk/>
            <pc:sldMk cId="2434963311" sldId="22330"/>
            <ac:spMk id="42" creationId="{E7CB7B35-A286-5E91-08B1-EE9FE86A08D8}"/>
          </ac:spMkLst>
        </pc:spChg>
        <pc:spChg chg="mod">
          <ac:chgData name="Matilda Wallén" userId="357dc90a-1e73-4c90-8131-416d0222f10b" providerId="ADAL" clId="{C2AE2161-AB05-48A1-8091-31EDF0EA97B9}" dt="2023-09-18T13:45:31.036" v="2521" actId="34135"/>
          <ac:spMkLst>
            <pc:docMk/>
            <pc:sldMk cId="2434963311" sldId="22330"/>
            <ac:spMk id="43" creationId="{9D5502A3-DE18-B97C-45BD-EF3DCE0CDFB5}"/>
          </ac:spMkLst>
        </pc:spChg>
        <pc:spChg chg="mod">
          <ac:chgData name="Matilda Wallén" userId="357dc90a-1e73-4c90-8131-416d0222f10b" providerId="ADAL" clId="{C2AE2161-AB05-48A1-8091-31EDF0EA97B9}" dt="2023-09-18T13:45:31.036" v="2521" actId="34135"/>
          <ac:spMkLst>
            <pc:docMk/>
            <pc:sldMk cId="2434963311" sldId="22330"/>
            <ac:spMk id="44" creationId="{9B143564-CC1F-92AA-E98D-2239169060AD}"/>
          </ac:spMkLst>
        </pc:spChg>
        <pc:spChg chg="add mod">
          <ac:chgData name="Matilda Wallén" userId="357dc90a-1e73-4c90-8131-416d0222f10b" providerId="ADAL" clId="{C2AE2161-AB05-48A1-8091-31EDF0EA97B9}" dt="2023-09-22T11:07:03.298" v="4619" actId="14100"/>
          <ac:spMkLst>
            <pc:docMk/>
            <pc:sldMk cId="2434963311" sldId="22330"/>
            <ac:spMk id="46" creationId="{820C92C5-72ED-FE1D-3BD1-2F149D330123}"/>
          </ac:spMkLst>
        </pc:spChg>
        <pc:spChg chg="add mod">
          <ac:chgData name="Matilda Wallén" userId="357dc90a-1e73-4c90-8131-416d0222f10b" providerId="ADAL" clId="{C2AE2161-AB05-48A1-8091-31EDF0EA97B9}" dt="2023-09-22T11:07:05.448" v="4620" actId="14100"/>
          <ac:spMkLst>
            <pc:docMk/>
            <pc:sldMk cId="2434963311" sldId="22330"/>
            <ac:spMk id="47" creationId="{347AE820-958E-2880-AECB-352C9E735A36}"/>
          </ac:spMkLst>
        </pc:spChg>
        <pc:spChg chg="mod">
          <ac:chgData name="Matilda Wallén" userId="357dc90a-1e73-4c90-8131-416d0222f10b" providerId="ADAL" clId="{C2AE2161-AB05-48A1-8091-31EDF0EA97B9}" dt="2023-09-18T11:37:13.393" v="878"/>
          <ac:spMkLst>
            <pc:docMk/>
            <pc:sldMk cId="2434963311" sldId="22330"/>
            <ac:spMk id="49" creationId="{1A62A838-C757-3A00-52BD-9DF013307697}"/>
          </ac:spMkLst>
        </pc:spChg>
        <pc:spChg chg="mod">
          <ac:chgData name="Matilda Wallén" userId="357dc90a-1e73-4c90-8131-416d0222f10b" providerId="ADAL" clId="{C2AE2161-AB05-48A1-8091-31EDF0EA97B9}" dt="2023-09-18T11:37:13.393" v="878"/>
          <ac:spMkLst>
            <pc:docMk/>
            <pc:sldMk cId="2434963311" sldId="22330"/>
            <ac:spMk id="51" creationId="{A5587934-AE55-E357-84F0-77856B4527A4}"/>
          </ac:spMkLst>
        </pc:spChg>
        <pc:spChg chg="mod">
          <ac:chgData name="Matilda Wallén" userId="357dc90a-1e73-4c90-8131-416d0222f10b" providerId="ADAL" clId="{C2AE2161-AB05-48A1-8091-31EDF0EA97B9}" dt="2023-09-18T11:37:13.393" v="878"/>
          <ac:spMkLst>
            <pc:docMk/>
            <pc:sldMk cId="2434963311" sldId="22330"/>
            <ac:spMk id="52" creationId="{FF8C5DEF-FA8F-64D7-1B3E-F98BD0633C1F}"/>
          </ac:spMkLst>
        </pc:spChg>
        <pc:spChg chg="add mod">
          <ac:chgData name="Matilda Wallén" userId="357dc90a-1e73-4c90-8131-416d0222f10b" providerId="ADAL" clId="{C2AE2161-AB05-48A1-8091-31EDF0EA97B9}" dt="2023-09-22T12:18:45.424" v="4938" actId="34135"/>
          <ac:spMkLst>
            <pc:docMk/>
            <pc:sldMk cId="2434963311" sldId="22330"/>
            <ac:spMk id="53" creationId="{FD889417-AFC4-2C27-B619-C2685A7442E8}"/>
          </ac:spMkLst>
        </pc:spChg>
        <pc:spChg chg="add del mod">
          <ac:chgData name="Matilda Wallén" userId="357dc90a-1e73-4c90-8131-416d0222f10b" providerId="ADAL" clId="{C2AE2161-AB05-48A1-8091-31EDF0EA97B9}" dt="2023-09-18T12:56:08.988" v="2109" actId="478"/>
          <ac:spMkLst>
            <pc:docMk/>
            <pc:sldMk cId="2434963311" sldId="22330"/>
            <ac:spMk id="54" creationId="{7FD8412B-832D-08D1-1DD9-A4101071B682}"/>
          </ac:spMkLst>
        </pc:spChg>
        <pc:spChg chg="mod">
          <ac:chgData name="Matilda Wallén" userId="357dc90a-1e73-4c90-8131-416d0222f10b" providerId="ADAL" clId="{C2AE2161-AB05-48A1-8091-31EDF0EA97B9}" dt="2023-09-18T13:57:46.199" v="2591" actId="20577"/>
          <ac:spMkLst>
            <pc:docMk/>
            <pc:sldMk cId="2434963311" sldId="22330"/>
            <ac:spMk id="56" creationId="{4D3DDA13-F65D-479B-86BF-61756220E29D}"/>
          </ac:spMkLst>
        </pc:spChg>
        <pc:spChg chg="mod">
          <ac:chgData name="Matilda Wallén" userId="357dc90a-1e73-4c90-8131-416d0222f10b" providerId="ADAL" clId="{C2AE2161-AB05-48A1-8091-31EDF0EA97B9}" dt="2023-09-18T13:45:31.036" v="2521" actId="34135"/>
          <ac:spMkLst>
            <pc:docMk/>
            <pc:sldMk cId="2434963311" sldId="22330"/>
            <ac:spMk id="58" creationId="{6EBBFC07-C7A9-1F8E-C7E8-EAC6A279FBEB}"/>
          </ac:spMkLst>
        </pc:spChg>
        <pc:spChg chg="mod">
          <ac:chgData name="Matilda Wallén" userId="357dc90a-1e73-4c90-8131-416d0222f10b" providerId="ADAL" clId="{C2AE2161-AB05-48A1-8091-31EDF0EA97B9}" dt="2023-09-18T13:45:31.036" v="2521" actId="34135"/>
          <ac:spMkLst>
            <pc:docMk/>
            <pc:sldMk cId="2434963311" sldId="22330"/>
            <ac:spMk id="59" creationId="{9E46AC9F-AA91-AA7C-33BC-74370F49228D}"/>
          </ac:spMkLst>
        </pc:spChg>
        <pc:spChg chg="add del mod">
          <ac:chgData name="Matilda Wallén" userId="357dc90a-1e73-4c90-8131-416d0222f10b" providerId="ADAL" clId="{C2AE2161-AB05-48A1-8091-31EDF0EA97B9}" dt="2023-09-18T12:21:06.700" v="1535" actId="21"/>
          <ac:spMkLst>
            <pc:docMk/>
            <pc:sldMk cId="2434963311" sldId="22330"/>
            <ac:spMk id="60" creationId="{A9842DB8-C5A8-9172-B0BF-D3A1D93C281E}"/>
          </ac:spMkLst>
        </pc:spChg>
        <pc:spChg chg="add del mod">
          <ac:chgData name="Matilda Wallén" userId="357dc90a-1e73-4c90-8131-416d0222f10b" providerId="ADAL" clId="{C2AE2161-AB05-48A1-8091-31EDF0EA97B9}" dt="2023-09-18T12:21:06.700" v="1535" actId="21"/>
          <ac:spMkLst>
            <pc:docMk/>
            <pc:sldMk cId="2434963311" sldId="22330"/>
            <ac:spMk id="61" creationId="{0313BD42-C2CF-2BAE-2DEB-5A918E5B16E6}"/>
          </ac:spMkLst>
        </pc:spChg>
        <pc:spChg chg="add del mod">
          <ac:chgData name="Matilda Wallén" userId="357dc90a-1e73-4c90-8131-416d0222f10b" providerId="ADAL" clId="{C2AE2161-AB05-48A1-8091-31EDF0EA97B9}" dt="2023-09-22T07:14:32.104" v="3183" actId="478"/>
          <ac:spMkLst>
            <pc:docMk/>
            <pc:sldMk cId="2434963311" sldId="22330"/>
            <ac:spMk id="62" creationId="{266A2ACB-225A-A04B-7C93-DCA8DE92DFF2}"/>
          </ac:spMkLst>
        </pc:spChg>
        <pc:spChg chg="add mod">
          <ac:chgData name="Matilda Wallén" userId="357dc90a-1e73-4c90-8131-416d0222f10b" providerId="ADAL" clId="{C2AE2161-AB05-48A1-8091-31EDF0EA97B9}" dt="2023-09-18T13:58:05.649" v="2595" actId="34135"/>
          <ac:spMkLst>
            <pc:docMk/>
            <pc:sldMk cId="2434963311" sldId="22330"/>
            <ac:spMk id="63" creationId="{FDE3B1C9-04F3-6CFD-269A-FB73D31D8262}"/>
          </ac:spMkLst>
        </pc:spChg>
        <pc:spChg chg="mod">
          <ac:chgData name="Matilda Wallén" userId="357dc90a-1e73-4c90-8131-416d0222f10b" providerId="ADAL" clId="{C2AE2161-AB05-48A1-8091-31EDF0EA97B9}" dt="2023-09-22T12:18:45.424" v="4938" actId="34135"/>
          <ac:spMkLst>
            <pc:docMk/>
            <pc:sldMk cId="2434963311" sldId="22330"/>
            <ac:spMk id="65" creationId="{C500150E-25CA-8310-0DF0-6578ABC88C7E}"/>
          </ac:spMkLst>
        </pc:spChg>
        <pc:spChg chg="mod">
          <ac:chgData name="Matilda Wallén" userId="357dc90a-1e73-4c90-8131-416d0222f10b" providerId="ADAL" clId="{C2AE2161-AB05-48A1-8091-31EDF0EA97B9}" dt="2023-09-22T12:18:45.424" v="4938" actId="34135"/>
          <ac:spMkLst>
            <pc:docMk/>
            <pc:sldMk cId="2434963311" sldId="22330"/>
            <ac:spMk id="67" creationId="{BAE769E9-400D-1AF4-1545-B5142BAF1C18}"/>
          </ac:spMkLst>
        </pc:spChg>
        <pc:spChg chg="mod">
          <ac:chgData name="Matilda Wallén" userId="357dc90a-1e73-4c90-8131-416d0222f10b" providerId="ADAL" clId="{C2AE2161-AB05-48A1-8091-31EDF0EA97B9}" dt="2023-09-22T12:18:45.424" v="4938" actId="34135"/>
          <ac:spMkLst>
            <pc:docMk/>
            <pc:sldMk cId="2434963311" sldId="22330"/>
            <ac:spMk id="68" creationId="{D20F8A1E-8120-A157-389B-1D096B27E2E8}"/>
          </ac:spMkLst>
        </pc:spChg>
        <pc:grpChg chg="mod">
          <ac:chgData name="Matilda Wallén" userId="357dc90a-1e73-4c90-8131-416d0222f10b" providerId="ADAL" clId="{C2AE2161-AB05-48A1-8091-31EDF0EA97B9}" dt="2023-09-18T13:45:31.036" v="2521" actId="34135"/>
          <ac:grpSpMkLst>
            <pc:docMk/>
            <pc:sldMk cId="2434963311" sldId="22330"/>
            <ac:grpSpMk id="13" creationId="{91492880-A8E7-2819-3795-90FE30357535}"/>
          </ac:grpSpMkLst>
        </pc:grpChg>
        <pc:grpChg chg="del mod">
          <ac:chgData name="Matilda Wallén" userId="357dc90a-1e73-4c90-8131-416d0222f10b" providerId="ADAL" clId="{C2AE2161-AB05-48A1-8091-31EDF0EA97B9}" dt="2023-09-22T07:14:58.648" v="3191" actId="478"/>
          <ac:grpSpMkLst>
            <pc:docMk/>
            <pc:sldMk cId="2434963311" sldId="22330"/>
            <ac:grpSpMk id="45" creationId="{7E80EBD6-C5F3-3A7F-03D6-1FE5A3D28BA0}"/>
          </ac:grpSpMkLst>
        </pc:grpChg>
        <pc:grpChg chg="add del mod">
          <ac:chgData name="Matilda Wallén" userId="357dc90a-1e73-4c90-8131-416d0222f10b" providerId="ADAL" clId="{C2AE2161-AB05-48A1-8091-31EDF0EA97B9}" dt="2023-09-18T11:45:54.251" v="974" actId="478"/>
          <ac:grpSpMkLst>
            <pc:docMk/>
            <pc:sldMk cId="2434963311" sldId="22330"/>
            <ac:grpSpMk id="48" creationId="{6DF4581B-08EE-0526-6C68-054172391BF0}"/>
          </ac:grpSpMkLst>
        </pc:grpChg>
        <pc:grpChg chg="mod">
          <ac:chgData name="Matilda Wallén" userId="357dc90a-1e73-4c90-8131-416d0222f10b" providerId="ADAL" clId="{C2AE2161-AB05-48A1-8091-31EDF0EA97B9}" dt="2023-09-18T11:37:13.393" v="878"/>
          <ac:grpSpMkLst>
            <pc:docMk/>
            <pc:sldMk cId="2434963311" sldId="22330"/>
            <ac:grpSpMk id="50" creationId="{74A4225D-8074-31DD-34C9-3A9A7347CE7B}"/>
          </ac:grpSpMkLst>
        </pc:grpChg>
        <pc:grpChg chg="add mod">
          <ac:chgData name="Matilda Wallén" userId="357dc90a-1e73-4c90-8131-416d0222f10b" providerId="ADAL" clId="{C2AE2161-AB05-48A1-8091-31EDF0EA97B9}" dt="2023-09-18T13:45:31.036" v="2521" actId="34135"/>
          <ac:grpSpMkLst>
            <pc:docMk/>
            <pc:sldMk cId="2434963311" sldId="22330"/>
            <ac:grpSpMk id="55" creationId="{4B4A3F77-3B8C-D920-9853-48B47B6B74B8}"/>
          </ac:grpSpMkLst>
        </pc:grpChg>
        <pc:grpChg chg="mod">
          <ac:chgData name="Matilda Wallén" userId="357dc90a-1e73-4c90-8131-416d0222f10b" providerId="ADAL" clId="{C2AE2161-AB05-48A1-8091-31EDF0EA97B9}" dt="2023-09-18T13:45:31.036" v="2521" actId="34135"/>
          <ac:grpSpMkLst>
            <pc:docMk/>
            <pc:sldMk cId="2434963311" sldId="22330"/>
            <ac:grpSpMk id="57" creationId="{592A7384-437D-8FF5-1166-DB229F7D2B8E}"/>
          </ac:grpSpMkLst>
        </pc:grpChg>
        <pc:grpChg chg="add mod">
          <ac:chgData name="Matilda Wallén" userId="357dc90a-1e73-4c90-8131-416d0222f10b" providerId="ADAL" clId="{C2AE2161-AB05-48A1-8091-31EDF0EA97B9}" dt="2023-09-22T12:18:45.424" v="4938" actId="34135"/>
          <ac:grpSpMkLst>
            <pc:docMk/>
            <pc:sldMk cId="2434963311" sldId="22330"/>
            <ac:grpSpMk id="64" creationId="{5E72BABD-6C89-E4D5-74A7-58A25003D601}"/>
          </ac:grpSpMkLst>
        </pc:grpChg>
        <pc:grpChg chg="mod">
          <ac:chgData name="Matilda Wallén" userId="357dc90a-1e73-4c90-8131-416d0222f10b" providerId="ADAL" clId="{C2AE2161-AB05-48A1-8091-31EDF0EA97B9}" dt="2023-09-22T12:18:45.424" v="4938" actId="34135"/>
          <ac:grpSpMkLst>
            <pc:docMk/>
            <pc:sldMk cId="2434963311" sldId="22330"/>
            <ac:grpSpMk id="66" creationId="{64ED9199-C926-E004-8925-EC686D0D1417}"/>
          </ac:grpSpMkLst>
        </pc:grpChg>
        <pc:picChg chg="add mod">
          <ac:chgData name="Matilda Wallén" userId="357dc90a-1e73-4c90-8131-416d0222f10b" providerId="ADAL" clId="{C2AE2161-AB05-48A1-8091-31EDF0EA97B9}" dt="2023-09-22T12:18:45.424" v="4938" actId="34135"/>
          <ac:picMkLst>
            <pc:docMk/>
            <pc:sldMk cId="2434963311" sldId="22330"/>
            <ac:picMk id="2" creationId="{5FB5B4CA-4AB4-E54C-B4CD-DC6C430148FB}"/>
          </ac:picMkLst>
        </pc:picChg>
        <pc:picChg chg="mod">
          <ac:chgData name="Matilda Wallén" userId="357dc90a-1e73-4c90-8131-416d0222f10b" providerId="ADAL" clId="{C2AE2161-AB05-48A1-8091-31EDF0EA97B9}" dt="2023-09-18T13:45:31.036" v="2521" actId="34135"/>
          <ac:picMkLst>
            <pc:docMk/>
            <pc:sldMk cId="2434963311" sldId="22330"/>
            <ac:picMk id="10" creationId="{A296C49F-49F1-9AC0-7F96-92F68C21CDC5}"/>
          </ac:picMkLst>
        </pc:picChg>
        <pc:picChg chg="mod">
          <ac:chgData name="Matilda Wallén" userId="357dc90a-1e73-4c90-8131-416d0222f10b" providerId="ADAL" clId="{C2AE2161-AB05-48A1-8091-31EDF0EA97B9}" dt="2023-09-18T13:45:31.036" v="2521" actId="34135"/>
          <ac:picMkLst>
            <pc:docMk/>
            <pc:sldMk cId="2434963311" sldId="22330"/>
            <ac:picMk id="11" creationId="{1126B1B8-5C82-9A16-A0D7-60984B75AA3A}"/>
          </ac:picMkLst>
        </pc:picChg>
        <pc:picChg chg="mod">
          <ac:chgData name="Matilda Wallén" userId="357dc90a-1e73-4c90-8131-416d0222f10b" providerId="ADAL" clId="{C2AE2161-AB05-48A1-8091-31EDF0EA97B9}" dt="2023-09-18T13:45:31.036" v="2521" actId="34135"/>
          <ac:picMkLst>
            <pc:docMk/>
            <pc:sldMk cId="2434963311" sldId="22330"/>
            <ac:picMk id="12" creationId="{92B87E91-13CB-5BB4-259D-37FC60E3699F}"/>
          </ac:picMkLst>
        </pc:picChg>
        <pc:picChg chg="mod">
          <ac:chgData name="Matilda Wallén" userId="357dc90a-1e73-4c90-8131-416d0222f10b" providerId="ADAL" clId="{C2AE2161-AB05-48A1-8091-31EDF0EA97B9}" dt="2023-09-18T13:45:31.036" v="2521" actId="34135"/>
          <ac:picMkLst>
            <pc:docMk/>
            <pc:sldMk cId="2434963311" sldId="22330"/>
            <ac:picMk id="19" creationId="{06AD2360-A37C-3D56-7ECA-618E851F3323}"/>
          </ac:picMkLst>
        </pc:picChg>
        <pc:picChg chg="mod">
          <ac:chgData name="Matilda Wallén" userId="357dc90a-1e73-4c90-8131-416d0222f10b" providerId="ADAL" clId="{C2AE2161-AB05-48A1-8091-31EDF0EA97B9}" dt="2023-09-18T13:45:31.036" v="2521" actId="34135"/>
          <ac:picMkLst>
            <pc:docMk/>
            <pc:sldMk cId="2434963311" sldId="22330"/>
            <ac:picMk id="26" creationId="{F6689B4F-C566-DB4C-9CCC-1CD6DDCC05DA}"/>
          </ac:picMkLst>
        </pc:picChg>
        <pc:picChg chg="mod">
          <ac:chgData name="Matilda Wallén" userId="357dc90a-1e73-4c90-8131-416d0222f10b" providerId="ADAL" clId="{C2AE2161-AB05-48A1-8091-31EDF0EA97B9}" dt="2023-09-18T13:45:31.036" v="2521" actId="34135"/>
          <ac:picMkLst>
            <pc:docMk/>
            <pc:sldMk cId="2434963311" sldId="22330"/>
            <ac:picMk id="36" creationId="{821EF3BE-396E-8F66-E9F7-84EBF31695CD}"/>
          </ac:picMkLst>
        </pc:picChg>
        <pc:cxnChg chg="del">
          <ac:chgData name="Matilda Wallén" userId="357dc90a-1e73-4c90-8131-416d0222f10b" providerId="ADAL" clId="{C2AE2161-AB05-48A1-8091-31EDF0EA97B9}" dt="2023-09-22T11:06:34.217" v="4608" actId="478"/>
          <ac:cxnSpMkLst>
            <pc:docMk/>
            <pc:sldMk cId="2434963311" sldId="22330"/>
            <ac:cxnSpMk id="37" creationId="{EC96DC48-9293-AA16-A506-949316EF4067}"/>
          </ac:cxnSpMkLst>
        </pc:cxnChg>
      </pc:sldChg>
      <pc:sldChg chg="addSp delSp modSp add del mod modClrScheme chgLayout">
        <pc:chgData name="Matilda Wallén" userId="357dc90a-1e73-4c90-8131-416d0222f10b" providerId="ADAL" clId="{C2AE2161-AB05-48A1-8091-31EDF0EA97B9}" dt="2023-09-22T08:25:34.411" v="4116" actId="47"/>
        <pc:sldMkLst>
          <pc:docMk/>
          <pc:sldMk cId="1193537353" sldId="22331"/>
        </pc:sldMkLst>
        <pc:spChg chg="mod">
          <ac:chgData name="Matilda Wallén" userId="357dc90a-1e73-4c90-8131-416d0222f10b" providerId="ADAL" clId="{C2AE2161-AB05-48A1-8091-31EDF0EA97B9}" dt="2023-09-18T13:24:50.185" v="2430"/>
          <ac:spMkLst>
            <pc:docMk/>
            <pc:sldMk cId="1193537353" sldId="22331"/>
            <ac:spMk id="3" creationId="{4ED51C53-377E-592B-B38B-A54BE6BF07EF}"/>
          </ac:spMkLst>
        </pc:spChg>
        <pc:spChg chg="mod">
          <ac:chgData name="Matilda Wallén" userId="357dc90a-1e73-4c90-8131-416d0222f10b" providerId="ADAL" clId="{C2AE2161-AB05-48A1-8091-31EDF0EA97B9}" dt="2023-09-18T13:24:50.185" v="2430"/>
          <ac:spMkLst>
            <pc:docMk/>
            <pc:sldMk cId="1193537353" sldId="22331"/>
            <ac:spMk id="6" creationId="{FA365DC9-17B2-A21F-89A5-780FBD5ED6AA}"/>
          </ac:spMkLst>
        </pc:spChg>
        <pc:spChg chg="mod">
          <ac:chgData name="Matilda Wallén" userId="357dc90a-1e73-4c90-8131-416d0222f10b" providerId="ADAL" clId="{C2AE2161-AB05-48A1-8091-31EDF0EA97B9}" dt="2023-09-18T13:24:50.185" v="2430"/>
          <ac:spMkLst>
            <pc:docMk/>
            <pc:sldMk cId="1193537353" sldId="22331"/>
            <ac:spMk id="7" creationId="{41E942EA-C96A-759A-24DD-327E191CABA8}"/>
          </ac:spMkLst>
        </pc:spChg>
        <pc:spChg chg="add del mod ord">
          <ac:chgData name="Matilda Wallén" userId="357dc90a-1e73-4c90-8131-416d0222f10b" providerId="ADAL" clId="{C2AE2161-AB05-48A1-8091-31EDF0EA97B9}" dt="2023-09-18T13:47:14.833" v="2538" actId="478"/>
          <ac:spMkLst>
            <pc:docMk/>
            <pc:sldMk cId="1193537353" sldId="22331"/>
            <ac:spMk id="8" creationId="{88B3E79D-80E6-71AA-670F-98A97373FE85}"/>
          </ac:spMkLst>
        </pc:spChg>
        <pc:spChg chg="add del mod ord">
          <ac:chgData name="Matilda Wallén" userId="357dc90a-1e73-4c90-8131-416d0222f10b" providerId="ADAL" clId="{C2AE2161-AB05-48A1-8091-31EDF0EA97B9}" dt="2023-09-18T13:47:17.653" v="2539" actId="478"/>
          <ac:spMkLst>
            <pc:docMk/>
            <pc:sldMk cId="1193537353" sldId="22331"/>
            <ac:spMk id="9" creationId="{30662191-0BA2-C82D-EB2A-B1597560E848}"/>
          </ac:spMkLst>
        </pc:spChg>
        <pc:spChg chg="mod">
          <ac:chgData name="Matilda Wallén" userId="357dc90a-1e73-4c90-8131-416d0222f10b" providerId="ADAL" clId="{C2AE2161-AB05-48A1-8091-31EDF0EA97B9}" dt="2023-09-18T14:16:40.662" v="2833"/>
          <ac:spMkLst>
            <pc:docMk/>
            <pc:sldMk cId="1193537353" sldId="22331"/>
            <ac:spMk id="11" creationId="{6AC8C86B-B4A2-253A-2D90-C47D4D5174F4}"/>
          </ac:spMkLst>
        </pc:spChg>
        <pc:spChg chg="mod">
          <ac:chgData name="Matilda Wallén" userId="357dc90a-1e73-4c90-8131-416d0222f10b" providerId="ADAL" clId="{C2AE2161-AB05-48A1-8091-31EDF0EA97B9}" dt="2023-09-18T14:16:40.662" v="2833"/>
          <ac:spMkLst>
            <pc:docMk/>
            <pc:sldMk cId="1193537353" sldId="22331"/>
            <ac:spMk id="13" creationId="{92F0062A-A0EF-9D1F-9B6F-B68C97C4CBA8}"/>
          </ac:spMkLst>
        </pc:spChg>
        <pc:spChg chg="mod">
          <ac:chgData name="Matilda Wallén" userId="357dc90a-1e73-4c90-8131-416d0222f10b" providerId="ADAL" clId="{C2AE2161-AB05-48A1-8091-31EDF0EA97B9}" dt="2023-09-18T14:16:40.662" v="2833"/>
          <ac:spMkLst>
            <pc:docMk/>
            <pc:sldMk cId="1193537353" sldId="22331"/>
            <ac:spMk id="14" creationId="{CABD0B77-F278-9899-A817-1B2DF3FE2A02}"/>
          </ac:spMkLst>
        </pc:spChg>
        <pc:spChg chg="add del mod ord">
          <ac:chgData name="Matilda Wallén" userId="357dc90a-1e73-4c90-8131-416d0222f10b" providerId="ADAL" clId="{C2AE2161-AB05-48A1-8091-31EDF0EA97B9}" dt="2023-09-18T14:22:25.174" v="2869" actId="478"/>
          <ac:spMkLst>
            <pc:docMk/>
            <pc:sldMk cId="1193537353" sldId="22331"/>
            <ac:spMk id="15" creationId="{27E935F1-1CBB-FDCA-476E-7043978666E0}"/>
          </ac:spMkLst>
        </pc:spChg>
        <pc:spChg chg="add del mod ord">
          <ac:chgData name="Matilda Wallén" userId="357dc90a-1e73-4c90-8131-416d0222f10b" providerId="ADAL" clId="{C2AE2161-AB05-48A1-8091-31EDF0EA97B9}" dt="2023-09-18T14:22:27.214" v="2870" actId="478"/>
          <ac:spMkLst>
            <pc:docMk/>
            <pc:sldMk cId="1193537353" sldId="22331"/>
            <ac:spMk id="16" creationId="{2B20043B-DD5E-B5C3-DC3B-5728BC13235B}"/>
          </ac:spMkLst>
        </pc:spChg>
        <pc:spChg chg="del">
          <ac:chgData name="Matilda Wallén" userId="357dc90a-1e73-4c90-8131-416d0222f10b" providerId="ADAL" clId="{C2AE2161-AB05-48A1-8091-31EDF0EA97B9}" dt="2023-09-18T12:39:23.040" v="1926" actId="478"/>
          <ac:spMkLst>
            <pc:docMk/>
            <pc:sldMk cId="1193537353" sldId="22331"/>
            <ac:spMk id="17" creationId="{98877182-7CDD-7F07-7744-9C1F062A8B7C}"/>
          </ac:spMkLst>
        </pc:spChg>
        <pc:spChg chg="mod">
          <ac:chgData name="Matilda Wallén" userId="357dc90a-1e73-4c90-8131-416d0222f10b" providerId="ADAL" clId="{C2AE2161-AB05-48A1-8091-31EDF0EA97B9}" dt="2023-09-22T07:58:52.256" v="3760" actId="207"/>
          <ac:spMkLst>
            <pc:docMk/>
            <pc:sldMk cId="1193537353" sldId="22331"/>
            <ac:spMk id="30" creationId="{8FB81081-D123-4B3D-9D29-62AB174EE149}"/>
          </ac:spMkLst>
        </pc:spChg>
        <pc:grpChg chg="add del mod">
          <ac:chgData name="Matilda Wallén" userId="357dc90a-1e73-4c90-8131-416d0222f10b" providerId="ADAL" clId="{C2AE2161-AB05-48A1-8091-31EDF0EA97B9}" dt="2023-09-18T14:16:40.056" v="2832" actId="478"/>
          <ac:grpSpMkLst>
            <pc:docMk/>
            <pc:sldMk cId="1193537353" sldId="22331"/>
            <ac:grpSpMk id="2" creationId="{4399E634-4A4C-090F-826C-B8E52AD99089}"/>
          </ac:grpSpMkLst>
        </pc:grpChg>
        <pc:grpChg chg="mod">
          <ac:chgData name="Matilda Wallén" userId="357dc90a-1e73-4c90-8131-416d0222f10b" providerId="ADAL" clId="{C2AE2161-AB05-48A1-8091-31EDF0EA97B9}" dt="2023-09-18T13:24:50.185" v="2430"/>
          <ac:grpSpMkLst>
            <pc:docMk/>
            <pc:sldMk cId="1193537353" sldId="22331"/>
            <ac:grpSpMk id="5" creationId="{7954E375-37E0-7C13-D023-F409FAB06E14}"/>
          </ac:grpSpMkLst>
        </pc:grpChg>
        <pc:grpChg chg="add mod">
          <ac:chgData name="Matilda Wallén" userId="357dc90a-1e73-4c90-8131-416d0222f10b" providerId="ADAL" clId="{C2AE2161-AB05-48A1-8091-31EDF0EA97B9}" dt="2023-09-18T14:16:40.662" v="2833"/>
          <ac:grpSpMkLst>
            <pc:docMk/>
            <pc:sldMk cId="1193537353" sldId="22331"/>
            <ac:grpSpMk id="10" creationId="{44686352-5735-433C-1DF7-F7FE9BCD9518}"/>
          </ac:grpSpMkLst>
        </pc:grpChg>
        <pc:grpChg chg="mod">
          <ac:chgData name="Matilda Wallén" userId="357dc90a-1e73-4c90-8131-416d0222f10b" providerId="ADAL" clId="{C2AE2161-AB05-48A1-8091-31EDF0EA97B9}" dt="2023-09-18T14:16:40.662" v="2833"/>
          <ac:grpSpMkLst>
            <pc:docMk/>
            <pc:sldMk cId="1193537353" sldId="22331"/>
            <ac:grpSpMk id="12" creationId="{031938EF-D3B7-5485-76DF-6044607853AF}"/>
          </ac:grpSpMkLst>
        </pc:grpChg>
        <pc:graphicFrameChg chg="add mod modGraphic">
          <ac:chgData name="Matilda Wallén" userId="357dc90a-1e73-4c90-8131-416d0222f10b" providerId="ADAL" clId="{C2AE2161-AB05-48A1-8091-31EDF0EA97B9}" dt="2023-09-22T08:01:44.508" v="3778" actId="14100"/>
          <ac:graphicFrameMkLst>
            <pc:docMk/>
            <pc:sldMk cId="1193537353" sldId="22331"/>
            <ac:graphicFrameMk id="2" creationId="{23C1492C-92A6-9540-073C-95CF5D6FD137}"/>
          </ac:graphicFrameMkLst>
        </pc:graphicFrameChg>
        <pc:graphicFrameChg chg="mod modGraphic">
          <ac:chgData name="Matilda Wallén" userId="357dc90a-1e73-4c90-8131-416d0222f10b" providerId="ADAL" clId="{C2AE2161-AB05-48A1-8091-31EDF0EA97B9}" dt="2023-09-18T14:19:45.810" v="2864" actId="1076"/>
          <ac:graphicFrameMkLst>
            <pc:docMk/>
            <pc:sldMk cId="1193537353" sldId="22331"/>
            <ac:graphicFrameMk id="45" creationId="{215B5D22-EF8E-5928-C0E7-0B46546ED94C}"/>
          </ac:graphicFrameMkLst>
        </pc:graphicFrameChg>
      </pc:sldChg>
      <pc:sldChg chg="addSp delSp modSp add mod addCm modCm chgLayout">
        <pc:chgData name="Matilda Wallén" userId="357dc90a-1e73-4c90-8131-416d0222f10b" providerId="ADAL" clId="{C2AE2161-AB05-48A1-8091-31EDF0EA97B9}" dt="2023-09-22T12:18:34.383" v="4936" actId="34135"/>
        <pc:sldMkLst>
          <pc:docMk/>
          <pc:sldMk cId="3421753352" sldId="22332"/>
        </pc:sldMkLst>
        <pc:spChg chg="del mod">
          <ac:chgData name="Matilda Wallén" userId="357dc90a-1e73-4c90-8131-416d0222f10b" providerId="ADAL" clId="{C2AE2161-AB05-48A1-8091-31EDF0EA97B9}" dt="2023-09-18T13:44:31.226" v="2514" actId="478"/>
          <ac:spMkLst>
            <pc:docMk/>
            <pc:sldMk cId="3421753352" sldId="22332"/>
            <ac:spMk id="2" creationId="{434A5754-D94D-3B03-0A75-D13ACA03EF31}"/>
          </ac:spMkLst>
        </pc:spChg>
        <pc:spChg chg="add mod">
          <ac:chgData name="Matilda Wallén" userId="357dc90a-1e73-4c90-8131-416d0222f10b" providerId="ADAL" clId="{C2AE2161-AB05-48A1-8091-31EDF0EA97B9}" dt="2023-09-22T12:18:34.383" v="4936" actId="34135"/>
          <ac:spMkLst>
            <pc:docMk/>
            <pc:sldMk cId="3421753352" sldId="22332"/>
            <ac:spMk id="2" creationId="{D81D4635-2DC0-954F-282B-9954B1323ECB}"/>
          </ac:spMkLst>
        </pc:spChg>
        <pc:spChg chg="del mod">
          <ac:chgData name="Matilda Wallén" userId="357dc90a-1e73-4c90-8131-416d0222f10b" providerId="ADAL" clId="{C2AE2161-AB05-48A1-8091-31EDF0EA97B9}" dt="2023-09-18T13:44:17.880" v="2509" actId="478"/>
          <ac:spMkLst>
            <pc:docMk/>
            <pc:sldMk cId="3421753352" sldId="22332"/>
            <ac:spMk id="3" creationId="{2D334F31-9CBB-1E2D-B0A3-00309378551C}"/>
          </ac:spMkLst>
        </pc:spChg>
        <pc:spChg chg="del">
          <ac:chgData name="Matilda Wallén" userId="357dc90a-1e73-4c90-8131-416d0222f10b" providerId="ADAL" clId="{C2AE2161-AB05-48A1-8091-31EDF0EA97B9}" dt="2023-09-18T13:43:15.183" v="2497" actId="478"/>
          <ac:spMkLst>
            <pc:docMk/>
            <pc:sldMk cId="3421753352" sldId="22332"/>
            <ac:spMk id="4" creationId="{A308B4A9-2BD2-302F-621B-43F6D76CFE0A}"/>
          </ac:spMkLst>
        </pc:spChg>
        <pc:spChg chg="del">
          <ac:chgData name="Matilda Wallén" userId="357dc90a-1e73-4c90-8131-416d0222f10b" providerId="ADAL" clId="{C2AE2161-AB05-48A1-8091-31EDF0EA97B9}" dt="2023-09-18T13:44:38.957" v="2515" actId="478"/>
          <ac:spMkLst>
            <pc:docMk/>
            <pc:sldMk cId="3421753352" sldId="22332"/>
            <ac:spMk id="6" creationId="{4B200D54-799F-F0B2-752F-72434E8D038E}"/>
          </ac:spMkLst>
        </pc:spChg>
        <pc:spChg chg="del">
          <ac:chgData name="Matilda Wallén" userId="357dc90a-1e73-4c90-8131-416d0222f10b" providerId="ADAL" clId="{C2AE2161-AB05-48A1-8091-31EDF0EA97B9}" dt="2023-09-18T13:44:55.897" v="2518" actId="478"/>
          <ac:spMkLst>
            <pc:docMk/>
            <pc:sldMk cId="3421753352" sldId="22332"/>
            <ac:spMk id="7" creationId="{73B36B16-195A-E9FF-E215-CC44CEE4AF9E}"/>
          </ac:spMkLst>
        </pc:spChg>
        <pc:spChg chg="del">
          <ac:chgData name="Matilda Wallén" userId="357dc90a-1e73-4c90-8131-416d0222f10b" providerId="ADAL" clId="{C2AE2161-AB05-48A1-8091-31EDF0EA97B9}" dt="2023-09-18T13:43:12.953" v="2496" actId="478"/>
          <ac:spMkLst>
            <pc:docMk/>
            <pc:sldMk cId="3421753352" sldId="22332"/>
            <ac:spMk id="8" creationId="{D1B0BA9E-ACFA-2EB2-E2F4-E19E5039653C}"/>
          </ac:spMkLst>
        </pc:spChg>
        <pc:spChg chg="del">
          <ac:chgData name="Matilda Wallén" userId="357dc90a-1e73-4c90-8131-416d0222f10b" providerId="ADAL" clId="{C2AE2161-AB05-48A1-8091-31EDF0EA97B9}" dt="2023-09-18T13:43:10.693" v="2495" actId="478"/>
          <ac:spMkLst>
            <pc:docMk/>
            <pc:sldMk cId="3421753352" sldId="22332"/>
            <ac:spMk id="20" creationId="{B3E96BE0-4764-00C2-3C07-4FA03861F837}"/>
          </ac:spMkLst>
        </pc:spChg>
        <pc:spChg chg="del">
          <ac:chgData name="Matilda Wallén" userId="357dc90a-1e73-4c90-8131-416d0222f10b" providerId="ADAL" clId="{C2AE2161-AB05-48A1-8091-31EDF0EA97B9}" dt="2023-09-18T13:43:09.433" v="2494" actId="478"/>
          <ac:spMkLst>
            <pc:docMk/>
            <pc:sldMk cId="3421753352" sldId="22332"/>
            <ac:spMk id="21" creationId="{4948C447-19EA-315A-629B-E9778EFEC0F6}"/>
          </ac:spMkLst>
        </pc:spChg>
        <pc:spChg chg="add del mod ord">
          <ac:chgData name="Matilda Wallén" userId="357dc90a-1e73-4c90-8131-416d0222f10b" providerId="ADAL" clId="{C2AE2161-AB05-48A1-8091-31EDF0EA97B9}" dt="2023-09-18T13:42:44.312" v="2487" actId="478"/>
          <ac:spMkLst>
            <pc:docMk/>
            <pc:sldMk cId="3421753352" sldId="22332"/>
            <ac:spMk id="22" creationId="{0E58C103-6E01-A6FE-E96B-242B1E223F80}"/>
          </ac:spMkLst>
        </pc:spChg>
        <pc:spChg chg="add del mod ord">
          <ac:chgData name="Matilda Wallén" userId="357dc90a-1e73-4c90-8131-416d0222f10b" providerId="ADAL" clId="{C2AE2161-AB05-48A1-8091-31EDF0EA97B9}" dt="2023-09-18T13:42:50.232" v="2489" actId="478"/>
          <ac:spMkLst>
            <pc:docMk/>
            <pc:sldMk cId="3421753352" sldId="22332"/>
            <ac:spMk id="23" creationId="{7F03A159-890E-781A-8612-99DB244F97E4}"/>
          </ac:spMkLst>
        </pc:spChg>
        <pc:spChg chg="add mod ord">
          <ac:chgData name="Matilda Wallén" userId="357dc90a-1e73-4c90-8131-416d0222f10b" providerId="ADAL" clId="{C2AE2161-AB05-48A1-8091-31EDF0EA97B9}" dt="2023-09-22T11:06:48.692" v="4613" actId="1035"/>
          <ac:spMkLst>
            <pc:docMk/>
            <pc:sldMk cId="3421753352" sldId="22332"/>
            <ac:spMk id="24" creationId="{8F4AEA9C-3FA4-050F-114F-33C67E732D8F}"/>
          </ac:spMkLst>
        </pc:spChg>
        <pc:spChg chg="add mod ord">
          <ac:chgData name="Matilda Wallén" userId="357dc90a-1e73-4c90-8131-416d0222f10b" providerId="ADAL" clId="{C2AE2161-AB05-48A1-8091-31EDF0EA97B9}" dt="2023-09-22T11:06:48.692" v="4613" actId="1035"/>
          <ac:spMkLst>
            <pc:docMk/>
            <pc:sldMk cId="3421753352" sldId="22332"/>
            <ac:spMk id="51" creationId="{2E34E95A-1A91-AAD6-01C7-9370F2DD6BD0}"/>
          </ac:spMkLst>
        </pc:spChg>
        <pc:spChg chg="add mod ord">
          <ac:chgData name="Matilda Wallén" userId="357dc90a-1e73-4c90-8131-416d0222f10b" providerId="ADAL" clId="{C2AE2161-AB05-48A1-8091-31EDF0EA97B9}" dt="2023-09-22T11:06:48.692" v="4613" actId="1035"/>
          <ac:spMkLst>
            <pc:docMk/>
            <pc:sldMk cId="3421753352" sldId="22332"/>
            <ac:spMk id="52" creationId="{9C4CC8BD-2FC4-E564-99F4-D78E16AE06AF}"/>
          </ac:spMkLst>
        </pc:spChg>
        <pc:spChg chg="add mod ord">
          <ac:chgData name="Matilda Wallén" userId="357dc90a-1e73-4c90-8131-416d0222f10b" providerId="ADAL" clId="{C2AE2161-AB05-48A1-8091-31EDF0EA97B9}" dt="2023-09-22T11:06:48.692" v="4613" actId="1035"/>
          <ac:spMkLst>
            <pc:docMk/>
            <pc:sldMk cId="3421753352" sldId="22332"/>
            <ac:spMk id="53" creationId="{4F0C5A15-CD5F-2913-E965-E1AB94CE443C}"/>
          </ac:spMkLst>
        </pc:spChg>
        <pc:spChg chg="add mod ord">
          <ac:chgData name="Matilda Wallén" userId="357dc90a-1e73-4c90-8131-416d0222f10b" providerId="ADAL" clId="{C2AE2161-AB05-48A1-8091-31EDF0EA97B9}" dt="2023-09-22T11:06:48.692" v="4613" actId="1035"/>
          <ac:spMkLst>
            <pc:docMk/>
            <pc:sldMk cId="3421753352" sldId="22332"/>
            <ac:spMk id="54" creationId="{26AACDE7-A773-668F-3A3A-D248492ADFBE}"/>
          </ac:spMkLst>
        </pc:spChg>
        <pc:spChg chg="add mod">
          <ac:chgData name="Matilda Wallén" userId="357dc90a-1e73-4c90-8131-416d0222f10b" providerId="ADAL" clId="{C2AE2161-AB05-48A1-8091-31EDF0EA97B9}" dt="2023-09-18T13:58:20.060" v="2598" actId="207"/>
          <ac:spMkLst>
            <pc:docMk/>
            <pc:sldMk cId="3421753352" sldId="22332"/>
            <ac:spMk id="56" creationId="{447AC1EF-7E85-25F7-4F48-BE6D89152147}"/>
          </ac:spMkLst>
        </pc:spChg>
        <pc:spChg chg="mod">
          <ac:chgData name="Matilda Wallén" userId="357dc90a-1e73-4c90-8131-416d0222f10b" providerId="ADAL" clId="{C2AE2161-AB05-48A1-8091-31EDF0EA97B9}" dt="2023-09-22T12:18:34.383" v="4936" actId="34135"/>
          <ac:spMkLst>
            <pc:docMk/>
            <pc:sldMk cId="3421753352" sldId="22332"/>
            <ac:spMk id="58" creationId="{D9BB9C8E-C9E2-EAEA-1E66-6E1EC84C6A8F}"/>
          </ac:spMkLst>
        </pc:spChg>
        <pc:spChg chg="mod">
          <ac:chgData name="Matilda Wallén" userId="357dc90a-1e73-4c90-8131-416d0222f10b" providerId="ADAL" clId="{C2AE2161-AB05-48A1-8091-31EDF0EA97B9}" dt="2023-09-22T12:18:34.383" v="4936" actId="34135"/>
          <ac:spMkLst>
            <pc:docMk/>
            <pc:sldMk cId="3421753352" sldId="22332"/>
            <ac:spMk id="60" creationId="{425821FB-EBB5-B228-C418-FF7C0ABA0164}"/>
          </ac:spMkLst>
        </pc:spChg>
        <pc:spChg chg="mod">
          <ac:chgData name="Matilda Wallén" userId="357dc90a-1e73-4c90-8131-416d0222f10b" providerId="ADAL" clId="{C2AE2161-AB05-48A1-8091-31EDF0EA97B9}" dt="2023-09-22T12:18:34.383" v="4936" actId="34135"/>
          <ac:spMkLst>
            <pc:docMk/>
            <pc:sldMk cId="3421753352" sldId="22332"/>
            <ac:spMk id="61" creationId="{7E41CF22-E91E-CFF9-63D9-141460993F0F}"/>
          </ac:spMkLst>
        </pc:spChg>
        <pc:grpChg chg="del">
          <ac:chgData name="Matilda Wallén" userId="357dc90a-1e73-4c90-8131-416d0222f10b" providerId="ADAL" clId="{C2AE2161-AB05-48A1-8091-31EDF0EA97B9}" dt="2023-09-18T13:44:43.822" v="2517" actId="478"/>
          <ac:grpSpMkLst>
            <pc:docMk/>
            <pc:sldMk cId="3421753352" sldId="22332"/>
            <ac:grpSpMk id="45" creationId="{7E80EBD6-C5F3-3A7F-03D6-1FE5A3D28BA0}"/>
          </ac:grpSpMkLst>
        </pc:grpChg>
        <pc:grpChg chg="del">
          <ac:chgData name="Matilda Wallén" userId="357dc90a-1e73-4c90-8131-416d0222f10b" providerId="ADAL" clId="{C2AE2161-AB05-48A1-8091-31EDF0EA97B9}" dt="2023-09-18T13:44:42.297" v="2516" actId="478"/>
          <ac:grpSpMkLst>
            <pc:docMk/>
            <pc:sldMk cId="3421753352" sldId="22332"/>
            <ac:grpSpMk id="46" creationId="{9DE8DE6E-F2FA-9CA4-EE55-BBEC5C16D1C8}"/>
          </ac:grpSpMkLst>
        </pc:grpChg>
        <pc:grpChg chg="add mod">
          <ac:chgData name="Matilda Wallén" userId="357dc90a-1e73-4c90-8131-416d0222f10b" providerId="ADAL" clId="{C2AE2161-AB05-48A1-8091-31EDF0EA97B9}" dt="2023-09-22T12:18:34.383" v="4936" actId="34135"/>
          <ac:grpSpMkLst>
            <pc:docMk/>
            <pc:sldMk cId="3421753352" sldId="22332"/>
            <ac:grpSpMk id="57" creationId="{F1B20A9E-E578-6D75-9C2D-92A22F651CB1}"/>
          </ac:grpSpMkLst>
        </pc:grpChg>
        <pc:grpChg chg="mod">
          <ac:chgData name="Matilda Wallén" userId="357dc90a-1e73-4c90-8131-416d0222f10b" providerId="ADAL" clId="{C2AE2161-AB05-48A1-8091-31EDF0EA97B9}" dt="2023-09-22T12:18:34.383" v="4936" actId="34135"/>
          <ac:grpSpMkLst>
            <pc:docMk/>
            <pc:sldMk cId="3421753352" sldId="22332"/>
            <ac:grpSpMk id="59" creationId="{EBE55CFA-A0B0-9563-1842-E1AA4D72E90A}"/>
          </ac:grpSpMkLst>
        </pc:grpChg>
        <pc:picChg chg="add mod">
          <ac:chgData name="Matilda Wallén" userId="357dc90a-1e73-4c90-8131-416d0222f10b" providerId="ADAL" clId="{C2AE2161-AB05-48A1-8091-31EDF0EA97B9}" dt="2023-09-22T12:18:34.383" v="4936" actId="34135"/>
          <ac:picMkLst>
            <pc:docMk/>
            <pc:sldMk cId="3421753352" sldId="22332"/>
            <ac:picMk id="3" creationId="{F254F253-29ED-9511-F8CA-1E20D1962511}"/>
          </ac:picMkLst>
        </pc:picChg>
        <pc:cxnChg chg="del">
          <ac:chgData name="Matilda Wallén" userId="357dc90a-1e73-4c90-8131-416d0222f10b" providerId="ADAL" clId="{C2AE2161-AB05-48A1-8091-31EDF0EA97B9}" dt="2023-09-22T11:06:29.819" v="4607" actId="478"/>
          <ac:cxnSpMkLst>
            <pc:docMk/>
            <pc:sldMk cId="3421753352" sldId="22332"/>
            <ac:cxnSpMk id="37" creationId="{EC96DC48-9293-AA16-A506-949316EF4067}"/>
          </ac:cxnSpMkLst>
        </pc:cxnChg>
      </pc:sldChg>
      <pc:sldChg chg="addSp delSp modSp add mod ord addCm modCm">
        <pc:chgData name="Matilda Wallén" userId="357dc90a-1e73-4c90-8131-416d0222f10b" providerId="ADAL" clId="{C2AE2161-AB05-48A1-8091-31EDF0EA97B9}" dt="2023-09-22T12:19:41.522" v="4944" actId="34135"/>
        <pc:sldMkLst>
          <pc:docMk/>
          <pc:sldMk cId="654796706" sldId="22333"/>
        </pc:sldMkLst>
        <pc:spChg chg="mod">
          <ac:chgData name="Matilda Wallén" userId="357dc90a-1e73-4c90-8131-416d0222f10b" providerId="ADAL" clId="{C2AE2161-AB05-48A1-8091-31EDF0EA97B9}" dt="2023-09-22T12:19:41.522" v="4944" actId="34135"/>
          <ac:spMkLst>
            <pc:docMk/>
            <pc:sldMk cId="654796706" sldId="22333"/>
            <ac:spMk id="2" creationId="{A1D6F873-0C9D-BB0B-ACA5-EC6AD35079BF}"/>
          </ac:spMkLst>
        </pc:spChg>
        <pc:spChg chg="mod">
          <ac:chgData name="Matilda Wallén" userId="357dc90a-1e73-4c90-8131-416d0222f10b" providerId="ADAL" clId="{C2AE2161-AB05-48A1-8091-31EDF0EA97B9}" dt="2023-09-22T12:19:41.522" v="4944" actId="34135"/>
          <ac:spMkLst>
            <pc:docMk/>
            <pc:sldMk cId="654796706" sldId="22333"/>
            <ac:spMk id="6" creationId="{4B200D54-799F-F0B2-752F-72434E8D038E}"/>
          </ac:spMkLst>
        </pc:spChg>
        <pc:spChg chg="mod">
          <ac:chgData name="Matilda Wallén" userId="357dc90a-1e73-4c90-8131-416d0222f10b" providerId="ADAL" clId="{C2AE2161-AB05-48A1-8091-31EDF0EA97B9}" dt="2023-09-22T12:19:41.522" v="4944" actId="34135"/>
          <ac:spMkLst>
            <pc:docMk/>
            <pc:sldMk cId="654796706" sldId="22333"/>
            <ac:spMk id="7" creationId="{BC531AE7-158F-526B-5C69-C33E06F77412}"/>
          </ac:spMkLst>
        </pc:spChg>
        <pc:spChg chg="add mod">
          <ac:chgData name="Matilda Wallén" userId="357dc90a-1e73-4c90-8131-416d0222f10b" providerId="ADAL" clId="{C2AE2161-AB05-48A1-8091-31EDF0EA97B9}" dt="2023-09-22T07:55:26.464" v="3717"/>
          <ac:spMkLst>
            <pc:docMk/>
            <pc:sldMk cId="654796706" sldId="22333"/>
            <ac:spMk id="8" creationId="{B6713A0B-BD68-5D61-04E7-710C790CB626}"/>
          </ac:spMkLst>
        </pc:spChg>
        <pc:spChg chg="add mod">
          <ac:chgData name="Matilda Wallén" userId="357dc90a-1e73-4c90-8131-416d0222f10b" providerId="ADAL" clId="{C2AE2161-AB05-48A1-8091-31EDF0EA97B9}" dt="2023-09-22T07:55:26.464" v="3717"/>
          <ac:spMkLst>
            <pc:docMk/>
            <pc:sldMk cId="654796706" sldId="22333"/>
            <ac:spMk id="9" creationId="{5268C8AB-54CC-4801-9A90-D3D458694FEA}"/>
          </ac:spMkLst>
        </pc:spChg>
        <pc:spChg chg="add del mod">
          <ac:chgData name="Matilda Wallén" userId="357dc90a-1e73-4c90-8131-416d0222f10b" providerId="ADAL" clId="{C2AE2161-AB05-48A1-8091-31EDF0EA97B9}" dt="2023-09-18T14:09:16.318" v="2738" actId="478"/>
          <ac:spMkLst>
            <pc:docMk/>
            <pc:sldMk cId="654796706" sldId="22333"/>
            <ac:spMk id="10" creationId="{2DE1B0F1-6642-A7E6-DE4C-1190C812E12B}"/>
          </ac:spMkLst>
        </pc:spChg>
        <pc:spChg chg="add mod">
          <ac:chgData name="Matilda Wallén" userId="357dc90a-1e73-4c90-8131-416d0222f10b" providerId="ADAL" clId="{C2AE2161-AB05-48A1-8091-31EDF0EA97B9}" dt="2023-09-22T07:55:26.464" v="3717"/>
          <ac:spMkLst>
            <pc:docMk/>
            <pc:sldMk cId="654796706" sldId="22333"/>
            <ac:spMk id="10" creationId="{72A97443-D66A-9303-A71E-0799A0492F7C}"/>
          </ac:spMkLst>
        </pc:spChg>
        <pc:spChg chg="add del mod">
          <ac:chgData name="Matilda Wallén" userId="357dc90a-1e73-4c90-8131-416d0222f10b" providerId="ADAL" clId="{C2AE2161-AB05-48A1-8091-31EDF0EA97B9}" dt="2023-09-18T14:09:27.608" v="2740" actId="478"/>
          <ac:spMkLst>
            <pc:docMk/>
            <pc:sldMk cId="654796706" sldId="22333"/>
            <ac:spMk id="13" creationId="{5ACD011E-3990-64DF-A732-2BACF4E22972}"/>
          </ac:spMkLst>
        </pc:spChg>
        <pc:spChg chg="add mod">
          <ac:chgData name="Matilda Wallén" userId="357dc90a-1e73-4c90-8131-416d0222f10b" providerId="ADAL" clId="{C2AE2161-AB05-48A1-8091-31EDF0EA97B9}" dt="2023-09-22T07:55:26.464" v="3717"/>
          <ac:spMkLst>
            <pc:docMk/>
            <pc:sldMk cId="654796706" sldId="22333"/>
            <ac:spMk id="13" creationId="{E4B632EF-04AE-6BB4-3CBE-9563696B5F1C}"/>
          </ac:spMkLst>
        </pc:spChg>
        <pc:spChg chg="add mod">
          <ac:chgData name="Matilda Wallén" userId="357dc90a-1e73-4c90-8131-416d0222f10b" providerId="ADAL" clId="{C2AE2161-AB05-48A1-8091-31EDF0EA97B9}" dt="2023-09-22T07:55:26.464" v="3717"/>
          <ac:spMkLst>
            <pc:docMk/>
            <pc:sldMk cId="654796706" sldId="22333"/>
            <ac:spMk id="14" creationId="{AB67F412-7EC0-01E6-9966-9603E071CCB8}"/>
          </ac:spMkLst>
        </pc:spChg>
        <pc:spChg chg="add mod">
          <ac:chgData name="Matilda Wallén" userId="357dc90a-1e73-4c90-8131-416d0222f10b" providerId="ADAL" clId="{C2AE2161-AB05-48A1-8091-31EDF0EA97B9}" dt="2023-09-22T07:55:26.464" v="3717"/>
          <ac:spMkLst>
            <pc:docMk/>
            <pc:sldMk cId="654796706" sldId="22333"/>
            <ac:spMk id="16" creationId="{F78F3D9E-F511-9569-1E56-41CA7303D4EB}"/>
          </ac:spMkLst>
        </pc:spChg>
        <pc:spChg chg="add mod">
          <ac:chgData name="Matilda Wallén" userId="357dc90a-1e73-4c90-8131-416d0222f10b" providerId="ADAL" clId="{C2AE2161-AB05-48A1-8091-31EDF0EA97B9}" dt="2023-09-22T07:55:26.464" v="3717"/>
          <ac:spMkLst>
            <pc:docMk/>
            <pc:sldMk cId="654796706" sldId="22333"/>
            <ac:spMk id="17" creationId="{573A459D-0C20-4216-04AB-04BF5A4547C3}"/>
          </ac:spMkLst>
        </pc:spChg>
        <pc:spChg chg="add mod">
          <ac:chgData name="Matilda Wallén" userId="357dc90a-1e73-4c90-8131-416d0222f10b" providerId="ADAL" clId="{C2AE2161-AB05-48A1-8091-31EDF0EA97B9}" dt="2023-09-22T07:55:26.464" v="3717"/>
          <ac:spMkLst>
            <pc:docMk/>
            <pc:sldMk cId="654796706" sldId="22333"/>
            <ac:spMk id="18" creationId="{4550BF80-5522-530F-7FB2-636B4873FDE5}"/>
          </ac:spMkLst>
        </pc:spChg>
        <pc:spChg chg="add mod">
          <ac:chgData name="Matilda Wallén" userId="357dc90a-1e73-4c90-8131-416d0222f10b" providerId="ADAL" clId="{C2AE2161-AB05-48A1-8091-31EDF0EA97B9}" dt="2023-09-22T07:55:26.464" v="3717"/>
          <ac:spMkLst>
            <pc:docMk/>
            <pc:sldMk cId="654796706" sldId="22333"/>
            <ac:spMk id="19" creationId="{9755D62C-FCE5-5DA5-873E-99551327BD87}"/>
          </ac:spMkLst>
        </pc:spChg>
        <pc:spChg chg="mod">
          <ac:chgData name="Matilda Wallén" userId="357dc90a-1e73-4c90-8131-416d0222f10b" providerId="ADAL" clId="{C2AE2161-AB05-48A1-8091-31EDF0EA97B9}" dt="2023-09-22T12:19:41.522" v="4944" actId="34135"/>
          <ac:spMkLst>
            <pc:docMk/>
            <pc:sldMk cId="654796706" sldId="22333"/>
            <ac:spMk id="31" creationId="{DC383552-F4D1-7CE2-2233-CE099AEA174C}"/>
          </ac:spMkLst>
        </pc:spChg>
        <pc:spChg chg="mod">
          <ac:chgData name="Matilda Wallén" userId="357dc90a-1e73-4c90-8131-416d0222f10b" providerId="ADAL" clId="{C2AE2161-AB05-48A1-8091-31EDF0EA97B9}" dt="2023-09-22T12:19:41.522" v="4944" actId="34135"/>
          <ac:spMkLst>
            <pc:docMk/>
            <pc:sldMk cId="654796706" sldId="22333"/>
            <ac:spMk id="32" creationId="{DE602C09-4785-6EEE-4164-00F4D3DC8CCD}"/>
          </ac:spMkLst>
        </pc:spChg>
        <pc:spChg chg="mod">
          <ac:chgData name="Matilda Wallén" userId="357dc90a-1e73-4c90-8131-416d0222f10b" providerId="ADAL" clId="{C2AE2161-AB05-48A1-8091-31EDF0EA97B9}" dt="2023-09-22T12:19:41.522" v="4944" actId="34135"/>
          <ac:spMkLst>
            <pc:docMk/>
            <pc:sldMk cId="654796706" sldId="22333"/>
            <ac:spMk id="33" creationId="{42BD4FEA-E63C-C461-3D66-2D47286EC6C1}"/>
          </ac:spMkLst>
        </pc:spChg>
        <pc:spChg chg="mod">
          <ac:chgData name="Matilda Wallén" userId="357dc90a-1e73-4c90-8131-416d0222f10b" providerId="ADAL" clId="{C2AE2161-AB05-48A1-8091-31EDF0EA97B9}" dt="2023-09-22T12:19:41.522" v="4944" actId="34135"/>
          <ac:spMkLst>
            <pc:docMk/>
            <pc:sldMk cId="654796706" sldId="22333"/>
            <ac:spMk id="34" creationId="{6A362850-B220-CCC2-FA95-609132FEE816}"/>
          </ac:spMkLst>
        </pc:spChg>
        <pc:spChg chg="mod">
          <ac:chgData name="Matilda Wallén" userId="357dc90a-1e73-4c90-8131-416d0222f10b" providerId="ADAL" clId="{C2AE2161-AB05-48A1-8091-31EDF0EA97B9}" dt="2023-09-22T12:19:41.522" v="4944" actId="34135"/>
          <ac:spMkLst>
            <pc:docMk/>
            <pc:sldMk cId="654796706" sldId="22333"/>
            <ac:spMk id="35" creationId="{78F5A89E-F95E-C0B0-865A-E518BC922DC4}"/>
          </ac:spMkLst>
        </pc:spChg>
        <pc:spChg chg="add mod">
          <ac:chgData name="Matilda Wallén" userId="357dc90a-1e73-4c90-8131-416d0222f10b" providerId="ADAL" clId="{C2AE2161-AB05-48A1-8091-31EDF0EA97B9}" dt="2023-09-22T07:55:26.464" v="3717"/>
          <ac:spMkLst>
            <pc:docMk/>
            <pc:sldMk cId="654796706" sldId="22333"/>
            <ac:spMk id="40" creationId="{9192405B-5541-1120-E7D5-525A22DC4BEF}"/>
          </ac:spMkLst>
        </pc:spChg>
        <pc:spChg chg="add mod">
          <ac:chgData name="Matilda Wallén" userId="357dc90a-1e73-4c90-8131-416d0222f10b" providerId="ADAL" clId="{C2AE2161-AB05-48A1-8091-31EDF0EA97B9}" dt="2023-09-22T07:55:26.464" v="3717"/>
          <ac:spMkLst>
            <pc:docMk/>
            <pc:sldMk cId="654796706" sldId="22333"/>
            <ac:spMk id="43" creationId="{FEB5FCB4-E8F6-8688-ACCB-362FBABC80FB}"/>
          </ac:spMkLst>
        </pc:spChg>
        <pc:spChg chg="mod">
          <ac:chgData name="Matilda Wallén" userId="357dc90a-1e73-4c90-8131-416d0222f10b" providerId="ADAL" clId="{C2AE2161-AB05-48A1-8091-31EDF0EA97B9}" dt="2023-09-22T12:19:41.522" v="4944" actId="34135"/>
          <ac:spMkLst>
            <pc:docMk/>
            <pc:sldMk cId="654796706" sldId="22333"/>
            <ac:spMk id="44" creationId="{257F3BD9-1A63-8711-A480-3591FAB4C1BA}"/>
          </ac:spMkLst>
        </pc:spChg>
        <pc:spChg chg="mod">
          <ac:chgData name="Matilda Wallén" userId="357dc90a-1e73-4c90-8131-416d0222f10b" providerId="ADAL" clId="{C2AE2161-AB05-48A1-8091-31EDF0EA97B9}" dt="2023-09-22T12:19:41.522" v="4944" actId="34135"/>
          <ac:spMkLst>
            <pc:docMk/>
            <pc:sldMk cId="654796706" sldId="22333"/>
            <ac:spMk id="45" creationId="{DE774E42-C6ED-C3E3-9EF7-BD038FB46EE4}"/>
          </ac:spMkLst>
        </pc:spChg>
        <pc:spChg chg="mod">
          <ac:chgData name="Matilda Wallén" userId="357dc90a-1e73-4c90-8131-416d0222f10b" providerId="ADAL" clId="{C2AE2161-AB05-48A1-8091-31EDF0EA97B9}" dt="2023-09-22T12:19:41.522" v="4944" actId="34135"/>
          <ac:spMkLst>
            <pc:docMk/>
            <pc:sldMk cId="654796706" sldId="22333"/>
            <ac:spMk id="46" creationId="{F367185B-2473-0ABB-F4B1-E9CB43B28B00}"/>
          </ac:spMkLst>
        </pc:spChg>
        <pc:spChg chg="mod">
          <ac:chgData name="Matilda Wallén" userId="357dc90a-1e73-4c90-8131-416d0222f10b" providerId="ADAL" clId="{C2AE2161-AB05-48A1-8091-31EDF0EA97B9}" dt="2023-09-22T12:19:41.522" v="4944" actId="34135"/>
          <ac:spMkLst>
            <pc:docMk/>
            <pc:sldMk cId="654796706" sldId="22333"/>
            <ac:spMk id="47" creationId="{ACE5AB0B-A2A9-7A3C-79B2-A4E4CCFC8712}"/>
          </ac:spMkLst>
        </pc:spChg>
        <pc:spChg chg="mod">
          <ac:chgData name="Matilda Wallén" userId="357dc90a-1e73-4c90-8131-416d0222f10b" providerId="ADAL" clId="{C2AE2161-AB05-48A1-8091-31EDF0EA97B9}" dt="2023-09-22T12:19:41.522" v="4944" actId="34135"/>
          <ac:spMkLst>
            <pc:docMk/>
            <pc:sldMk cId="654796706" sldId="22333"/>
            <ac:spMk id="48" creationId="{50035E6D-ADB0-ACB5-B15B-4941DE2A0B02}"/>
          </ac:spMkLst>
        </pc:spChg>
        <pc:spChg chg="add mod">
          <ac:chgData name="Matilda Wallén" userId="357dc90a-1e73-4c90-8131-416d0222f10b" providerId="ADAL" clId="{C2AE2161-AB05-48A1-8091-31EDF0EA97B9}" dt="2023-09-22T07:55:26.464" v="3717"/>
          <ac:spMkLst>
            <pc:docMk/>
            <pc:sldMk cId="654796706" sldId="22333"/>
            <ac:spMk id="49" creationId="{F864F75D-59D7-8131-7A5B-476F4C7A4AC8}"/>
          </ac:spMkLst>
        </pc:spChg>
        <pc:spChg chg="mod">
          <ac:chgData name="Matilda Wallén" userId="357dc90a-1e73-4c90-8131-416d0222f10b" providerId="ADAL" clId="{C2AE2161-AB05-48A1-8091-31EDF0EA97B9}" dt="2023-09-22T12:19:41.522" v="4944" actId="34135"/>
          <ac:spMkLst>
            <pc:docMk/>
            <pc:sldMk cId="654796706" sldId="22333"/>
            <ac:spMk id="51" creationId="{09F9F463-A5BA-9733-260E-DF0313F1439C}"/>
          </ac:spMkLst>
        </pc:spChg>
        <pc:spChg chg="mod">
          <ac:chgData name="Matilda Wallén" userId="357dc90a-1e73-4c90-8131-416d0222f10b" providerId="ADAL" clId="{C2AE2161-AB05-48A1-8091-31EDF0EA97B9}" dt="2023-09-22T12:19:41.522" v="4944" actId="34135"/>
          <ac:spMkLst>
            <pc:docMk/>
            <pc:sldMk cId="654796706" sldId="22333"/>
            <ac:spMk id="52" creationId="{AB2F7AFD-3934-73F4-9358-910AFF7EFC28}"/>
          </ac:spMkLst>
        </pc:spChg>
        <pc:spChg chg="mod">
          <ac:chgData name="Matilda Wallén" userId="357dc90a-1e73-4c90-8131-416d0222f10b" providerId="ADAL" clId="{C2AE2161-AB05-48A1-8091-31EDF0EA97B9}" dt="2023-09-22T12:19:41.522" v="4944" actId="34135"/>
          <ac:spMkLst>
            <pc:docMk/>
            <pc:sldMk cId="654796706" sldId="22333"/>
            <ac:spMk id="53" creationId="{C4E03DB8-36A1-106A-CF04-7462C481ACB6}"/>
          </ac:spMkLst>
        </pc:spChg>
        <pc:spChg chg="mod">
          <ac:chgData name="Matilda Wallén" userId="357dc90a-1e73-4c90-8131-416d0222f10b" providerId="ADAL" clId="{C2AE2161-AB05-48A1-8091-31EDF0EA97B9}" dt="2023-09-22T08:28:45.295" v="4136" actId="403"/>
          <ac:spMkLst>
            <pc:docMk/>
            <pc:sldMk cId="654796706" sldId="22333"/>
            <ac:spMk id="54" creationId="{7746684E-CE90-99FC-F6CC-0F54870E1336}"/>
          </ac:spMkLst>
        </pc:spChg>
        <pc:spChg chg="mod">
          <ac:chgData name="Matilda Wallén" userId="357dc90a-1e73-4c90-8131-416d0222f10b" providerId="ADAL" clId="{C2AE2161-AB05-48A1-8091-31EDF0EA97B9}" dt="2023-09-22T08:28:50.708" v="4139" actId="108"/>
          <ac:spMkLst>
            <pc:docMk/>
            <pc:sldMk cId="654796706" sldId="22333"/>
            <ac:spMk id="55" creationId="{F955FE2D-C457-F2C3-4BFF-27A2307AD153}"/>
          </ac:spMkLst>
        </pc:spChg>
        <pc:spChg chg="mod">
          <ac:chgData name="Matilda Wallén" userId="357dc90a-1e73-4c90-8131-416d0222f10b" providerId="ADAL" clId="{C2AE2161-AB05-48A1-8091-31EDF0EA97B9}" dt="2023-09-22T08:28:52.949" v="4140" actId="108"/>
          <ac:spMkLst>
            <pc:docMk/>
            <pc:sldMk cId="654796706" sldId="22333"/>
            <ac:spMk id="56" creationId="{301B195D-70E0-BEAA-B274-E802B66BA572}"/>
          </ac:spMkLst>
        </pc:spChg>
        <pc:spChg chg="mod">
          <ac:chgData name="Matilda Wallén" userId="357dc90a-1e73-4c90-8131-416d0222f10b" providerId="ADAL" clId="{C2AE2161-AB05-48A1-8091-31EDF0EA97B9}" dt="2023-09-22T08:28:54.985" v="4141" actId="108"/>
          <ac:spMkLst>
            <pc:docMk/>
            <pc:sldMk cId="654796706" sldId="22333"/>
            <ac:spMk id="57" creationId="{F2C6DC57-7012-2F3F-1BB3-D41B2ED39DEC}"/>
          </ac:spMkLst>
        </pc:spChg>
        <pc:spChg chg="mod">
          <ac:chgData name="Matilda Wallén" userId="357dc90a-1e73-4c90-8131-416d0222f10b" providerId="ADAL" clId="{C2AE2161-AB05-48A1-8091-31EDF0EA97B9}" dt="2023-09-18T14:01:58.993" v="2656" actId="20577"/>
          <ac:spMkLst>
            <pc:docMk/>
            <pc:sldMk cId="654796706" sldId="22333"/>
            <ac:spMk id="58" creationId="{FE8BE2B2-C395-CFB4-2B12-98C07512CE74}"/>
          </ac:spMkLst>
        </pc:spChg>
        <pc:spChg chg="mod">
          <ac:chgData name="Matilda Wallén" userId="357dc90a-1e73-4c90-8131-416d0222f10b" providerId="ADAL" clId="{C2AE2161-AB05-48A1-8091-31EDF0EA97B9}" dt="2023-09-22T08:28:48.585" v="4138" actId="108"/>
          <ac:spMkLst>
            <pc:docMk/>
            <pc:sldMk cId="654796706" sldId="22333"/>
            <ac:spMk id="59" creationId="{2B6A7958-CA88-E105-F11B-8CC52E0B71C4}"/>
          </ac:spMkLst>
        </pc:spChg>
        <pc:spChg chg="mod">
          <ac:chgData name="Matilda Wallén" userId="357dc90a-1e73-4c90-8131-416d0222f10b" providerId="ADAL" clId="{C2AE2161-AB05-48A1-8091-31EDF0EA97B9}" dt="2023-09-18T14:02:37.134" v="2670" actId="20577"/>
          <ac:spMkLst>
            <pc:docMk/>
            <pc:sldMk cId="654796706" sldId="22333"/>
            <ac:spMk id="60" creationId="{8254675D-C812-DC03-4FF9-D00497F83D72}"/>
          </ac:spMkLst>
        </pc:spChg>
        <pc:spChg chg="mod">
          <ac:chgData name="Matilda Wallén" userId="357dc90a-1e73-4c90-8131-416d0222f10b" providerId="ADAL" clId="{C2AE2161-AB05-48A1-8091-31EDF0EA97B9}" dt="2023-09-18T14:02:35.335" v="2669" actId="20577"/>
          <ac:spMkLst>
            <pc:docMk/>
            <pc:sldMk cId="654796706" sldId="22333"/>
            <ac:spMk id="61" creationId="{91FB0C79-0509-8266-832A-93A25F8C63E9}"/>
          </ac:spMkLst>
        </pc:spChg>
        <pc:spChg chg="mod">
          <ac:chgData name="Matilda Wallén" userId="357dc90a-1e73-4c90-8131-416d0222f10b" providerId="ADAL" clId="{C2AE2161-AB05-48A1-8091-31EDF0EA97B9}" dt="2023-09-18T14:01:56.493" v="2655" actId="20577"/>
          <ac:spMkLst>
            <pc:docMk/>
            <pc:sldMk cId="654796706" sldId="22333"/>
            <ac:spMk id="62" creationId="{9B2AF35F-9086-C0D5-4463-E68DD02076AB}"/>
          </ac:spMkLst>
        </pc:spChg>
        <pc:spChg chg="mod">
          <ac:chgData name="Matilda Wallén" userId="357dc90a-1e73-4c90-8131-416d0222f10b" providerId="ADAL" clId="{C2AE2161-AB05-48A1-8091-31EDF0EA97B9}" dt="2023-09-22T08:28:56.557" v="4142" actId="108"/>
          <ac:spMkLst>
            <pc:docMk/>
            <pc:sldMk cId="654796706" sldId="22333"/>
            <ac:spMk id="63" creationId="{F1CCEA5E-C595-2B6F-DDD4-268EB9C7F0D5}"/>
          </ac:spMkLst>
        </pc:spChg>
        <pc:spChg chg="mod">
          <ac:chgData name="Matilda Wallén" userId="357dc90a-1e73-4c90-8131-416d0222f10b" providerId="ADAL" clId="{C2AE2161-AB05-48A1-8091-31EDF0EA97B9}" dt="2023-09-22T08:29:07.667" v="4147" actId="108"/>
          <ac:spMkLst>
            <pc:docMk/>
            <pc:sldMk cId="654796706" sldId="22333"/>
            <ac:spMk id="64" creationId="{E1E79EF0-A3EB-04FD-2B15-71099FBDF054}"/>
          </ac:spMkLst>
        </pc:spChg>
        <pc:spChg chg="add del mod">
          <ac:chgData name="Matilda Wallén" userId="357dc90a-1e73-4c90-8131-416d0222f10b" providerId="ADAL" clId="{C2AE2161-AB05-48A1-8091-31EDF0EA97B9}" dt="2023-09-22T08:29:04.477" v="4145" actId="108"/>
          <ac:spMkLst>
            <pc:docMk/>
            <pc:sldMk cId="654796706" sldId="22333"/>
            <ac:spMk id="65" creationId="{AE58D3D5-E68C-665E-F237-931D081AF87F}"/>
          </ac:spMkLst>
        </pc:spChg>
        <pc:spChg chg="mod">
          <ac:chgData name="Matilda Wallén" userId="357dc90a-1e73-4c90-8131-416d0222f10b" providerId="ADAL" clId="{C2AE2161-AB05-48A1-8091-31EDF0EA97B9}" dt="2023-09-22T08:29:02.589" v="4144" actId="108"/>
          <ac:spMkLst>
            <pc:docMk/>
            <pc:sldMk cId="654796706" sldId="22333"/>
            <ac:spMk id="66" creationId="{020AA387-82A2-80FB-B7B1-016CB8FA6933}"/>
          </ac:spMkLst>
        </pc:spChg>
        <pc:spChg chg="mod">
          <ac:chgData name="Matilda Wallén" userId="357dc90a-1e73-4c90-8131-416d0222f10b" providerId="ADAL" clId="{C2AE2161-AB05-48A1-8091-31EDF0EA97B9}" dt="2023-09-22T08:29:00.199" v="4143" actId="108"/>
          <ac:spMkLst>
            <pc:docMk/>
            <pc:sldMk cId="654796706" sldId="22333"/>
            <ac:spMk id="67" creationId="{447AEE12-1865-7962-2618-DA9D0EB8AE9C}"/>
          </ac:spMkLst>
        </pc:spChg>
        <pc:spChg chg="mod">
          <ac:chgData name="Matilda Wallén" userId="357dc90a-1e73-4c90-8131-416d0222f10b" providerId="ADAL" clId="{C2AE2161-AB05-48A1-8091-31EDF0EA97B9}" dt="2023-09-18T14:02:11.684" v="2659" actId="20577"/>
          <ac:spMkLst>
            <pc:docMk/>
            <pc:sldMk cId="654796706" sldId="22333"/>
            <ac:spMk id="68" creationId="{10BF900E-CFEB-92BA-3E5A-5716DE2C56E7}"/>
          </ac:spMkLst>
        </pc:spChg>
        <pc:spChg chg="mod">
          <ac:chgData name="Matilda Wallén" userId="357dc90a-1e73-4c90-8131-416d0222f10b" providerId="ADAL" clId="{C2AE2161-AB05-48A1-8091-31EDF0EA97B9}" dt="2023-09-22T08:29:08.769" v="4149" actId="108"/>
          <ac:spMkLst>
            <pc:docMk/>
            <pc:sldMk cId="654796706" sldId="22333"/>
            <ac:spMk id="69" creationId="{A9F6B080-D64B-43DF-7249-F7B7729CE45B}"/>
          </ac:spMkLst>
        </pc:spChg>
        <pc:spChg chg="mod">
          <ac:chgData name="Matilda Wallén" userId="357dc90a-1e73-4c90-8131-416d0222f10b" providerId="ADAL" clId="{C2AE2161-AB05-48A1-8091-31EDF0EA97B9}" dt="2023-09-18T14:02:40.114" v="2672" actId="20577"/>
          <ac:spMkLst>
            <pc:docMk/>
            <pc:sldMk cId="654796706" sldId="22333"/>
            <ac:spMk id="70" creationId="{AAB8CCC1-5312-DA9A-14A9-2CF9A4C37183}"/>
          </ac:spMkLst>
        </pc:spChg>
        <pc:spChg chg="mod">
          <ac:chgData name="Matilda Wallén" userId="357dc90a-1e73-4c90-8131-416d0222f10b" providerId="ADAL" clId="{C2AE2161-AB05-48A1-8091-31EDF0EA97B9}" dt="2023-09-18T14:02:28.396" v="2666" actId="20577"/>
          <ac:spMkLst>
            <pc:docMk/>
            <pc:sldMk cId="654796706" sldId="22333"/>
            <ac:spMk id="71" creationId="{61E2CCD0-42AB-FA8F-725B-F3AFCE82A8AF}"/>
          </ac:spMkLst>
        </pc:spChg>
        <pc:spChg chg="mod">
          <ac:chgData name="Matilda Wallén" userId="357dc90a-1e73-4c90-8131-416d0222f10b" providerId="ADAL" clId="{C2AE2161-AB05-48A1-8091-31EDF0EA97B9}" dt="2023-09-18T14:02:18.698" v="2662" actId="20577"/>
          <ac:spMkLst>
            <pc:docMk/>
            <pc:sldMk cId="654796706" sldId="22333"/>
            <ac:spMk id="72" creationId="{E7F1C5D8-7309-8039-4CD8-D57BC6DD5929}"/>
          </ac:spMkLst>
        </pc:spChg>
        <pc:spChg chg="mod">
          <ac:chgData name="Matilda Wallén" userId="357dc90a-1e73-4c90-8131-416d0222f10b" providerId="ADAL" clId="{C2AE2161-AB05-48A1-8091-31EDF0EA97B9}" dt="2023-09-18T14:02:15.059" v="2660" actId="20577"/>
          <ac:spMkLst>
            <pc:docMk/>
            <pc:sldMk cId="654796706" sldId="22333"/>
            <ac:spMk id="73" creationId="{3E711939-DD38-8EBA-9B29-7CF98955A30F}"/>
          </ac:spMkLst>
        </pc:spChg>
        <pc:spChg chg="add del mod">
          <ac:chgData name="Matilda Wallén" userId="357dc90a-1e73-4c90-8131-416d0222f10b" providerId="ADAL" clId="{C2AE2161-AB05-48A1-8091-31EDF0EA97B9}" dt="2023-09-22T07:57:52.102" v="3747" actId="478"/>
          <ac:spMkLst>
            <pc:docMk/>
            <pc:sldMk cId="654796706" sldId="22333"/>
            <ac:spMk id="76" creationId="{8F47600E-A172-3CED-7747-DC9A44F678BB}"/>
          </ac:spMkLst>
        </pc:spChg>
        <pc:spChg chg="mod">
          <ac:chgData name="Matilda Wallén" userId="357dc90a-1e73-4c90-8131-416d0222f10b" providerId="ADAL" clId="{C2AE2161-AB05-48A1-8091-31EDF0EA97B9}" dt="2023-09-22T12:19:41.522" v="4944" actId="34135"/>
          <ac:spMkLst>
            <pc:docMk/>
            <pc:sldMk cId="654796706" sldId="22333"/>
            <ac:spMk id="80" creationId="{D2191E65-E191-4CE4-BED5-3AF7A68F11CA}"/>
          </ac:spMkLst>
        </pc:spChg>
        <pc:spChg chg="mod">
          <ac:chgData name="Matilda Wallén" userId="357dc90a-1e73-4c90-8131-416d0222f10b" providerId="ADAL" clId="{C2AE2161-AB05-48A1-8091-31EDF0EA97B9}" dt="2023-09-22T12:19:41.522" v="4944" actId="34135"/>
          <ac:spMkLst>
            <pc:docMk/>
            <pc:sldMk cId="654796706" sldId="22333"/>
            <ac:spMk id="81" creationId="{36E1ED39-E4A3-F35F-2BCA-8897D9DD363D}"/>
          </ac:spMkLst>
        </pc:spChg>
        <pc:spChg chg="add mod">
          <ac:chgData name="Matilda Wallén" userId="357dc90a-1e73-4c90-8131-416d0222f10b" providerId="ADAL" clId="{C2AE2161-AB05-48A1-8091-31EDF0EA97B9}" dt="2023-09-22T07:55:33.096" v="3718" actId="571"/>
          <ac:spMkLst>
            <pc:docMk/>
            <pc:sldMk cId="654796706" sldId="22333"/>
            <ac:spMk id="82" creationId="{051A2011-14F0-8E28-7932-95EAEE532E9C}"/>
          </ac:spMkLst>
        </pc:spChg>
        <pc:spChg chg="add mod">
          <ac:chgData name="Matilda Wallén" userId="357dc90a-1e73-4c90-8131-416d0222f10b" providerId="ADAL" clId="{C2AE2161-AB05-48A1-8091-31EDF0EA97B9}" dt="2023-09-22T07:56:36.382" v="3735" actId="555"/>
          <ac:spMkLst>
            <pc:docMk/>
            <pc:sldMk cId="654796706" sldId="22333"/>
            <ac:spMk id="86" creationId="{31CAEEA8-DC2D-8DD2-C78C-96945A1063AE}"/>
          </ac:spMkLst>
        </pc:spChg>
        <pc:spChg chg="mod">
          <ac:chgData name="Matilda Wallén" userId="357dc90a-1e73-4c90-8131-416d0222f10b" providerId="ADAL" clId="{C2AE2161-AB05-48A1-8091-31EDF0EA97B9}" dt="2023-09-22T12:19:41.522" v="4944" actId="34135"/>
          <ac:spMkLst>
            <pc:docMk/>
            <pc:sldMk cId="654796706" sldId="22333"/>
            <ac:spMk id="96" creationId="{7459A100-B0CB-867E-DDBD-6147EA0FC37C}"/>
          </ac:spMkLst>
        </pc:spChg>
        <pc:spChg chg="add mod">
          <ac:chgData name="Matilda Wallén" userId="357dc90a-1e73-4c90-8131-416d0222f10b" providerId="ADAL" clId="{C2AE2161-AB05-48A1-8091-31EDF0EA97B9}" dt="2023-09-22T07:56:36.382" v="3735" actId="555"/>
          <ac:spMkLst>
            <pc:docMk/>
            <pc:sldMk cId="654796706" sldId="22333"/>
            <ac:spMk id="97" creationId="{8A43D8E2-E68D-726B-5C38-198D0263414D}"/>
          </ac:spMkLst>
        </pc:spChg>
        <pc:spChg chg="add mod">
          <ac:chgData name="Matilda Wallén" userId="357dc90a-1e73-4c90-8131-416d0222f10b" providerId="ADAL" clId="{C2AE2161-AB05-48A1-8091-31EDF0EA97B9}" dt="2023-09-22T07:56:36.382" v="3735" actId="555"/>
          <ac:spMkLst>
            <pc:docMk/>
            <pc:sldMk cId="654796706" sldId="22333"/>
            <ac:spMk id="98" creationId="{3A65083D-E19C-0966-AE44-7421BC8C89D2}"/>
          </ac:spMkLst>
        </pc:spChg>
        <pc:spChg chg="add mod">
          <ac:chgData name="Matilda Wallén" userId="357dc90a-1e73-4c90-8131-416d0222f10b" providerId="ADAL" clId="{C2AE2161-AB05-48A1-8091-31EDF0EA97B9}" dt="2023-09-22T07:56:05.987" v="3728" actId="571"/>
          <ac:spMkLst>
            <pc:docMk/>
            <pc:sldMk cId="654796706" sldId="22333"/>
            <ac:spMk id="99" creationId="{732D870F-A96C-25C2-497B-74DF9F27B33A}"/>
          </ac:spMkLst>
        </pc:spChg>
        <pc:spChg chg="add mod">
          <ac:chgData name="Matilda Wallén" userId="357dc90a-1e73-4c90-8131-416d0222f10b" providerId="ADAL" clId="{C2AE2161-AB05-48A1-8091-31EDF0EA97B9}" dt="2023-09-22T07:56:12.873" v="3729" actId="571"/>
          <ac:spMkLst>
            <pc:docMk/>
            <pc:sldMk cId="654796706" sldId="22333"/>
            <ac:spMk id="100" creationId="{43B8BF7E-3349-916B-6D64-A369920AD068}"/>
          </ac:spMkLst>
        </pc:spChg>
        <pc:spChg chg="add del mod">
          <ac:chgData name="Matilda Wallén" userId="357dc90a-1e73-4c90-8131-416d0222f10b" providerId="ADAL" clId="{C2AE2161-AB05-48A1-8091-31EDF0EA97B9}" dt="2023-09-22T07:56:28.551" v="3734" actId="478"/>
          <ac:spMkLst>
            <pc:docMk/>
            <pc:sldMk cId="654796706" sldId="22333"/>
            <ac:spMk id="101" creationId="{2CEFC1ED-EDFF-8567-43CF-E644653D3F78}"/>
          </ac:spMkLst>
        </pc:spChg>
        <pc:spChg chg="add mod">
          <ac:chgData name="Matilda Wallén" userId="357dc90a-1e73-4c90-8131-416d0222f10b" providerId="ADAL" clId="{C2AE2161-AB05-48A1-8091-31EDF0EA97B9}" dt="2023-09-22T07:56:45.767" v="3736" actId="571"/>
          <ac:spMkLst>
            <pc:docMk/>
            <pc:sldMk cId="654796706" sldId="22333"/>
            <ac:spMk id="102" creationId="{D9D94013-E916-711F-A404-545582003BD9}"/>
          </ac:spMkLst>
        </pc:spChg>
        <pc:spChg chg="add mod">
          <ac:chgData name="Matilda Wallén" userId="357dc90a-1e73-4c90-8131-416d0222f10b" providerId="ADAL" clId="{C2AE2161-AB05-48A1-8091-31EDF0EA97B9}" dt="2023-09-22T07:56:45.767" v="3736" actId="571"/>
          <ac:spMkLst>
            <pc:docMk/>
            <pc:sldMk cId="654796706" sldId="22333"/>
            <ac:spMk id="103" creationId="{6211160D-E8CD-0800-A428-CA162C71CF01}"/>
          </ac:spMkLst>
        </pc:spChg>
        <pc:spChg chg="add mod">
          <ac:chgData name="Matilda Wallén" userId="357dc90a-1e73-4c90-8131-416d0222f10b" providerId="ADAL" clId="{C2AE2161-AB05-48A1-8091-31EDF0EA97B9}" dt="2023-09-22T07:56:45.767" v="3736" actId="571"/>
          <ac:spMkLst>
            <pc:docMk/>
            <pc:sldMk cId="654796706" sldId="22333"/>
            <ac:spMk id="104" creationId="{652ABAB4-5BEE-D23F-2AB4-84821A7A6E44}"/>
          </ac:spMkLst>
        </pc:spChg>
        <pc:spChg chg="add mod">
          <ac:chgData name="Matilda Wallén" userId="357dc90a-1e73-4c90-8131-416d0222f10b" providerId="ADAL" clId="{C2AE2161-AB05-48A1-8091-31EDF0EA97B9}" dt="2023-09-22T07:57:08.375" v="3740" actId="571"/>
          <ac:spMkLst>
            <pc:docMk/>
            <pc:sldMk cId="654796706" sldId="22333"/>
            <ac:spMk id="105" creationId="{02CEADB9-26A8-92BB-D9CB-0F1551900B29}"/>
          </ac:spMkLst>
        </pc:spChg>
        <pc:spChg chg="add mod">
          <ac:chgData name="Matilda Wallén" userId="357dc90a-1e73-4c90-8131-416d0222f10b" providerId="ADAL" clId="{C2AE2161-AB05-48A1-8091-31EDF0EA97B9}" dt="2023-09-22T07:57:29.070" v="3743"/>
          <ac:spMkLst>
            <pc:docMk/>
            <pc:sldMk cId="654796706" sldId="22333"/>
            <ac:spMk id="106" creationId="{80FE9057-EFB9-5AAE-E8D7-B437208B3D25}"/>
          </ac:spMkLst>
        </pc:spChg>
        <pc:spChg chg="add mod">
          <ac:chgData name="Matilda Wallén" userId="357dc90a-1e73-4c90-8131-416d0222f10b" providerId="ADAL" clId="{C2AE2161-AB05-48A1-8091-31EDF0EA97B9}" dt="2023-09-22T07:57:52.495" v="3748"/>
          <ac:spMkLst>
            <pc:docMk/>
            <pc:sldMk cId="654796706" sldId="22333"/>
            <ac:spMk id="107" creationId="{1FFC38D3-EF67-FC10-2660-4DB1D4F6A456}"/>
          </ac:spMkLst>
        </pc:spChg>
        <pc:spChg chg="mod">
          <ac:chgData name="Matilda Wallén" userId="357dc90a-1e73-4c90-8131-416d0222f10b" providerId="ADAL" clId="{C2AE2161-AB05-48A1-8091-31EDF0EA97B9}" dt="2023-09-22T12:19:41.522" v="4944" actId="34135"/>
          <ac:spMkLst>
            <pc:docMk/>
            <pc:sldMk cId="654796706" sldId="22333"/>
            <ac:spMk id="127" creationId="{A1909DC9-E417-EEC2-5734-F363EAEDD1FD}"/>
          </ac:spMkLst>
        </pc:spChg>
        <pc:spChg chg="mod">
          <ac:chgData name="Matilda Wallén" userId="357dc90a-1e73-4c90-8131-416d0222f10b" providerId="ADAL" clId="{C2AE2161-AB05-48A1-8091-31EDF0EA97B9}" dt="2023-09-22T12:19:41.522" v="4944" actId="34135"/>
          <ac:spMkLst>
            <pc:docMk/>
            <pc:sldMk cId="654796706" sldId="22333"/>
            <ac:spMk id="129" creationId="{8F33B2C8-A83C-5911-A42C-4DBFA9F819F2}"/>
          </ac:spMkLst>
        </pc:spChg>
        <pc:spChg chg="mod">
          <ac:chgData name="Matilda Wallén" userId="357dc90a-1e73-4c90-8131-416d0222f10b" providerId="ADAL" clId="{C2AE2161-AB05-48A1-8091-31EDF0EA97B9}" dt="2023-09-22T12:19:41.522" v="4944" actId="34135"/>
          <ac:spMkLst>
            <pc:docMk/>
            <pc:sldMk cId="654796706" sldId="22333"/>
            <ac:spMk id="130" creationId="{0B15FB4B-ECA1-17F6-FF2A-98676BB6938F}"/>
          </ac:spMkLst>
        </pc:spChg>
        <pc:spChg chg="del mod">
          <ac:chgData name="Matilda Wallén" userId="357dc90a-1e73-4c90-8131-416d0222f10b" providerId="ADAL" clId="{C2AE2161-AB05-48A1-8091-31EDF0EA97B9}" dt="2023-09-18T14:09:26.655" v="2739" actId="478"/>
          <ac:spMkLst>
            <pc:docMk/>
            <pc:sldMk cId="654796706" sldId="22333"/>
            <ac:spMk id="131" creationId="{9C8D1969-03B8-D2ED-2A90-3C4382E3B4BC}"/>
          </ac:spMkLst>
        </pc:spChg>
        <pc:spChg chg="del mod">
          <ac:chgData name="Matilda Wallén" userId="357dc90a-1e73-4c90-8131-416d0222f10b" providerId="ADAL" clId="{C2AE2161-AB05-48A1-8091-31EDF0EA97B9}" dt="2023-09-22T07:57:21.329" v="3742" actId="478"/>
          <ac:spMkLst>
            <pc:docMk/>
            <pc:sldMk cId="654796706" sldId="22333"/>
            <ac:spMk id="132" creationId="{9226CBAE-EBF9-CC4D-26A7-72FCD16625A6}"/>
          </ac:spMkLst>
        </pc:spChg>
        <pc:grpChg chg="del">
          <ac:chgData name="Matilda Wallén" userId="357dc90a-1e73-4c90-8131-416d0222f10b" providerId="ADAL" clId="{C2AE2161-AB05-48A1-8091-31EDF0EA97B9}" dt="2023-09-22T07:57:17.568" v="3741" actId="478"/>
          <ac:grpSpMkLst>
            <pc:docMk/>
            <pc:sldMk cId="654796706" sldId="22333"/>
            <ac:grpSpMk id="41" creationId="{C203C444-93A8-5E10-D702-4C69D86756EA}"/>
          </ac:grpSpMkLst>
        </pc:grpChg>
        <pc:grpChg chg="mod">
          <ac:chgData name="Matilda Wallén" userId="357dc90a-1e73-4c90-8131-416d0222f10b" providerId="ADAL" clId="{C2AE2161-AB05-48A1-8091-31EDF0EA97B9}" dt="2023-09-22T12:19:41.522" v="4944" actId="34135"/>
          <ac:grpSpMkLst>
            <pc:docMk/>
            <pc:sldMk cId="654796706" sldId="22333"/>
            <ac:grpSpMk id="126" creationId="{1E3EA938-C3FB-6F2F-3660-1EA3AE75105A}"/>
          </ac:grpSpMkLst>
        </pc:grpChg>
        <pc:grpChg chg="mod">
          <ac:chgData name="Matilda Wallén" userId="357dc90a-1e73-4c90-8131-416d0222f10b" providerId="ADAL" clId="{C2AE2161-AB05-48A1-8091-31EDF0EA97B9}" dt="2023-09-22T12:19:41.522" v="4944" actId="34135"/>
          <ac:grpSpMkLst>
            <pc:docMk/>
            <pc:sldMk cId="654796706" sldId="22333"/>
            <ac:grpSpMk id="128" creationId="{7D0B4869-7334-4E2F-CF83-2F55E789BACD}"/>
          </ac:grpSpMkLst>
        </pc:grpChg>
        <pc:picChg chg="mod">
          <ac:chgData name="Matilda Wallén" userId="357dc90a-1e73-4c90-8131-416d0222f10b" providerId="ADAL" clId="{C2AE2161-AB05-48A1-8091-31EDF0EA97B9}" dt="2023-09-22T12:19:41.522" v="4944" actId="34135"/>
          <ac:picMkLst>
            <pc:docMk/>
            <pc:sldMk cId="654796706" sldId="22333"/>
            <ac:picMk id="94" creationId="{743E22F8-3FA4-6574-12AB-18CBAB9A9F77}"/>
          </ac:picMkLst>
        </pc:picChg>
        <pc:picChg chg="add mod">
          <ac:chgData name="Matilda Wallén" userId="357dc90a-1e73-4c90-8131-416d0222f10b" providerId="ADAL" clId="{C2AE2161-AB05-48A1-8091-31EDF0EA97B9}" dt="2023-09-22T12:19:41.522" v="4944" actId="34135"/>
          <ac:picMkLst>
            <pc:docMk/>
            <pc:sldMk cId="654796706" sldId="22333"/>
            <ac:picMk id="108" creationId="{CED68FCA-BDD1-E69A-0728-81517B6E49A3}"/>
          </ac:picMkLst>
        </pc:picChg>
        <pc:cxnChg chg="add del mod">
          <ac:chgData name="Matilda Wallén" userId="357dc90a-1e73-4c90-8131-416d0222f10b" providerId="ADAL" clId="{C2AE2161-AB05-48A1-8091-31EDF0EA97B9}" dt="2023-09-18T14:04:28.851" v="2697" actId="478"/>
          <ac:cxnSpMkLst>
            <pc:docMk/>
            <pc:sldMk cId="654796706" sldId="22333"/>
            <ac:cxnSpMk id="9" creationId="{81AE5CAA-B430-BA68-1FDB-592E3AB91F88}"/>
          </ac:cxnSpMkLst>
        </pc:cxnChg>
        <pc:cxnChg chg="del">
          <ac:chgData name="Matilda Wallén" userId="357dc90a-1e73-4c90-8131-416d0222f10b" providerId="ADAL" clId="{C2AE2161-AB05-48A1-8091-31EDF0EA97B9}" dt="2023-09-18T14:10:34.425" v="2752" actId="478"/>
          <ac:cxnSpMkLst>
            <pc:docMk/>
            <pc:sldMk cId="654796706" sldId="22333"/>
            <ac:cxnSpMk id="14" creationId="{83680D81-86C6-51C7-CB37-8E2EE4F99C1B}"/>
          </ac:cxnSpMkLst>
        </pc:cxnChg>
        <pc:cxnChg chg="add del mod">
          <ac:chgData name="Matilda Wallén" userId="357dc90a-1e73-4c90-8131-416d0222f10b" providerId="ADAL" clId="{C2AE2161-AB05-48A1-8091-31EDF0EA97B9}" dt="2023-09-22T07:55:39.511" v="3721" actId="478"/>
          <ac:cxnSpMkLst>
            <pc:docMk/>
            <pc:sldMk cId="654796706" sldId="22333"/>
            <ac:cxnSpMk id="15" creationId="{4DCDE446-C70B-6283-CEAE-A65BAE803639}"/>
          </ac:cxnSpMkLst>
        </pc:cxnChg>
        <pc:cxnChg chg="del">
          <ac:chgData name="Matilda Wallén" userId="357dc90a-1e73-4c90-8131-416d0222f10b" providerId="ADAL" clId="{C2AE2161-AB05-48A1-8091-31EDF0EA97B9}" dt="2023-09-18T14:10:35.193" v="2753" actId="478"/>
          <ac:cxnSpMkLst>
            <pc:docMk/>
            <pc:sldMk cId="654796706" sldId="22333"/>
            <ac:cxnSpMk id="16" creationId="{F0241E20-EBDD-9A55-726A-ABE1176E0D48}"/>
          </ac:cxnSpMkLst>
        </pc:cxnChg>
        <pc:cxnChg chg="del mod">
          <ac:chgData name="Matilda Wallén" userId="357dc90a-1e73-4c90-8131-416d0222f10b" providerId="ADAL" clId="{C2AE2161-AB05-48A1-8091-31EDF0EA97B9}" dt="2023-09-18T14:10:33.239" v="2751" actId="478"/>
          <ac:cxnSpMkLst>
            <pc:docMk/>
            <pc:sldMk cId="654796706" sldId="22333"/>
            <ac:cxnSpMk id="17" creationId="{CDB49858-0FCD-D6F7-3F35-68277D8BF255}"/>
          </ac:cxnSpMkLst>
        </pc:cxnChg>
        <pc:cxnChg chg="del">
          <ac:chgData name="Matilda Wallén" userId="357dc90a-1e73-4c90-8131-416d0222f10b" providerId="ADAL" clId="{C2AE2161-AB05-48A1-8091-31EDF0EA97B9}" dt="2023-09-18T14:07:54.939" v="2719" actId="478"/>
          <ac:cxnSpMkLst>
            <pc:docMk/>
            <pc:sldMk cId="654796706" sldId="22333"/>
            <ac:cxnSpMk id="18" creationId="{CF8BEC9C-F04E-26CD-B475-C66ED9D948A3}"/>
          </ac:cxnSpMkLst>
        </pc:cxnChg>
        <pc:cxnChg chg="del">
          <ac:chgData name="Matilda Wallén" userId="357dc90a-1e73-4c90-8131-416d0222f10b" providerId="ADAL" clId="{C2AE2161-AB05-48A1-8091-31EDF0EA97B9}" dt="2023-09-18T14:10:32.374" v="2750" actId="478"/>
          <ac:cxnSpMkLst>
            <pc:docMk/>
            <pc:sldMk cId="654796706" sldId="22333"/>
            <ac:cxnSpMk id="19" creationId="{9FB306B4-DA64-9A3A-674C-C4A38927DC7C}"/>
          </ac:cxnSpMkLst>
        </pc:cxnChg>
        <pc:cxnChg chg="add del mod">
          <ac:chgData name="Matilda Wallén" userId="357dc90a-1e73-4c90-8131-416d0222f10b" providerId="ADAL" clId="{C2AE2161-AB05-48A1-8091-31EDF0EA97B9}" dt="2023-09-22T07:55:40.794" v="3722" actId="478"/>
          <ac:cxnSpMkLst>
            <pc:docMk/>
            <pc:sldMk cId="654796706" sldId="22333"/>
            <ac:cxnSpMk id="20" creationId="{142294D2-EEEF-D95D-9BC6-0849476987F1}"/>
          </ac:cxnSpMkLst>
        </pc:cxnChg>
        <pc:cxnChg chg="add del mod">
          <ac:chgData name="Matilda Wallén" userId="357dc90a-1e73-4c90-8131-416d0222f10b" providerId="ADAL" clId="{C2AE2161-AB05-48A1-8091-31EDF0EA97B9}" dt="2023-09-22T07:56:15.969" v="3731" actId="478"/>
          <ac:cxnSpMkLst>
            <pc:docMk/>
            <pc:sldMk cId="654796706" sldId="22333"/>
            <ac:cxnSpMk id="21" creationId="{94EB029F-6A0C-24E9-5E71-649A97A2AC6B}"/>
          </ac:cxnSpMkLst>
        </pc:cxnChg>
        <pc:cxnChg chg="add del mod">
          <ac:chgData name="Matilda Wallén" userId="357dc90a-1e73-4c90-8131-416d0222f10b" providerId="ADAL" clId="{C2AE2161-AB05-48A1-8091-31EDF0EA97B9}" dt="2023-09-22T07:56:14.980" v="3730" actId="478"/>
          <ac:cxnSpMkLst>
            <pc:docMk/>
            <pc:sldMk cId="654796706" sldId="22333"/>
            <ac:cxnSpMk id="39" creationId="{77B96AEA-E5B6-A898-3ADD-23FC81E06049}"/>
          </ac:cxnSpMkLst>
        </pc:cxnChg>
        <pc:cxnChg chg="del">
          <ac:chgData name="Matilda Wallén" userId="357dc90a-1e73-4c90-8131-416d0222f10b" providerId="ADAL" clId="{C2AE2161-AB05-48A1-8091-31EDF0EA97B9}" dt="2023-09-18T14:10:31.453" v="2749" actId="478"/>
          <ac:cxnSpMkLst>
            <pc:docMk/>
            <pc:sldMk cId="654796706" sldId="22333"/>
            <ac:cxnSpMk id="40" creationId="{82192ECB-DD78-DFCA-3040-DE4248717F5A}"/>
          </ac:cxnSpMkLst>
        </pc:cxnChg>
        <pc:cxnChg chg="add del mod">
          <ac:chgData name="Matilda Wallén" userId="357dc90a-1e73-4c90-8131-416d0222f10b" providerId="ADAL" clId="{C2AE2161-AB05-48A1-8091-31EDF0EA97B9}" dt="2023-09-22T07:55:34.603" v="3719" actId="478"/>
          <ac:cxnSpMkLst>
            <pc:docMk/>
            <pc:sldMk cId="654796706" sldId="22333"/>
            <ac:cxnSpMk id="42" creationId="{B7D35898-910A-D498-D3DF-31620AF0CAFA}"/>
          </ac:cxnSpMkLst>
        </pc:cxnChg>
        <pc:cxnChg chg="add del mod">
          <ac:chgData name="Matilda Wallén" userId="357dc90a-1e73-4c90-8131-416d0222f10b" providerId="ADAL" clId="{C2AE2161-AB05-48A1-8091-31EDF0EA97B9}" dt="2023-09-22T07:55:38.087" v="3720" actId="478"/>
          <ac:cxnSpMkLst>
            <pc:docMk/>
            <pc:sldMk cId="654796706" sldId="22333"/>
            <ac:cxnSpMk id="50" creationId="{887123AB-F24C-7158-DB8E-8F8AFF2EC690}"/>
          </ac:cxnSpMkLst>
        </pc:cxnChg>
        <pc:cxnChg chg="add del mod">
          <ac:chgData name="Matilda Wallén" userId="357dc90a-1e73-4c90-8131-416d0222f10b" providerId="ADAL" clId="{C2AE2161-AB05-48A1-8091-31EDF0EA97B9}" dt="2023-09-22T07:57:03.117" v="3739" actId="478"/>
          <ac:cxnSpMkLst>
            <pc:docMk/>
            <pc:sldMk cId="654796706" sldId="22333"/>
            <ac:cxnSpMk id="74" creationId="{A8E65C4F-6EBD-4F8B-1A22-686DD878780A}"/>
          </ac:cxnSpMkLst>
        </pc:cxnChg>
        <pc:cxnChg chg="add del mod">
          <ac:chgData name="Matilda Wallén" userId="357dc90a-1e73-4c90-8131-416d0222f10b" providerId="ADAL" clId="{C2AE2161-AB05-48A1-8091-31EDF0EA97B9}" dt="2023-09-22T07:56:16.753" v="3732" actId="478"/>
          <ac:cxnSpMkLst>
            <pc:docMk/>
            <pc:sldMk cId="654796706" sldId="22333"/>
            <ac:cxnSpMk id="75" creationId="{8C3C04DE-5F44-20EB-D1BE-0F893F38C1A6}"/>
          </ac:cxnSpMkLst>
        </pc:cxnChg>
        <pc:cxnChg chg="add del mod">
          <ac:chgData name="Matilda Wallén" userId="357dc90a-1e73-4c90-8131-416d0222f10b" providerId="ADAL" clId="{C2AE2161-AB05-48A1-8091-31EDF0EA97B9}" dt="2023-09-22T07:57:36.508" v="3744" actId="478"/>
          <ac:cxnSpMkLst>
            <pc:docMk/>
            <pc:sldMk cId="654796706" sldId="22333"/>
            <ac:cxnSpMk id="77" creationId="{F47BED44-879A-DFAC-A8FC-67C6EF4D4DF1}"/>
          </ac:cxnSpMkLst>
        </pc:cxnChg>
        <pc:cxnChg chg="add del mod">
          <ac:chgData name="Matilda Wallén" userId="357dc90a-1e73-4c90-8131-416d0222f10b" providerId="ADAL" clId="{C2AE2161-AB05-48A1-8091-31EDF0EA97B9}" dt="2023-09-22T07:57:36.508" v="3744" actId="478"/>
          <ac:cxnSpMkLst>
            <pc:docMk/>
            <pc:sldMk cId="654796706" sldId="22333"/>
            <ac:cxnSpMk id="78" creationId="{03C7E79D-9CB8-FD0A-F5D5-FD8FDEF7DC2B}"/>
          </ac:cxnSpMkLst>
        </pc:cxnChg>
        <pc:cxnChg chg="add del mod">
          <ac:chgData name="Matilda Wallén" userId="357dc90a-1e73-4c90-8131-416d0222f10b" providerId="ADAL" clId="{C2AE2161-AB05-48A1-8091-31EDF0EA97B9}" dt="2023-09-22T07:57:36.508" v="3744" actId="478"/>
          <ac:cxnSpMkLst>
            <pc:docMk/>
            <pc:sldMk cId="654796706" sldId="22333"/>
            <ac:cxnSpMk id="79" creationId="{45CBB419-CB08-9AB3-BC9C-22A19662E7D6}"/>
          </ac:cxnSpMkLst>
        </pc:cxnChg>
        <pc:cxnChg chg="add del mod">
          <ac:chgData name="Matilda Wallén" userId="357dc90a-1e73-4c90-8131-416d0222f10b" providerId="ADAL" clId="{C2AE2161-AB05-48A1-8091-31EDF0EA97B9}" dt="2023-09-22T07:57:36.508" v="3744" actId="478"/>
          <ac:cxnSpMkLst>
            <pc:docMk/>
            <pc:sldMk cId="654796706" sldId="22333"/>
            <ac:cxnSpMk id="83" creationId="{8F213B32-EC9A-0E44-908E-C393055DC561}"/>
          </ac:cxnSpMkLst>
        </pc:cxnChg>
        <pc:cxnChg chg="add del mod">
          <ac:chgData name="Matilda Wallén" userId="357dc90a-1e73-4c90-8131-416d0222f10b" providerId="ADAL" clId="{C2AE2161-AB05-48A1-8091-31EDF0EA97B9}" dt="2023-09-22T07:57:36.508" v="3744" actId="478"/>
          <ac:cxnSpMkLst>
            <pc:docMk/>
            <pc:sldMk cId="654796706" sldId="22333"/>
            <ac:cxnSpMk id="84" creationId="{E21B1481-0AC6-06F8-16F0-EF8ECCB39265}"/>
          </ac:cxnSpMkLst>
        </pc:cxnChg>
        <pc:cxnChg chg="add del mod">
          <ac:chgData name="Matilda Wallén" userId="357dc90a-1e73-4c90-8131-416d0222f10b" providerId="ADAL" clId="{C2AE2161-AB05-48A1-8091-31EDF0EA97B9}" dt="2023-09-22T07:57:36.508" v="3744" actId="478"/>
          <ac:cxnSpMkLst>
            <pc:docMk/>
            <pc:sldMk cId="654796706" sldId="22333"/>
            <ac:cxnSpMk id="85" creationId="{7289F680-3CB2-235D-C89A-F072BDCF4EC4}"/>
          </ac:cxnSpMkLst>
        </pc:cxnChg>
        <pc:cxnChg chg="add del mod">
          <ac:chgData name="Matilda Wallén" userId="357dc90a-1e73-4c90-8131-416d0222f10b" providerId="ADAL" clId="{C2AE2161-AB05-48A1-8091-31EDF0EA97B9}" dt="2023-09-22T07:57:36.508" v="3744" actId="478"/>
          <ac:cxnSpMkLst>
            <pc:docMk/>
            <pc:sldMk cId="654796706" sldId="22333"/>
            <ac:cxnSpMk id="87" creationId="{DA659FA2-8A28-4029-DDAE-210CCC4AF7CD}"/>
          </ac:cxnSpMkLst>
        </pc:cxnChg>
        <pc:cxnChg chg="add del mod">
          <ac:chgData name="Matilda Wallén" userId="357dc90a-1e73-4c90-8131-416d0222f10b" providerId="ADAL" clId="{C2AE2161-AB05-48A1-8091-31EDF0EA97B9}" dt="2023-09-22T07:57:36.508" v="3744" actId="478"/>
          <ac:cxnSpMkLst>
            <pc:docMk/>
            <pc:sldMk cId="654796706" sldId="22333"/>
            <ac:cxnSpMk id="88" creationId="{CE9D1BBF-5DCF-1C19-C9D6-6EFA8848A437}"/>
          </ac:cxnSpMkLst>
        </pc:cxnChg>
        <pc:cxnChg chg="add del mod">
          <ac:chgData name="Matilda Wallén" userId="357dc90a-1e73-4c90-8131-416d0222f10b" providerId="ADAL" clId="{C2AE2161-AB05-48A1-8091-31EDF0EA97B9}" dt="2023-09-22T07:57:36.508" v="3744" actId="478"/>
          <ac:cxnSpMkLst>
            <pc:docMk/>
            <pc:sldMk cId="654796706" sldId="22333"/>
            <ac:cxnSpMk id="89" creationId="{8F8B6178-71E3-DC25-0FAA-6AF8EEB974BE}"/>
          </ac:cxnSpMkLst>
        </pc:cxnChg>
        <pc:cxnChg chg="add del mod">
          <ac:chgData name="Matilda Wallén" userId="357dc90a-1e73-4c90-8131-416d0222f10b" providerId="ADAL" clId="{C2AE2161-AB05-48A1-8091-31EDF0EA97B9}" dt="2023-09-22T07:57:36.508" v="3744" actId="478"/>
          <ac:cxnSpMkLst>
            <pc:docMk/>
            <pc:sldMk cId="654796706" sldId="22333"/>
            <ac:cxnSpMk id="90" creationId="{A646DAD6-8A3A-BB7B-7300-B640438188FE}"/>
          </ac:cxnSpMkLst>
        </pc:cxnChg>
        <pc:cxnChg chg="add del mod">
          <ac:chgData name="Matilda Wallén" userId="357dc90a-1e73-4c90-8131-416d0222f10b" providerId="ADAL" clId="{C2AE2161-AB05-48A1-8091-31EDF0EA97B9}" dt="2023-09-22T07:57:36.508" v="3744" actId="478"/>
          <ac:cxnSpMkLst>
            <pc:docMk/>
            <pc:sldMk cId="654796706" sldId="22333"/>
            <ac:cxnSpMk id="91" creationId="{A62982BB-84F5-1CF8-4872-F92CB729436D}"/>
          </ac:cxnSpMkLst>
        </pc:cxnChg>
        <pc:cxnChg chg="add del mod">
          <ac:chgData name="Matilda Wallén" userId="357dc90a-1e73-4c90-8131-416d0222f10b" providerId="ADAL" clId="{C2AE2161-AB05-48A1-8091-31EDF0EA97B9}" dt="2023-09-22T07:57:36.508" v="3744" actId="478"/>
          <ac:cxnSpMkLst>
            <pc:docMk/>
            <pc:sldMk cId="654796706" sldId="22333"/>
            <ac:cxnSpMk id="92" creationId="{73BEBE20-3F59-C491-248E-DE7DBED30458}"/>
          </ac:cxnSpMkLst>
        </pc:cxnChg>
        <pc:cxnChg chg="add del mod">
          <ac:chgData name="Matilda Wallén" userId="357dc90a-1e73-4c90-8131-416d0222f10b" providerId="ADAL" clId="{C2AE2161-AB05-48A1-8091-31EDF0EA97B9}" dt="2023-09-22T07:55:58.379" v="3726" actId="478"/>
          <ac:cxnSpMkLst>
            <pc:docMk/>
            <pc:sldMk cId="654796706" sldId="22333"/>
            <ac:cxnSpMk id="93" creationId="{E1FBA196-F520-4875-A7CE-3131DEBF637A}"/>
          </ac:cxnSpMkLst>
        </pc:cxnChg>
        <pc:cxnChg chg="add del mod">
          <ac:chgData name="Matilda Wallén" userId="357dc90a-1e73-4c90-8131-416d0222f10b" providerId="ADAL" clId="{C2AE2161-AB05-48A1-8091-31EDF0EA97B9}" dt="2023-09-22T07:55:59.904" v="3727" actId="478"/>
          <ac:cxnSpMkLst>
            <pc:docMk/>
            <pc:sldMk cId="654796706" sldId="22333"/>
            <ac:cxnSpMk id="95" creationId="{B4FAE143-EAF1-3B61-ADDA-05B660AC533B}"/>
          </ac:cxnSpMkLst>
        </pc:cxnChg>
      </pc:sldChg>
      <pc:sldChg chg="addSp delSp modSp new mod">
        <pc:chgData name="Matilda Wallén" userId="357dc90a-1e73-4c90-8131-416d0222f10b" providerId="ADAL" clId="{C2AE2161-AB05-48A1-8091-31EDF0EA97B9}" dt="2023-09-22T10:38:15.464" v="4524"/>
        <pc:sldMkLst>
          <pc:docMk/>
          <pc:sldMk cId="1070259965" sldId="22334"/>
        </pc:sldMkLst>
        <pc:spChg chg="add mod">
          <ac:chgData name="Matilda Wallén" userId="357dc90a-1e73-4c90-8131-416d0222f10b" providerId="ADAL" clId="{C2AE2161-AB05-48A1-8091-31EDF0EA97B9}" dt="2023-09-22T07:58:30.966" v="3755" actId="207"/>
          <ac:spMkLst>
            <pc:docMk/>
            <pc:sldMk cId="1070259965" sldId="22334"/>
            <ac:spMk id="23" creationId="{9D2AFE73-A182-D57D-3CC1-484418D3D989}"/>
          </ac:spMkLst>
        </pc:spChg>
        <pc:spChg chg="add mod">
          <ac:chgData name="Matilda Wallén" userId="357dc90a-1e73-4c90-8131-416d0222f10b" providerId="ADAL" clId="{C2AE2161-AB05-48A1-8091-31EDF0EA97B9}" dt="2023-09-22T07:48:45.129" v="3584"/>
          <ac:spMkLst>
            <pc:docMk/>
            <pc:sldMk cId="1070259965" sldId="22334"/>
            <ac:spMk id="24" creationId="{3D3F62B3-7CC5-0649-A335-6C7198D8D5B1}"/>
          </ac:spMkLst>
        </pc:spChg>
        <pc:spChg chg="add del mod">
          <ac:chgData name="Matilda Wallén" userId="357dc90a-1e73-4c90-8131-416d0222f10b" providerId="ADAL" clId="{C2AE2161-AB05-48A1-8091-31EDF0EA97B9}" dt="2023-09-22T07:58:32.597" v="3756" actId="478"/>
          <ac:spMkLst>
            <pc:docMk/>
            <pc:sldMk cId="1070259965" sldId="22334"/>
            <ac:spMk id="25" creationId="{02AAA760-849B-10B9-E600-1C8945187491}"/>
          </ac:spMkLst>
        </pc:spChg>
        <pc:spChg chg="add del mod">
          <ac:chgData name="Matilda Wallén" userId="357dc90a-1e73-4c90-8131-416d0222f10b" providerId="ADAL" clId="{C2AE2161-AB05-48A1-8091-31EDF0EA97B9}" dt="2023-09-22T07:58:34.356" v="3757" actId="478"/>
          <ac:spMkLst>
            <pc:docMk/>
            <pc:sldMk cId="1070259965" sldId="22334"/>
            <ac:spMk id="26" creationId="{CBBC7B55-0EDA-CFF8-B0A4-76DF510ACBE3}"/>
          </ac:spMkLst>
        </pc:spChg>
        <pc:spChg chg="add del mod">
          <ac:chgData name="Matilda Wallén" userId="357dc90a-1e73-4c90-8131-416d0222f10b" providerId="ADAL" clId="{C2AE2161-AB05-48A1-8091-31EDF0EA97B9}" dt="2023-09-22T07:58:34.757" v="3758" actId="478"/>
          <ac:spMkLst>
            <pc:docMk/>
            <pc:sldMk cId="1070259965" sldId="22334"/>
            <ac:spMk id="27" creationId="{DB088741-F995-A222-9E4E-2F3060EF835A}"/>
          </ac:spMkLst>
        </pc:spChg>
        <pc:spChg chg="add mod">
          <ac:chgData name="Matilda Wallén" userId="357dc90a-1e73-4c90-8131-416d0222f10b" providerId="ADAL" clId="{C2AE2161-AB05-48A1-8091-31EDF0EA97B9}" dt="2023-09-22T07:55:13.113" v="3716" actId="1037"/>
          <ac:spMkLst>
            <pc:docMk/>
            <pc:sldMk cId="1070259965" sldId="22334"/>
            <ac:spMk id="28" creationId="{31B5D4E2-03AA-D432-E009-9A51EE844D23}"/>
          </ac:spMkLst>
        </pc:spChg>
        <pc:spChg chg="add mod">
          <ac:chgData name="Matilda Wallén" userId="357dc90a-1e73-4c90-8131-416d0222f10b" providerId="ADAL" clId="{C2AE2161-AB05-48A1-8091-31EDF0EA97B9}" dt="2023-09-22T07:55:13.113" v="3716" actId="1037"/>
          <ac:spMkLst>
            <pc:docMk/>
            <pc:sldMk cId="1070259965" sldId="22334"/>
            <ac:spMk id="29" creationId="{2ED49A07-FDA6-3ADC-1704-99925CB2DB96}"/>
          </ac:spMkLst>
        </pc:spChg>
        <pc:spChg chg="add mod">
          <ac:chgData name="Matilda Wallén" userId="357dc90a-1e73-4c90-8131-416d0222f10b" providerId="ADAL" clId="{C2AE2161-AB05-48A1-8091-31EDF0EA97B9}" dt="2023-09-22T07:55:13.113" v="3716" actId="1037"/>
          <ac:spMkLst>
            <pc:docMk/>
            <pc:sldMk cId="1070259965" sldId="22334"/>
            <ac:spMk id="30" creationId="{3E179997-E883-3663-3AF7-EC06B3EFC19B}"/>
          </ac:spMkLst>
        </pc:spChg>
        <pc:spChg chg="add mod">
          <ac:chgData name="Matilda Wallén" userId="357dc90a-1e73-4c90-8131-416d0222f10b" providerId="ADAL" clId="{C2AE2161-AB05-48A1-8091-31EDF0EA97B9}" dt="2023-09-22T07:55:13.113" v="3716" actId="1037"/>
          <ac:spMkLst>
            <pc:docMk/>
            <pc:sldMk cId="1070259965" sldId="22334"/>
            <ac:spMk id="31" creationId="{042B3BA5-5F88-FCA1-3818-CD6C6075F47D}"/>
          </ac:spMkLst>
        </pc:spChg>
        <pc:spChg chg="add mod">
          <ac:chgData name="Matilda Wallén" userId="357dc90a-1e73-4c90-8131-416d0222f10b" providerId="ADAL" clId="{C2AE2161-AB05-48A1-8091-31EDF0EA97B9}" dt="2023-09-22T07:55:13.113" v="3716" actId="1037"/>
          <ac:spMkLst>
            <pc:docMk/>
            <pc:sldMk cId="1070259965" sldId="22334"/>
            <ac:spMk id="32" creationId="{2984D1F5-36F8-DBC8-7DB7-9C40F952BABB}"/>
          </ac:spMkLst>
        </pc:spChg>
        <pc:spChg chg="add mod">
          <ac:chgData name="Matilda Wallén" userId="357dc90a-1e73-4c90-8131-416d0222f10b" providerId="ADAL" clId="{C2AE2161-AB05-48A1-8091-31EDF0EA97B9}" dt="2023-09-22T07:55:13.113" v="3716" actId="1037"/>
          <ac:spMkLst>
            <pc:docMk/>
            <pc:sldMk cId="1070259965" sldId="22334"/>
            <ac:spMk id="33" creationId="{C89AC334-B714-D41F-4200-89FB13836403}"/>
          </ac:spMkLst>
        </pc:spChg>
        <pc:spChg chg="add mod">
          <ac:chgData name="Matilda Wallén" userId="357dc90a-1e73-4c90-8131-416d0222f10b" providerId="ADAL" clId="{C2AE2161-AB05-48A1-8091-31EDF0EA97B9}" dt="2023-09-22T07:55:13.113" v="3716" actId="1037"/>
          <ac:spMkLst>
            <pc:docMk/>
            <pc:sldMk cId="1070259965" sldId="22334"/>
            <ac:spMk id="34" creationId="{EDA4869A-3718-12F9-02CF-0A3187645F96}"/>
          </ac:spMkLst>
        </pc:spChg>
        <pc:spChg chg="add mod">
          <ac:chgData name="Matilda Wallén" userId="357dc90a-1e73-4c90-8131-416d0222f10b" providerId="ADAL" clId="{C2AE2161-AB05-48A1-8091-31EDF0EA97B9}" dt="2023-09-22T07:55:13.113" v="3716" actId="1037"/>
          <ac:spMkLst>
            <pc:docMk/>
            <pc:sldMk cId="1070259965" sldId="22334"/>
            <ac:spMk id="35" creationId="{302C5766-0BB1-470C-5892-F547661EB5C5}"/>
          </ac:spMkLst>
        </pc:spChg>
        <pc:spChg chg="add mod">
          <ac:chgData name="Matilda Wallén" userId="357dc90a-1e73-4c90-8131-416d0222f10b" providerId="ADAL" clId="{C2AE2161-AB05-48A1-8091-31EDF0EA97B9}" dt="2023-09-22T07:55:13.113" v="3716" actId="1037"/>
          <ac:spMkLst>
            <pc:docMk/>
            <pc:sldMk cId="1070259965" sldId="22334"/>
            <ac:spMk id="36" creationId="{C1752684-5432-8AB8-DAD9-9922EA0BEDAC}"/>
          </ac:spMkLst>
        </pc:spChg>
        <pc:spChg chg="add mod">
          <ac:chgData name="Matilda Wallén" userId="357dc90a-1e73-4c90-8131-416d0222f10b" providerId="ADAL" clId="{C2AE2161-AB05-48A1-8091-31EDF0EA97B9}" dt="2023-09-22T07:55:13.113" v="3716" actId="1037"/>
          <ac:spMkLst>
            <pc:docMk/>
            <pc:sldMk cId="1070259965" sldId="22334"/>
            <ac:spMk id="37" creationId="{DC8F8265-BB12-18CA-C7C4-D8A647DF98FA}"/>
          </ac:spMkLst>
        </pc:spChg>
        <pc:spChg chg="add mod">
          <ac:chgData name="Matilda Wallén" userId="357dc90a-1e73-4c90-8131-416d0222f10b" providerId="ADAL" clId="{C2AE2161-AB05-48A1-8091-31EDF0EA97B9}" dt="2023-09-22T07:55:13.113" v="3716" actId="1037"/>
          <ac:spMkLst>
            <pc:docMk/>
            <pc:sldMk cId="1070259965" sldId="22334"/>
            <ac:spMk id="38" creationId="{F861DF71-67BF-F39B-ABEE-872A4C487E21}"/>
          </ac:spMkLst>
        </pc:spChg>
        <pc:spChg chg="add mod">
          <ac:chgData name="Matilda Wallén" userId="357dc90a-1e73-4c90-8131-416d0222f10b" providerId="ADAL" clId="{C2AE2161-AB05-48A1-8091-31EDF0EA97B9}" dt="2023-09-22T07:55:13.113" v="3716" actId="1037"/>
          <ac:spMkLst>
            <pc:docMk/>
            <pc:sldMk cId="1070259965" sldId="22334"/>
            <ac:spMk id="39" creationId="{F3889CDA-101C-972D-5513-DF82F20ACC11}"/>
          </ac:spMkLst>
        </pc:spChg>
        <pc:spChg chg="add del mod">
          <ac:chgData name="Matilda Wallén" userId="357dc90a-1e73-4c90-8131-416d0222f10b" providerId="ADAL" clId="{C2AE2161-AB05-48A1-8091-31EDF0EA97B9}" dt="2023-09-22T07:54:23.595" v="3668" actId="478"/>
          <ac:spMkLst>
            <pc:docMk/>
            <pc:sldMk cId="1070259965" sldId="22334"/>
            <ac:spMk id="41" creationId="{AC3F2359-334D-59C3-893F-0750720F5F8C}"/>
          </ac:spMkLst>
        </pc:spChg>
        <pc:spChg chg="add mod">
          <ac:chgData name="Matilda Wallén" userId="357dc90a-1e73-4c90-8131-416d0222f10b" providerId="ADAL" clId="{C2AE2161-AB05-48A1-8091-31EDF0EA97B9}" dt="2023-09-22T07:57:46.268" v="3746" actId="1035"/>
          <ac:spMkLst>
            <pc:docMk/>
            <pc:sldMk cId="1070259965" sldId="22334"/>
            <ac:spMk id="43" creationId="{B8D15619-2DCE-BBB9-9C74-238C988482EF}"/>
          </ac:spMkLst>
        </pc:spChg>
        <pc:picChg chg="add mod">
          <ac:chgData name="Matilda Wallén" userId="357dc90a-1e73-4c90-8131-416d0222f10b" providerId="ADAL" clId="{C2AE2161-AB05-48A1-8091-31EDF0EA97B9}" dt="2023-09-22T10:38:15.464" v="4524"/>
          <ac:picMkLst>
            <pc:docMk/>
            <pc:sldMk cId="1070259965" sldId="22334"/>
            <ac:picMk id="44" creationId="{20BF5D60-7B2E-A0C9-4A96-B72A763F17FC}"/>
          </ac:picMkLst>
        </pc:picChg>
      </pc:sldChg>
      <pc:sldChg chg="addSp delSp modSp new del mod modCm chgLayout">
        <pc:chgData name="Matilda Wallén" userId="357dc90a-1e73-4c90-8131-416d0222f10b" providerId="ADAL" clId="{C2AE2161-AB05-48A1-8091-31EDF0EA97B9}" dt="2023-09-22T11:17:41.442" v="4844" actId="47"/>
        <pc:sldMkLst>
          <pc:docMk/>
          <pc:sldMk cId="3631891565" sldId="22335"/>
        </pc:sldMkLst>
        <pc:spChg chg="mod ord">
          <ac:chgData name="Matilda Wallén" userId="357dc90a-1e73-4c90-8131-416d0222f10b" providerId="ADAL" clId="{C2AE2161-AB05-48A1-8091-31EDF0EA97B9}" dt="2023-09-22T11:10:47.626" v="4658" actId="700"/>
          <ac:spMkLst>
            <pc:docMk/>
            <pc:sldMk cId="3631891565" sldId="22335"/>
            <ac:spMk id="2" creationId="{F072D305-F3E6-C9AA-6BA0-E250B15A1C36}"/>
          </ac:spMkLst>
        </pc:spChg>
        <pc:spChg chg="add del">
          <ac:chgData name="Matilda Wallén" userId="357dc90a-1e73-4c90-8131-416d0222f10b" providerId="ADAL" clId="{C2AE2161-AB05-48A1-8091-31EDF0EA97B9}" dt="2023-09-22T11:10:47.626" v="4658" actId="700"/>
          <ac:spMkLst>
            <pc:docMk/>
            <pc:sldMk cId="3631891565" sldId="22335"/>
            <ac:spMk id="3" creationId="{E6D0EC38-4210-8433-6D7E-0B3C9593FBB5}"/>
          </ac:spMkLst>
        </pc:spChg>
        <pc:spChg chg="add del">
          <ac:chgData name="Matilda Wallén" userId="357dc90a-1e73-4c90-8131-416d0222f10b" providerId="ADAL" clId="{C2AE2161-AB05-48A1-8091-31EDF0EA97B9}" dt="2023-09-22T11:10:47.626" v="4658" actId="700"/>
          <ac:spMkLst>
            <pc:docMk/>
            <pc:sldMk cId="3631891565" sldId="22335"/>
            <ac:spMk id="4" creationId="{BEBDF36E-9D22-6C28-D0EC-A3718EE265F6}"/>
          </ac:spMkLst>
        </pc:spChg>
        <pc:spChg chg="add del">
          <ac:chgData name="Matilda Wallén" userId="357dc90a-1e73-4c90-8131-416d0222f10b" providerId="ADAL" clId="{C2AE2161-AB05-48A1-8091-31EDF0EA97B9}" dt="2023-09-22T11:10:47.626" v="4658" actId="700"/>
          <ac:spMkLst>
            <pc:docMk/>
            <pc:sldMk cId="3631891565" sldId="22335"/>
            <ac:spMk id="5" creationId="{FB024CFE-278F-AC19-EA2B-A5D193DDF8DD}"/>
          </ac:spMkLst>
        </pc:spChg>
        <pc:spChg chg="add del">
          <ac:chgData name="Matilda Wallén" userId="357dc90a-1e73-4c90-8131-416d0222f10b" providerId="ADAL" clId="{C2AE2161-AB05-48A1-8091-31EDF0EA97B9}" dt="2023-09-22T11:10:47.626" v="4658" actId="700"/>
          <ac:spMkLst>
            <pc:docMk/>
            <pc:sldMk cId="3631891565" sldId="22335"/>
            <ac:spMk id="6" creationId="{0D70B196-6802-78F9-891C-DF5A6EE18186}"/>
          </ac:spMkLst>
        </pc:spChg>
        <pc:spChg chg="add del">
          <ac:chgData name="Matilda Wallén" userId="357dc90a-1e73-4c90-8131-416d0222f10b" providerId="ADAL" clId="{C2AE2161-AB05-48A1-8091-31EDF0EA97B9}" dt="2023-09-22T11:10:47.626" v="4658" actId="700"/>
          <ac:spMkLst>
            <pc:docMk/>
            <pc:sldMk cId="3631891565" sldId="22335"/>
            <ac:spMk id="7" creationId="{44597358-CD3F-9BE2-F983-F623463FBC59}"/>
          </ac:spMkLst>
        </pc:spChg>
        <pc:spChg chg="add del">
          <ac:chgData name="Matilda Wallén" userId="357dc90a-1e73-4c90-8131-416d0222f10b" providerId="ADAL" clId="{C2AE2161-AB05-48A1-8091-31EDF0EA97B9}" dt="2023-09-22T11:10:47.626" v="4658" actId="700"/>
          <ac:spMkLst>
            <pc:docMk/>
            <pc:sldMk cId="3631891565" sldId="22335"/>
            <ac:spMk id="8" creationId="{0F31BB54-CB97-7A8B-9034-E61B7AF46A15}"/>
          </ac:spMkLst>
        </pc:spChg>
        <pc:spChg chg="add del mod">
          <ac:chgData name="Matilda Wallén" userId="357dc90a-1e73-4c90-8131-416d0222f10b" providerId="ADAL" clId="{C2AE2161-AB05-48A1-8091-31EDF0EA97B9}" dt="2023-09-22T11:10:47.626" v="4658" actId="700"/>
          <ac:spMkLst>
            <pc:docMk/>
            <pc:sldMk cId="3631891565" sldId="22335"/>
            <ac:spMk id="9" creationId="{41D776CD-CEA4-7180-D54D-E6155CFAEE88}"/>
          </ac:spMkLst>
        </pc:spChg>
        <pc:spChg chg="add del">
          <ac:chgData name="Matilda Wallén" userId="357dc90a-1e73-4c90-8131-416d0222f10b" providerId="ADAL" clId="{C2AE2161-AB05-48A1-8091-31EDF0EA97B9}" dt="2023-09-22T11:10:47.626" v="4658" actId="700"/>
          <ac:spMkLst>
            <pc:docMk/>
            <pc:sldMk cId="3631891565" sldId="22335"/>
            <ac:spMk id="10" creationId="{FB7B556C-E94E-4373-1E30-0830747701D8}"/>
          </ac:spMkLst>
        </pc:spChg>
        <pc:spChg chg="add del">
          <ac:chgData name="Matilda Wallén" userId="357dc90a-1e73-4c90-8131-416d0222f10b" providerId="ADAL" clId="{C2AE2161-AB05-48A1-8091-31EDF0EA97B9}" dt="2023-09-22T11:10:47.626" v="4658" actId="700"/>
          <ac:spMkLst>
            <pc:docMk/>
            <pc:sldMk cId="3631891565" sldId="22335"/>
            <ac:spMk id="11" creationId="{34F37A9B-3818-759E-A058-65484BCAB837}"/>
          </ac:spMkLst>
        </pc:spChg>
        <pc:spChg chg="add del">
          <ac:chgData name="Matilda Wallén" userId="357dc90a-1e73-4c90-8131-416d0222f10b" providerId="ADAL" clId="{C2AE2161-AB05-48A1-8091-31EDF0EA97B9}" dt="2023-09-22T11:10:47.626" v="4658" actId="700"/>
          <ac:spMkLst>
            <pc:docMk/>
            <pc:sldMk cId="3631891565" sldId="22335"/>
            <ac:spMk id="12" creationId="{260A487C-ADC2-8391-0FC6-0CB4415FBA60}"/>
          </ac:spMkLst>
        </pc:spChg>
        <pc:spChg chg="add del mod">
          <ac:chgData name="Matilda Wallén" userId="357dc90a-1e73-4c90-8131-416d0222f10b" providerId="ADAL" clId="{C2AE2161-AB05-48A1-8091-31EDF0EA97B9}" dt="2023-09-22T11:10:47.626" v="4658" actId="700"/>
          <ac:spMkLst>
            <pc:docMk/>
            <pc:sldMk cId="3631891565" sldId="22335"/>
            <ac:spMk id="13" creationId="{45DB6B24-0A5C-9188-97B4-9D2CE5693F84}"/>
          </ac:spMkLst>
        </pc:spChg>
        <pc:spChg chg="add del mod">
          <ac:chgData name="Matilda Wallén" userId="357dc90a-1e73-4c90-8131-416d0222f10b" providerId="ADAL" clId="{C2AE2161-AB05-48A1-8091-31EDF0EA97B9}" dt="2023-09-22T11:10:47.626" v="4658" actId="700"/>
          <ac:spMkLst>
            <pc:docMk/>
            <pc:sldMk cId="3631891565" sldId="22335"/>
            <ac:spMk id="14" creationId="{62B40704-947B-313B-751F-45A82F122C4E}"/>
          </ac:spMkLst>
        </pc:spChg>
        <pc:spChg chg="add del">
          <ac:chgData name="Matilda Wallén" userId="357dc90a-1e73-4c90-8131-416d0222f10b" providerId="ADAL" clId="{C2AE2161-AB05-48A1-8091-31EDF0EA97B9}" dt="2023-09-22T11:10:47.626" v="4658" actId="700"/>
          <ac:spMkLst>
            <pc:docMk/>
            <pc:sldMk cId="3631891565" sldId="22335"/>
            <ac:spMk id="15" creationId="{25A5E0CB-C0F5-1171-BE46-D7329D4B9E6A}"/>
          </ac:spMkLst>
        </pc:spChg>
        <pc:spChg chg="add del">
          <ac:chgData name="Matilda Wallén" userId="357dc90a-1e73-4c90-8131-416d0222f10b" providerId="ADAL" clId="{C2AE2161-AB05-48A1-8091-31EDF0EA97B9}" dt="2023-09-22T11:10:47.626" v="4658" actId="700"/>
          <ac:spMkLst>
            <pc:docMk/>
            <pc:sldMk cId="3631891565" sldId="22335"/>
            <ac:spMk id="16" creationId="{AE8C3986-37EC-947C-E2B3-0B90C8BBC727}"/>
          </ac:spMkLst>
        </pc:spChg>
        <pc:spChg chg="add del">
          <ac:chgData name="Matilda Wallén" userId="357dc90a-1e73-4c90-8131-416d0222f10b" providerId="ADAL" clId="{C2AE2161-AB05-48A1-8091-31EDF0EA97B9}" dt="2023-09-22T11:10:47.626" v="4658" actId="700"/>
          <ac:spMkLst>
            <pc:docMk/>
            <pc:sldMk cId="3631891565" sldId="22335"/>
            <ac:spMk id="17" creationId="{AB93C784-32F7-A518-F765-3E0BF82AFC51}"/>
          </ac:spMkLst>
        </pc:spChg>
        <pc:spChg chg="add del mod">
          <ac:chgData name="Matilda Wallén" userId="357dc90a-1e73-4c90-8131-416d0222f10b" providerId="ADAL" clId="{C2AE2161-AB05-48A1-8091-31EDF0EA97B9}" dt="2023-09-22T11:10:47.626" v="4658" actId="700"/>
          <ac:spMkLst>
            <pc:docMk/>
            <pc:sldMk cId="3631891565" sldId="22335"/>
            <ac:spMk id="18" creationId="{DC9E7268-CF1A-0E6D-A3F7-A383A0786AC9}"/>
          </ac:spMkLst>
        </pc:spChg>
        <pc:spChg chg="add del">
          <ac:chgData name="Matilda Wallén" userId="357dc90a-1e73-4c90-8131-416d0222f10b" providerId="ADAL" clId="{C2AE2161-AB05-48A1-8091-31EDF0EA97B9}" dt="2023-09-22T11:10:47.626" v="4658" actId="700"/>
          <ac:spMkLst>
            <pc:docMk/>
            <pc:sldMk cId="3631891565" sldId="22335"/>
            <ac:spMk id="19" creationId="{AB88C750-CC67-4CF9-0BF9-501A63E22728}"/>
          </ac:spMkLst>
        </pc:spChg>
        <pc:spChg chg="add del">
          <ac:chgData name="Matilda Wallén" userId="357dc90a-1e73-4c90-8131-416d0222f10b" providerId="ADAL" clId="{C2AE2161-AB05-48A1-8091-31EDF0EA97B9}" dt="2023-09-22T11:10:47.626" v="4658" actId="700"/>
          <ac:spMkLst>
            <pc:docMk/>
            <pc:sldMk cId="3631891565" sldId="22335"/>
            <ac:spMk id="20" creationId="{E442CF34-A85F-C77D-DC91-636FE1DE06BD}"/>
          </ac:spMkLst>
        </pc:spChg>
        <pc:spChg chg="add del">
          <ac:chgData name="Matilda Wallén" userId="357dc90a-1e73-4c90-8131-416d0222f10b" providerId="ADAL" clId="{C2AE2161-AB05-48A1-8091-31EDF0EA97B9}" dt="2023-09-22T11:10:47.626" v="4658" actId="700"/>
          <ac:spMkLst>
            <pc:docMk/>
            <pc:sldMk cId="3631891565" sldId="22335"/>
            <ac:spMk id="21" creationId="{187089DD-5B55-B9EF-D6FC-A51EE66B0291}"/>
          </ac:spMkLst>
        </pc:spChg>
        <pc:spChg chg="add del mod">
          <ac:chgData name="Matilda Wallén" userId="357dc90a-1e73-4c90-8131-416d0222f10b" providerId="ADAL" clId="{C2AE2161-AB05-48A1-8091-31EDF0EA97B9}" dt="2023-09-22T11:10:47.626" v="4658" actId="700"/>
          <ac:spMkLst>
            <pc:docMk/>
            <pc:sldMk cId="3631891565" sldId="22335"/>
            <ac:spMk id="22" creationId="{8A6CBB42-34DF-E5F1-6DD3-0120B83B75FF}"/>
          </ac:spMkLst>
        </pc:spChg>
        <pc:spChg chg="add del mod">
          <ac:chgData name="Matilda Wallén" userId="357dc90a-1e73-4c90-8131-416d0222f10b" providerId="ADAL" clId="{C2AE2161-AB05-48A1-8091-31EDF0EA97B9}" dt="2023-09-22T11:10:47.626" v="4658" actId="700"/>
          <ac:spMkLst>
            <pc:docMk/>
            <pc:sldMk cId="3631891565" sldId="22335"/>
            <ac:spMk id="23" creationId="{12220128-5174-AA2C-DE03-98041CCC2BA8}"/>
          </ac:spMkLst>
        </pc:spChg>
        <pc:spChg chg="add del mod">
          <ac:chgData name="Matilda Wallén" userId="357dc90a-1e73-4c90-8131-416d0222f10b" providerId="ADAL" clId="{C2AE2161-AB05-48A1-8091-31EDF0EA97B9}" dt="2023-09-22T11:10:47.626" v="4658" actId="700"/>
          <ac:spMkLst>
            <pc:docMk/>
            <pc:sldMk cId="3631891565" sldId="22335"/>
            <ac:spMk id="24" creationId="{BCEBE115-B2B9-C63C-FA6A-48CF03C2F230}"/>
          </ac:spMkLst>
        </pc:spChg>
        <pc:spChg chg="add del mod">
          <ac:chgData name="Matilda Wallén" userId="357dc90a-1e73-4c90-8131-416d0222f10b" providerId="ADAL" clId="{C2AE2161-AB05-48A1-8091-31EDF0EA97B9}" dt="2023-09-22T11:10:47.626" v="4658" actId="700"/>
          <ac:spMkLst>
            <pc:docMk/>
            <pc:sldMk cId="3631891565" sldId="22335"/>
            <ac:spMk id="25" creationId="{CE764945-A715-65EF-FD85-F376E937850C}"/>
          </ac:spMkLst>
        </pc:spChg>
        <pc:spChg chg="add del mod">
          <ac:chgData name="Matilda Wallén" userId="357dc90a-1e73-4c90-8131-416d0222f10b" providerId="ADAL" clId="{C2AE2161-AB05-48A1-8091-31EDF0EA97B9}" dt="2023-09-22T11:10:47.626" v="4658" actId="700"/>
          <ac:spMkLst>
            <pc:docMk/>
            <pc:sldMk cId="3631891565" sldId="22335"/>
            <ac:spMk id="26" creationId="{8B18942D-3AFB-7608-3BDE-ED4449A1CD45}"/>
          </ac:spMkLst>
        </pc:spChg>
        <pc:spChg chg="add mod">
          <ac:chgData name="Matilda Wallén" userId="357dc90a-1e73-4c90-8131-416d0222f10b" providerId="ADAL" clId="{C2AE2161-AB05-48A1-8091-31EDF0EA97B9}" dt="2023-09-22T08:21:33.524" v="4073" actId="1037"/>
          <ac:spMkLst>
            <pc:docMk/>
            <pc:sldMk cId="3631891565" sldId="22335"/>
            <ac:spMk id="27" creationId="{02F373CB-FEB4-DD35-8CBA-D1F6A388E399}"/>
          </ac:spMkLst>
        </pc:spChg>
        <pc:spChg chg="mod">
          <ac:chgData name="Matilda Wallén" userId="357dc90a-1e73-4c90-8131-416d0222f10b" providerId="ADAL" clId="{C2AE2161-AB05-48A1-8091-31EDF0EA97B9}" dt="2023-09-22T10:32:18.275" v="4443" actId="20577"/>
          <ac:spMkLst>
            <pc:docMk/>
            <pc:sldMk cId="3631891565" sldId="22335"/>
            <ac:spMk id="29" creationId="{F088962E-9811-B878-91D3-1C2CDED90B0E}"/>
          </ac:spMkLst>
        </pc:spChg>
        <pc:spChg chg="mod">
          <ac:chgData name="Matilda Wallén" userId="357dc90a-1e73-4c90-8131-416d0222f10b" providerId="ADAL" clId="{C2AE2161-AB05-48A1-8091-31EDF0EA97B9}" dt="2023-09-22T08:21:28.196" v="4069"/>
          <ac:spMkLst>
            <pc:docMk/>
            <pc:sldMk cId="3631891565" sldId="22335"/>
            <ac:spMk id="31" creationId="{875F63A6-6128-18D4-449D-741253E282E2}"/>
          </ac:spMkLst>
        </pc:spChg>
        <pc:spChg chg="mod">
          <ac:chgData name="Matilda Wallén" userId="357dc90a-1e73-4c90-8131-416d0222f10b" providerId="ADAL" clId="{C2AE2161-AB05-48A1-8091-31EDF0EA97B9}" dt="2023-09-22T08:21:28.196" v="4069"/>
          <ac:spMkLst>
            <pc:docMk/>
            <pc:sldMk cId="3631891565" sldId="22335"/>
            <ac:spMk id="32" creationId="{4A26E1D0-67FC-447A-B90F-232716F15978}"/>
          </ac:spMkLst>
        </pc:spChg>
        <pc:spChg chg="add del mod ord">
          <ac:chgData name="Matilda Wallén" userId="357dc90a-1e73-4c90-8131-416d0222f10b" providerId="ADAL" clId="{C2AE2161-AB05-48A1-8091-31EDF0EA97B9}" dt="2023-09-22T11:10:47.626" v="4658" actId="700"/>
          <ac:spMkLst>
            <pc:docMk/>
            <pc:sldMk cId="3631891565" sldId="22335"/>
            <ac:spMk id="34" creationId="{041F0038-053C-8A11-AF45-8419A3ED423A}"/>
          </ac:spMkLst>
        </pc:spChg>
        <pc:spChg chg="add del mod ord">
          <ac:chgData name="Matilda Wallén" userId="357dc90a-1e73-4c90-8131-416d0222f10b" providerId="ADAL" clId="{C2AE2161-AB05-48A1-8091-31EDF0EA97B9}" dt="2023-09-22T11:10:47.626" v="4658" actId="700"/>
          <ac:spMkLst>
            <pc:docMk/>
            <pc:sldMk cId="3631891565" sldId="22335"/>
            <ac:spMk id="35" creationId="{C97344AF-2013-5B4D-BFD9-5B769BCC67F1}"/>
          </ac:spMkLst>
        </pc:spChg>
        <pc:spChg chg="add del mod ord">
          <ac:chgData name="Matilda Wallén" userId="357dc90a-1e73-4c90-8131-416d0222f10b" providerId="ADAL" clId="{C2AE2161-AB05-48A1-8091-31EDF0EA97B9}" dt="2023-09-22T11:10:47.626" v="4658" actId="700"/>
          <ac:spMkLst>
            <pc:docMk/>
            <pc:sldMk cId="3631891565" sldId="22335"/>
            <ac:spMk id="36" creationId="{C2CB1BFD-2EE8-60B4-1BD8-B96C1630FE52}"/>
          </ac:spMkLst>
        </pc:spChg>
        <pc:spChg chg="add del mod ord">
          <ac:chgData name="Matilda Wallén" userId="357dc90a-1e73-4c90-8131-416d0222f10b" providerId="ADAL" clId="{C2AE2161-AB05-48A1-8091-31EDF0EA97B9}" dt="2023-09-22T11:10:47.626" v="4658" actId="700"/>
          <ac:spMkLst>
            <pc:docMk/>
            <pc:sldMk cId="3631891565" sldId="22335"/>
            <ac:spMk id="37" creationId="{D44D5544-8F7D-D251-3CCA-AE7495C85AA2}"/>
          </ac:spMkLst>
        </pc:spChg>
        <pc:spChg chg="add del mod ord">
          <ac:chgData name="Matilda Wallén" userId="357dc90a-1e73-4c90-8131-416d0222f10b" providerId="ADAL" clId="{C2AE2161-AB05-48A1-8091-31EDF0EA97B9}" dt="2023-09-22T11:10:47.626" v="4658" actId="700"/>
          <ac:spMkLst>
            <pc:docMk/>
            <pc:sldMk cId="3631891565" sldId="22335"/>
            <ac:spMk id="38" creationId="{A1372317-6D18-0B68-73A9-C0294B06E226}"/>
          </ac:spMkLst>
        </pc:spChg>
        <pc:spChg chg="add del mod ord">
          <ac:chgData name="Matilda Wallén" userId="357dc90a-1e73-4c90-8131-416d0222f10b" providerId="ADAL" clId="{C2AE2161-AB05-48A1-8091-31EDF0EA97B9}" dt="2023-09-22T11:10:47.626" v="4658" actId="700"/>
          <ac:spMkLst>
            <pc:docMk/>
            <pc:sldMk cId="3631891565" sldId="22335"/>
            <ac:spMk id="39" creationId="{A9D83F5F-CCDF-3CC2-CE79-02B397BDECF7}"/>
          </ac:spMkLst>
        </pc:spChg>
        <pc:spChg chg="add del mod ord">
          <ac:chgData name="Matilda Wallén" userId="357dc90a-1e73-4c90-8131-416d0222f10b" providerId="ADAL" clId="{C2AE2161-AB05-48A1-8091-31EDF0EA97B9}" dt="2023-09-22T11:10:47.626" v="4658" actId="700"/>
          <ac:spMkLst>
            <pc:docMk/>
            <pc:sldMk cId="3631891565" sldId="22335"/>
            <ac:spMk id="40" creationId="{C07F0A73-7ED6-89A6-6B2C-D6A3C48C32DC}"/>
          </ac:spMkLst>
        </pc:spChg>
        <pc:spChg chg="add del mod ord">
          <ac:chgData name="Matilda Wallén" userId="357dc90a-1e73-4c90-8131-416d0222f10b" providerId="ADAL" clId="{C2AE2161-AB05-48A1-8091-31EDF0EA97B9}" dt="2023-09-22T11:10:47.626" v="4658" actId="700"/>
          <ac:spMkLst>
            <pc:docMk/>
            <pc:sldMk cId="3631891565" sldId="22335"/>
            <ac:spMk id="41" creationId="{56FF2D68-A1D4-E8AD-A82C-651C3B01E007}"/>
          </ac:spMkLst>
        </pc:spChg>
        <pc:spChg chg="add del mod ord">
          <ac:chgData name="Matilda Wallén" userId="357dc90a-1e73-4c90-8131-416d0222f10b" providerId="ADAL" clId="{C2AE2161-AB05-48A1-8091-31EDF0EA97B9}" dt="2023-09-22T11:10:47.626" v="4658" actId="700"/>
          <ac:spMkLst>
            <pc:docMk/>
            <pc:sldMk cId="3631891565" sldId="22335"/>
            <ac:spMk id="42" creationId="{286A7115-D997-F687-AA2C-9C9B93C6AFF8}"/>
          </ac:spMkLst>
        </pc:spChg>
        <pc:spChg chg="add del mod ord">
          <ac:chgData name="Matilda Wallén" userId="357dc90a-1e73-4c90-8131-416d0222f10b" providerId="ADAL" clId="{C2AE2161-AB05-48A1-8091-31EDF0EA97B9}" dt="2023-09-22T11:10:47.626" v="4658" actId="700"/>
          <ac:spMkLst>
            <pc:docMk/>
            <pc:sldMk cId="3631891565" sldId="22335"/>
            <ac:spMk id="43" creationId="{BCC30E50-4911-A85B-669E-5FCC362DCA3A}"/>
          </ac:spMkLst>
        </pc:spChg>
        <pc:spChg chg="add del mod ord">
          <ac:chgData name="Matilda Wallén" userId="357dc90a-1e73-4c90-8131-416d0222f10b" providerId="ADAL" clId="{C2AE2161-AB05-48A1-8091-31EDF0EA97B9}" dt="2023-09-22T11:10:47.626" v="4658" actId="700"/>
          <ac:spMkLst>
            <pc:docMk/>
            <pc:sldMk cId="3631891565" sldId="22335"/>
            <ac:spMk id="44" creationId="{BC282B46-0DAE-9BA6-01D3-49D08C889CE6}"/>
          </ac:spMkLst>
        </pc:spChg>
        <pc:spChg chg="add del mod ord">
          <ac:chgData name="Matilda Wallén" userId="357dc90a-1e73-4c90-8131-416d0222f10b" providerId="ADAL" clId="{C2AE2161-AB05-48A1-8091-31EDF0EA97B9}" dt="2023-09-22T11:10:47.626" v="4658" actId="700"/>
          <ac:spMkLst>
            <pc:docMk/>
            <pc:sldMk cId="3631891565" sldId="22335"/>
            <ac:spMk id="45" creationId="{794CC5C0-5C2A-D352-ADBE-A6B22073F10C}"/>
          </ac:spMkLst>
        </pc:spChg>
        <pc:spChg chg="add del mod ord">
          <ac:chgData name="Matilda Wallén" userId="357dc90a-1e73-4c90-8131-416d0222f10b" providerId="ADAL" clId="{C2AE2161-AB05-48A1-8091-31EDF0EA97B9}" dt="2023-09-22T11:10:47.626" v="4658" actId="700"/>
          <ac:spMkLst>
            <pc:docMk/>
            <pc:sldMk cId="3631891565" sldId="22335"/>
            <ac:spMk id="46" creationId="{C9089A68-C7E3-FA3A-8CBD-1244D05B8910}"/>
          </ac:spMkLst>
        </pc:spChg>
        <pc:spChg chg="add del mod ord">
          <ac:chgData name="Matilda Wallén" userId="357dc90a-1e73-4c90-8131-416d0222f10b" providerId="ADAL" clId="{C2AE2161-AB05-48A1-8091-31EDF0EA97B9}" dt="2023-09-22T11:10:47.626" v="4658" actId="700"/>
          <ac:spMkLst>
            <pc:docMk/>
            <pc:sldMk cId="3631891565" sldId="22335"/>
            <ac:spMk id="47" creationId="{90706780-22FE-8577-DD28-E54D2846D94D}"/>
          </ac:spMkLst>
        </pc:spChg>
        <pc:spChg chg="add del mod ord">
          <ac:chgData name="Matilda Wallén" userId="357dc90a-1e73-4c90-8131-416d0222f10b" providerId="ADAL" clId="{C2AE2161-AB05-48A1-8091-31EDF0EA97B9}" dt="2023-09-22T11:10:47.626" v="4658" actId="700"/>
          <ac:spMkLst>
            <pc:docMk/>
            <pc:sldMk cId="3631891565" sldId="22335"/>
            <ac:spMk id="48" creationId="{1D508AB9-3A94-CA62-8211-AA5CC1E5F2E8}"/>
          </ac:spMkLst>
        </pc:spChg>
        <pc:spChg chg="add del mod ord">
          <ac:chgData name="Matilda Wallén" userId="357dc90a-1e73-4c90-8131-416d0222f10b" providerId="ADAL" clId="{C2AE2161-AB05-48A1-8091-31EDF0EA97B9}" dt="2023-09-22T11:10:47.626" v="4658" actId="700"/>
          <ac:spMkLst>
            <pc:docMk/>
            <pc:sldMk cId="3631891565" sldId="22335"/>
            <ac:spMk id="49" creationId="{922185F5-572F-BFA6-36EA-664D609B4856}"/>
          </ac:spMkLst>
        </pc:spChg>
        <pc:spChg chg="add del mod ord">
          <ac:chgData name="Matilda Wallén" userId="357dc90a-1e73-4c90-8131-416d0222f10b" providerId="ADAL" clId="{C2AE2161-AB05-48A1-8091-31EDF0EA97B9}" dt="2023-09-22T11:10:47.626" v="4658" actId="700"/>
          <ac:spMkLst>
            <pc:docMk/>
            <pc:sldMk cId="3631891565" sldId="22335"/>
            <ac:spMk id="50" creationId="{CD2ADF2B-B4F6-3220-0CB2-68F5563729EE}"/>
          </ac:spMkLst>
        </pc:spChg>
        <pc:spChg chg="add del mod ord">
          <ac:chgData name="Matilda Wallén" userId="357dc90a-1e73-4c90-8131-416d0222f10b" providerId="ADAL" clId="{C2AE2161-AB05-48A1-8091-31EDF0EA97B9}" dt="2023-09-22T11:10:47.626" v="4658" actId="700"/>
          <ac:spMkLst>
            <pc:docMk/>
            <pc:sldMk cId="3631891565" sldId="22335"/>
            <ac:spMk id="51" creationId="{F7240CC8-1AB7-8A44-28C5-56BCE3F8FA79}"/>
          </ac:spMkLst>
        </pc:spChg>
        <pc:spChg chg="add del mod ord">
          <ac:chgData name="Matilda Wallén" userId="357dc90a-1e73-4c90-8131-416d0222f10b" providerId="ADAL" clId="{C2AE2161-AB05-48A1-8091-31EDF0EA97B9}" dt="2023-09-22T11:10:47.626" v="4658" actId="700"/>
          <ac:spMkLst>
            <pc:docMk/>
            <pc:sldMk cId="3631891565" sldId="22335"/>
            <ac:spMk id="52" creationId="{D95C990F-81AA-C582-BA7F-24246F699AAD}"/>
          </ac:spMkLst>
        </pc:spChg>
        <pc:spChg chg="add del mod ord">
          <ac:chgData name="Matilda Wallén" userId="357dc90a-1e73-4c90-8131-416d0222f10b" providerId="ADAL" clId="{C2AE2161-AB05-48A1-8091-31EDF0EA97B9}" dt="2023-09-22T11:10:47.626" v="4658" actId="700"/>
          <ac:spMkLst>
            <pc:docMk/>
            <pc:sldMk cId="3631891565" sldId="22335"/>
            <ac:spMk id="53" creationId="{9157C48E-5368-681F-69B6-C0F76A8172E6}"/>
          </ac:spMkLst>
        </pc:spChg>
        <pc:spChg chg="add del mod ord">
          <ac:chgData name="Matilda Wallén" userId="357dc90a-1e73-4c90-8131-416d0222f10b" providerId="ADAL" clId="{C2AE2161-AB05-48A1-8091-31EDF0EA97B9}" dt="2023-09-22T11:10:47.626" v="4658" actId="700"/>
          <ac:spMkLst>
            <pc:docMk/>
            <pc:sldMk cId="3631891565" sldId="22335"/>
            <ac:spMk id="54" creationId="{16359589-4ABB-CE95-AB0A-72DC172E7069}"/>
          </ac:spMkLst>
        </pc:spChg>
        <pc:spChg chg="add del mod ord">
          <ac:chgData name="Matilda Wallén" userId="357dc90a-1e73-4c90-8131-416d0222f10b" providerId="ADAL" clId="{C2AE2161-AB05-48A1-8091-31EDF0EA97B9}" dt="2023-09-22T11:10:47.626" v="4658" actId="700"/>
          <ac:spMkLst>
            <pc:docMk/>
            <pc:sldMk cId="3631891565" sldId="22335"/>
            <ac:spMk id="55" creationId="{4E9644CF-7918-F44E-8A64-BF3CAC8E4F07}"/>
          </ac:spMkLst>
        </pc:spChg>
        <pc:spChg chg="add del mod ord">
          <ac:chgData name="Matilda Wallén" userId="357dc90a-1e73-4c90-8131-416d0222f10b" providerId="ADAL" clId="{C2AE2161-AB05-48A1-8091-31EDF0EA97B9}" dt="2023-09-22T11:10:47.626" v="4658" actId="700"/>
          <ac:spMkLst>
            <pc:docMk/>
            <pc:sldMk cId="3631891565" sldId="22335"/>
            <ac:spMk id="56" creationId="{06EC7704-2CB5-CC21-2F28-E20D771085CD}"/>
          </ac:spMkLst>
        </pc:spChg>
        <pc:spChg chg="add del mod ord">
          <ac:chgData name="Matilda Wallén" userId="357dc90a-1e73-4c90-8131-416d0222f10b" providerId="ADAL" clId="{C2AE2161-AB05-48A1-8091-31EDF0EA97B9}" dt="2023-09-22T11:10:47.626" v="4658" actId="700"/>
          <ac:spMkLst>
            <pc:docMk/>
            <pc:sldMk cId="3631891565" sldId="22335"/>
            <ac:spMk id="57" creationId="{9FFE8AA4-AE7F-F2FA-1E22-DA3FC0D00DAD}"/>
          </ac:spMkLst>
        </pc:spChg>
        <pc:grpChg chg="add mod">
          <ac:chgData name="Matilda Wallén" userId="357dc90a-1e73-4c90-8131-416d0222f10b" providerId="ADAL" clId="{C2AE2161-AB05-48A1-8091-31EDF0EA97B9}" dt="2023-09-22T08:21:33.524" v="4073" actId="1037"/>
          <ac:grpSpMkLst>
            <pc:docMk/>
            <pc:sldMk cId="3631891565" sldId="22335"/>
            <ac:grpSpMk id="28" creationId="{EBA51EF3-3947-542B-CD67-2897C9746FFB}"/>
          </ac:grpSpMkLst>
        </pc:grpChg>
        <pc:grpChg chg="mod">
          <ac:chgData name="Matilda Wallén" userId="357dc90a-1e73-4c90-8131-416d0222f10b" providerId="ADAL" clId="{C2AE2161-AB05-48A1-8091-31EDF0EA97B9}" dt="2023-09-22T08:21:28.196" v="4069"/>
          <ac:grpSpMkLst>
            <pc:docMk/>
            <pc:sldMk cId="3631891565" sldId="22335"/>
            <ac:grpSpMk id="30" creationId="{5C7EAF74-DB84-2745-E966-B9C1248E90F5}"/>
          </ac:grpSpMkLst>
        </pc:grpChg>
        <pc:picChg chg="add mod">
          <ac:chgData name="Matilda Wallén" userId="357dc90a-1e73-4c90-8131-416d0222f10b" providerId="ADAL" clId="{C2AE2161-AB05-48A1-8091-31EDF0EA97B9}" dt="2023-09-22T10:38:24.387" v="4527"/>
          <ac:picMkLst>
            <pc:docMk/>
            <pc:sldMk cId="3631891565" sldId="22335"/>
            <ac:picMk id="33" creationId="{4639B26D-4166-4A2F-0ECD-15945BEA2BEC}"/>
          </ac:picMkLst>
        </pc:picChg>
      </pc:sldChg>
      <pc:sldChg chg="addSp modSp add mod">
        <pc:chgData name="Matilda Wallén" userId="357dc90a-1e73-4c90-8131-416d0222f10b" providerId="ADAL" clId="{C2AE2161-AB05-48A1-8091-31EDF0EA97B9}" dt="2023-09-22T10:38:46.604" v="4530" actId="2710"/>
        <pc:sldMkLst>
          <pc:docMk/>
          <pc:sldMk cId="765772403" sldId="22336"/>
        </pc:sldMkLst>
        <pc:spChg chg="mod">
          <ac:chgData name="Matilda Wallén" userId="357dc90a-1e73-4c90-8131-416d0222f10b" providerId="ADAL" clId="{C2AE2161-AB05-48A1-8091-31EDF0EA97B9}" dt="2023-09-22T08:23:56.655" v="4089"/>
          <ac:spMkLst>
            <pc:docMk/>
            <pc:sldMk cId="765772403" sldId="22336"/>
            <ac:spMk id="19" creationId="{AB88C750-CC67-4CF9-0BF9-501A63E22728}"/>
          </ac:spMkLst>
        </pc:spChg>
        <pc:spChg chg="mod">
          <ac:chgData name="Matilda Wallén" userId="357dc90a-1e73-4c90-8131-416d0222f10b" providerId="ADAL" clId="{C2AE2161-AB05-48A1-8091-31EDF0EA97B9}" dt="2023-09-22T08:23:52.161" v="4086"/>
          <ac:spMkLst>
            <pc:docMk/>
            <pc:sldMk cId="765772403" sldId="22336"/>
            <ac:spMk id="20" creationId="{E442CF34-A85F-C77D-DC91-636FE1DE06BD}"/>
          </ac:spMkLst>
        </pc:spChg>
        <pc:spChg chg="mod">
          <ac:chgData name="Matilda Wallén" userId="357dc90a-1e73-4c90-8131-416d0222f10b" providerId="ADAL" clId="{C2AE2161-AB05-48A1-8091-31EDF0EA97B9}" dt="2023-09-22T08:23:47.347" v="4083"/>
          <ac:spMkLst>
            <pc:docMk/>
            <pc:sldMk cId="765772403" sldId="22336"/>
            <ac:spMk id="21" creationId="{187089DD-5B55-B9EF-D6FC-A51EE66B0291}"/>
          </ac:spMkLst>
        </pc:spChg>
        <pc:spChg chg="mod">
          <ac:chgData name="Matilda Wallén" userId="357dc90a-1e73-4c90-8131-416d0222f10b" providerId="ADAL" clId="{C2AE2161-AB05-48A1-8091-31EDF0EA97B9}" dt="2023-09-22T10:38:46.604" v="4530" actId="2710"/>
          <ac:spMkLst>
            <pc:docMk/>
            <pc:sldMk cId="765772403" sldId="22336"/>
            <ac:spMk id="22" creationId="{8A6CBB42-34DF-E5F1-6DD3-0120B83B75FF}"/>
          </ac:spMkLst>
        </pc:spChg>
        <pc:spChg chg="mod">
          <ac:chgData name="Matilda Wallén" userId="357dc90a-1e73-4c90-8131-416d0222f10b" providerId="ADAL" clId="{C2AE2161-AB05-48A1-8091-31EDF0EA97B9}" dt="2023-09-22T08:24:21.360" v="4095" actId="14100"/>
          <ac:spMkLst>
            <pc:docMk/>
            <pc:sldMk cId="765772403" sldId="22336"/>
            <ac:spMk id="23" creationId="{12220128-5174-AA2C-DE03-98041CCC2BA8}"/>
          </ac:spMkLst>
        </pc:spChg>
        <pc:spChg chg="mod">
          <ac:chgData name="Matilda Wallén" userId="357dc90a-1e73-4c90-8131-416d0222f10b" providerId="ADAL" clId="{C2AE2161-AB05-48A1-8091-31EDF0EA97B9}" dt="2023-09-22T08:24:25.654" v="4096" actId="14100"/>
          <ac:spMkLst>
            <pc:docMk/>
            <pc:sldMk cId="765772403" sldId="22336"/>
            <ac:spMk id="24" creationId="{BCEBE115-B2B9-C63C-FA6A-48CF03C2F230}"/>
          </ac:spMkLst>
        </pc:spChg>
        <pc:spChg chg="mod">
          <ac:chgData name="Matilda Wallén" userId="357dc90a-1e73-4c90-8131-416d0222f10b" providerId="ADAL" clId="{C2AE2161-AB05-48A1-8091-31EDF0EA97B9}" dt="2023-09-22T08:24:27.794" v="4097" actId="14100"/>
          <ac:spMkLst>
            <pc:docMk/>
            <pc:sldMk cId="765772403" sldId="22336"/>
            <ac:spMk id="25" creationId="{CE764945-A715-65EF-FD85-F376E937850C}"/>
          </ac:spMkLst>
        </pc:spChg>
        <pc:spChg chg="mod">
          <ac:chgData name="Matilda Wallén" userId="357dc90a-1e73-4c90-8131-416d0222f10b" providerId="ADAL" clId="{C2AE2161-AB05-48A1-8091-31EDF0EA97B9}" dt="2023-09-22T08:24:17.579" v="4094" actId="14100"/>
          <ac:spMkLst>
            <pc:docMk/>
            <pc:sldMk cId="765772403" sldId="22336"/>
            <ac:spMk id="26" creationId="{8B18942D-3AFB-7608-3BDE-ED4449A1CD45}"/>
          </ac:spMkLst>
        </pc:spChg>
        <pc:spChg chg="mod">
          <ac:chgData name="Matilda Wallén" userId="357dc90a-1e73-4c90-8131-416d0222f10b" providerId="ADAL" clId="{C2AE2161-AB05-48A1-8091-31EDF0EA97B9}" dt="2023-09-22T08:23:26.077" v="4078"/>
          <ac:spMkLst>
            <pc:docMk/>
            <pc:sldMk cId="765772403" sldId="22336"/>
            <ac:spMk id="27" creationId="{02F373CB-FEB4-DD35-8CBA-D1F6A388E399}"/>
          </ac:spMkLst>
        </pc:spChg>
        <pc:spChg chg="mod">
          <ac:chgData name="Matilda Wallén" userId="357dc90a-1e73-4c90-8131-416d0222f10b" providerId="ADAL" clId="{C2AE2161-AB05-48A1-8091-31EDF0EA97B9}" dt="2023-09-22T10:32:26.748" v="4444"/>
          <ac:spMkLst>
            <pc:docMk/>
            <pc:sldMk cId="765772403" sldId="22336"/>
            <ac:spMk id="29" creationId="{F088962E-9811-B878-91D3-1C2CDED90B0E}"/>
          </ac:spMkLst>
        </pc:spChg>
        <pc:picChg chg="add mod">
          <ac:chgData name="Matilda Wallén" userId="357dc90a-1e73-4c90-8131-416d0222f10b" providerId="ADAL" clId="{C2AE2161-AB05-48A1-8091-31EDF0EA97B9}" dt="2023-09-22T10:38:26.334" v="4528"/>
          <ac:picMkLst>
            <pc:docMk/>
            <pc:sldMk cId="765772403" sldId="22336"/>
            <ac:picMk id="33" creationId="{38E3C27C-1F48-DDEB-C217-638B91AE7944}"/>
          </ac:picMkLst>
        </pc:picChg>
      </pc:sldChg>
      <pc:sldChg chg="new del">
        <pc:chgData name="Matilda Wallén" userId="357dc90a-1e73-4c90-8131-416d0222f10b" providerId="ADAL" clId="{C2AE2161-AB05-48A1-8091-31EDF0EA97B9}" dt="2023-09-22T11:12:20.088" v="4668" actId="47"/>
        <pc:sldMkLst>
          <pc:docMk/>
          <pc:sldMk cId="534348373" sldId="22337"/>
        </pc:sldMkLst>
      </pc:sldChg>
      <pc:sldChg chg="addSp modSp new">
        <pc:chgData name="Matilda Wallén" userId="357dc90a-1e73-4c90-8131-416d0222f10b" providerId="ADAL" clId="{C2AE2161-AB05-48A1-8091-31EDF0EA97B9}" dt="2023-09-22T11:17:33.909" v="4843"/>
        <pc:sldMkLst>
          <pc:docMk/>
          <pc:sldMk cId="742634960" sldId="22337"/>
        </pc:sldMkLst>
        <pc:spChg chg="add mod">
          <ac:chgData name="Matilda Wallén" userId="357dc90a-1e73-4c90-8131-416d0222f10b" providerId="ADAL" clId="{C2AE2161-AB05-48A1-8091-31EDF0EA97B9}" dt="2023-09-22T11:17:33.909" v="4843"/>
          <ac:spMkLst>
            <pc:docMk/>
            <pc:sldMk cId="742634960" sldId="22337"/>
            <ac:spMk id="27" creationId="{D09786B4-8C0E-6BDB-8B40-9E495DEAFFDA}"/>
          </ac:spMkLst>
        </pc:spChg>
        <pc:spChg chg="mod">
          <ac:chgData name="Matilda Wallén" userId="357dc90a-1e73-4c90-8131-416d0222f10b" providerId="ADAL" clId="{C2AE2161-AB05-48A1-8091-31EDF0EA97B9}" dt="2023-09-22T11:17:33.909" v="4843"/>
          <ac:spMkLst>
            <pc:docMk/>
            <pc:sldMk cId="742634960" sldId="22337"/>
            <ac:spMk id="29" creationId="{B071F306-A0D2-37EA-A459-C2F788DE15B9}"/>
          </ac:spMkLst>
        </pc:spChg>
        <pc:spChg chg="mod">
          <ac:chgData name="Matilda Wallén" userId="357dc90a-1e73-4c90-8131-416d0222f10b" providerId="ADAL" clId="{C2AE2161-AB05-48A1-8091-31EDF0EA97B9}" dt="2023-09-22T11:17:33.909" v="4843"/>
          <ac:spMkLst>
            <pc:docMk/>
            <pc:sldMk cId="742634960" sldId="22337"/>
            <ac:spMk id="31" creationId="{B0773822-2252-351F-6220-BD374199163F}"/>
          </ac:spMkLst>
        </pc:spChg>
        <pc:spChg chg="mod">
          <ac:chgData name="Matilda Wallén" userId="357dc90a-1e73-4c90-8131-416d0222f10b" providerId="ADAL" clId="{C2AE2161-AB05-48A1-8091-31EDF0EA97B9}" dt="2023-09-22T11:17:33.909" v="4843"/>
          <ac:spMkLst>
            <pc:docMk/>
            <pc:sldMk cId="742634960" sldId="22337"/>
            <ac:spMk id="32" creationId="{EBC9DDF6-A656-A30A-3D31-F7C158C05ECC}"/>
          </ac:spMkLst>
        </pc:spChg>
        <pc:spChg chg="add mod">
          <ac:chgData name="Matilda Wallén" userId="357dc90a-1e73-4c90-8131-416d0222f10b" providerId="ADAL" clId="{C2AE2161-AB05-48A1-8091-31EDF0EA97B9}" dt="2023-09-22T11:17:33.909" v="4843"/>
          <ac:spMkLst>
            <pc:docMk/>
            <pc:sldMk cId="742634960" sldId="22337"/>
            <ac:spMk id="34" creationId="{A581C354-D776-B852-9315-311CBA7E6C25}"/>
          </ac:spMkLst>
        </pc:spChg>
        <pc:grpChg chg="add mod">
          <ac:chgData name="Matilda Wallén" userId="357dc90a-1e73-4c90-8131-416d0222f10b" providerId="ADAL" clId="{C2AE2161-AB05-48A1-8091-31EDF0EA97B9}" dt="2023-09-22T11:17:33.909" v="4843"/>
          <ac:grpSpMkLst>
            <pc:docMk/>
            <pc:sldMk cId="742634960" sldId="22337"/>
            <ac:grpSpMk id="28" creationId="{E194D54F-C5EA-320F-5B63-9547B71F1474}"/>
          </ac:grpSpMkLst>
        </pc:grpChg>
        <pc:grpChg chg="mod">
          <ac:chgData name="Matilda Wallén" userId="357dc90a-1e73-4c90-8131-416d0222f10b" providerId="ADAL" clId="{C2AE2161-AB05-48A1-8091-31EDF0EA97B9}" dt="2023-09-22T11:17:33.909" v="4843"/>
          <ac:grpSpMkLst>
            <pc:docMk/>
            <pc:sldMk cId="742634960" sldId="22337"/>
            <ac:grpSpMk id="30" creationId="{E72A23B9-2A9F-B405-8880-B04C033ADF18}"/>
          </ac:grpSpMkLst>
        </pc:grpChg>
        <pc:picChg chg="add mod">
          <ac:chgData name="Matilda Wallén" userId="357dc90a-1e73-4c90-8131-416d0222f10b" providerId="ADAL" clId="{C2AE2161-AB05-48A1-8091-31EDF0EA97B9}" dt="2023-09-22T11:17:33.909" v="4843"/>
          <ac:picMkLst>
            <pc:docMk/>
            <pc:sldMk cId="742634960" sldId="22337"/>
            <ac:picMk id="33" creationId="{11C0F9AA-5E71-8207-DA8F-FCC75ABB4F76}"/>
          </ac:picMkLst>
        </pc:picChg>
      </pc:sldChg>
      <pc:sldChg chg="new del">
        <pc:chgData name="Matilda Wallén" userId="357dc90a-1e73-4c90-8131-416d0222f10b" providerId="ADAL" clId="{C2AE2161-AB05-48A1-8091-31EDF0EA97B9}" dt="2023-09-22T11:11:36.657" v="4666" actId="47"/>
        <pc:sldMkLst>
          <pc:docMk/>
          <pc:sldMk cId="2796720468" sldId="22337"/>
        </pc:sldMkLst>
      </pc:sldChg>
      <pc:sldChg chg="new del">
        <pc:chgData name="Matilda Wallén" userId="357dc90a-1e73-4c90-8131-416d0222f10b" providerId="ADAL" clId="{C2AE2161-AB05-48A1-8091-31EDF0EA97B9}" dt="2023-09-22T11:43:03.053" v="4867" actId="680"/>
        <pc:sldMkLst>
          <pc:docMk/>
          <pc:sldMk cId="3440025709" sldId="22338"/>
        </pc:sldMkLst>
      </pc:sldChg>
      <pc:sldMasterChg chg="addSldLayout delSldLayout modSldLayout sldLayoutOrd">
        <pc:chgData name="Matilda Wallén" userId="357dc90a-1e73-4c90-8131-416d0222f10b" providerId="ADAL" clId="{C2AE2161-AB05-48A1-8091-31EDF0EA97B9}" dt="2023-09-22T12:14:48.779" v="4911" actId="20577"/>
        <pc:sldMasterMkLst>
          <pc:docMk/>
          <pc:sldMasterMk cId="2650492961" sldId="2147483660"/>
        </pc:sldMasterMkLst>
        <pc:sldLayoutChg chg="addSp delSp modSp mod">
          <pc:chgData name="Matilda Wallén" userId="357dc90a-1e73-4c90-8131-416d0222f10b" providerId="ADAL" clId="{C2AE2161-AB05-48A1-8091-31EDF0EA97B9}" dt="2023-09-22T11:06:12.878" v="4606" actId="1035"/>
          <pc:sldLayoutMkLst>
            <pc:docMk/>
            <pc:sldMasterMk cId="2650492961" sldId="2147483660"/>
            <pc:sldLayoutMk cId="1455819648" sldId="2147483665"/>
          </pc:sldLayoutMkLst>
          <pc:spChg chg="add del mod">
            <ac:chgData name="Matilda Wallén" userId="357dc90a-1e73-4c90-8131-416d0222f10b" providerId="ADAL" clId="{C2AE2161-AB05-48A1-8091-31EDF0EA97B9}" dt="2023-09-22T07:12:46.164" v="3166" actId="478"/>
            <ac:spMkLst>
              <pc:docMk/>
              <pc:sldMasterMk cId="2650492961" sldId="2147483660"/>
              <pc:sldLayoutMk cId="1455819648" sldId="2147483665"/>
              <ac:spMk id="3" creationId="{6622147D-04EF-23EF-4AAF-242658B934F4}"/>
            </ac:spMkLst>
          </pc:spChg>
          <pc:spChg chg="add mod">
            <ac:chgData name="Matilda Wallén" userId="357dc90a-1e73-4c90-8131-416d0222f10b" providerId="ADAL" clId="{C2AE2161-AB05-48A1-8091-31EDF0EA97B9}" dt="2023-09-18T13:37:55.124" v="2456"/>
            <ac:spMkLst>
              <pc:docMk/>
              <pc:sldMasterMk cId="2650492961" sldId="2147483660"/>
              <pc:sldLayoutMk cId="1455819648" sldId="2147483665"/>
              <ac:spMk id="4" creationId="{FDF86DE9-F9DB-A83C-192E-FE68C4E8EE6F}"/>
            </ac:spMkLst>
          </pc:spChg>
          <pc:spChg chg="del">
            <ac:chgData name="Matilda Wallén" userId="357dc90a-1e73-4c90-8131-416d0222f10b" providerId="ADAL" clId="{C2AE2161-AB05-48A1-8091-31EDF0EA97B9}" dt="2023-09-18T13:39:42" v="2467" actId="478"/>
            <ac:spMkLst>
              <pc:docMk/>
              <pc:sldMasterMk cId="2650492961" sldId="2147483660"/>
              <pc:sldLayoutMk cId="1455819648" sldId="2147483665"/>
              <ac:spMk id="6" creationId="{08477B16-9149-42C6-A6BA-DF0BB573FE80}"/>
            </ac:spMkLst>
          </pc:spChg>
          <pc:spChg chg="add del mod">
            <ac:chgData name="Matilda Wallén" userId="357dc90a-1e73-4c90-8131-416d0222f10b" providerId="ADAL" clId="{C2AE2161-AB05-48A1-8091-31EDF0EA97B9}" dt="2023-09-22T06:55:34.004" v="2992" actId="478"/>
            <ac:spMkLst>
              <pc:docMk/>
              <pc:sldMasterMk cId="2650492961" sldId="2147483660"/>
              <pc:sldLayoutMk cId="1455819648" sldId="2147483665"/>
              <ac:spMk id="6" creationId="{09183BDB-B225-E809-A1B0-598CBF9F8A3A}"/>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9" creationId="{3E849744-9289-154B-E3CC-4E504D450DDE}"/>
            </ac:spMkLst>
          </pc:spChg>
          <pc:spChg chg="del mod">
            <ac:chgData name="Matilda Wallén" userId="357dc90a-1e73-4c90-8131-416d0222f10b" providerId="ADAL" clId="{C2AE2161-AB05-48A1-8091-31EDF0EA97B9}" dt="2023-09-22T06:51:58.205" v="2953" actId="478"/>
            <ac:spMkLst>
              <pc:docMk/>
              <pc:sldMasterMk cId="2650492961" sldId="2147483660"/>
              <pc:sldLayoutMk cId="1455819648" sldId="2147483665"/>
              <ac:spMk id="10" creationId="{E554C5CF-B885-41B7-8F12-384CCC7E80BC}"/>
            </ac:spMkLst>
          </pc:spChg>
          <pc:spChg chg="add del mod or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11" creationId="{5C3D8D0C-CB65-7ACB-497C-0045ADA73FD8}"/>
            </ac:spMkLst>
          </pc:spChg>
          <pc:spChg chg="del">
            <ac:chgData name="Matilda Wallén" userId="357dc90a-1e73-4c90-8131-416d0222f10b" providerId="ADAL" clId="{C2AE2161-AB05-48A1-8091-31EDF0EA97B9}" dt="2023-09-22T06:51:46.064" v="2951" actId="478"/>
            <ac:spMkLst>
              <pc:docMk/>
              <pc:sldMasterMk cId="2650492961" sldId="2147483660"/>
              <pc:sldLayoutMk cId="1455819648" sldId="2147483665"/>
              <ac:spMk id="12" creationId="{0EC40B69-1E13-4CCF-BAA1-014FAF47AC1F}"/>
            </ac:spMkLst>
          </pc:spChg>
          <pc:spChg chg="del mod topLvl">
            <ac:chgData name="Matilda Wallén" userId="357dc90a-1e73-4c90-8131-416d0222f10b" providerId="ADAL" clId="{C2AE2161-AB05-48A1-8091-31EDF0EA97B9}" dt="2023-09-22T06:56:08.876" v="3000" actId="478"/>
            <ac:spMkLst>
              <pc:docMk/>
              <pc:sldMasterMk cId="2650492961" sldId="2147483660"/>
              <pc:sldLayoutMk cId="1455819648" sldId="2147483665"/>
              <ac:spMk id="13" creationId="{511E32DA-4BD6-F663-D347-0FEA1A0E4301}"/>
            </ac:spMkLst>
          </pc:spChg>
          <pc:spChg chg="del mod topLvl">
            <ac:chgData name="Matilda Wallén" userId="357dc90a-1e73-4c90-8131-416d0222f10b" providerId="ADAL" clId="{C2AE2161-AB05-48A1-8091-31EDF0EA97B9}" dt="2023-09-22T06:56:05.068" v="2997" actId="478"/>
            <ac:spMkLst>
              <pc:docMk/>
              <pc:sldMasterMk cId="2650492961" sldId="2147483660"/>
              <pc:sldLayoutMk cId="1455819648" sldId="2147483665"/>
              <ac:spMk id="14" creationId="{DD098E8B-5C32-4163-CB3E-070157430BF5}"/>
            </ac:spMkLst>
          </pc:spChg>
          <pc:spChg chg="del mod topLvl">
            <ac:chgData name="Matilda Wallén" userId="357dc90a-1e73-4c90-8131-416d0222f10b" providerId="ADAL" clId="{C2AE2161-AB05-48A1-8091-31EDF0EA97B9}" dt="2023-09-22T06:56:06.776" v="2998" actId="478"/>
            <ac:spMkLst>
              <pc:docMk/>
              <pc:sldMasterMk cId="2650492961" sldId="2147483660"/>
              <pc:sldLayoutMk cId="1455819648" sldId="2147483665"/>
              <ac:spMk id="15" creationId="{DF4BE058-B3C2-9209-5A13-FE374116648D}"/>
            </ac:spMkLst>
          </pc:spChg>
          <pc:spChg chg="del mod topLvl">
            <ac:chgData name="Matilda Wallén" userId="357dc90a-1e73-4c90-8131-416d0222f10b" providerId="ADAL" clId="{C2AE2161-AB05-48A1-8091-31EDF0EA97B9}" dt="2023-09-22T06:56:07.373" v="2999" actId="478"/>
            <ac:spMkLst>
              <pc:docMk/>
              <pc:sldMasterMk cId="2650492961" sldId="2147483660"/>
              <pc:sldLayoutMk cId="1455819648" sldId="2147483665"/>
              <ac:spMk id="16" creationId="{9B503F53-1A94-E8EF-7733-C8F4A935AD85}"/>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17" creationId="{130C8BD2-65BD-3DB2-754D-C00ADFEF9C3B}"/>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18" creationId="{0AC100CE-E70B-6DA3-D16F-44CCF168A7F4}"/>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19" creationId="{D0284FBD-06F0-398F-C48E-EA8948C2080A}"/>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0" creationId="{DC2B5B51-7834-792A-7EE1-AB25A39DFBD3}"/>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1" creationId="{02A488D4-34F0-5504-B87D-EFFF887058A6}"/>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2" creationId="{564FDAE7-5E2F-AF5B-7CA3-4ED9DD59FF9F}"/>
            </ac:spMkLst>
          </pc:spChg>
          <pc:spChg chg="del mod topLvl">
            <ac:chgData name="Matilda Wallén" userId="357dc90a-1e73-4c90-8131-416d0222f10b" providerId="ADAL" clId="{C2AE2161-AB05-48A1-8091-31EDF0EA97B9}" dt="2023-09-22T06:58:00.539" v="3015" actId="478"/>
            <ac:spMkLst>
              <pc:docMk/>
              <pc:sldMasterMk cId="2650492961" sldId="2147483660"/>
              <pc:sldLayoutMk cId="1455819648" sldId="2147483665"/>
              <ac:spMk id="23" creationId="{B185BE08-3F1A-E35A-8194-AB9AC5DFEB70}"/>
            </ac:spMkLst>
          </pc:spChg>
          <pc:spChg chg="del mod topLvl">
            <ac:chgData name="Matilda Wallén" userId="357dc90a-1e73-4c90-8131-416d0222f10b" providerId="ADAL" clId="{C2AE2161-AB05-48A1-8091-31EDF0EA97B9}" dt="2023-09-22T07:00:02.560" v="3046" actId="478"/>
            <ac:spMkLst>
              <pc:docMk/>
              <pc:sldMasterMk cId="2650492961" sldId="2147483660"/>
              <pc:sldLayoutMk cId="1455819648" sldId="2147483665"/>
              <ac:spMk id="24" creationId="{38EF162A-16F7-BE6E-B14B-3B5A33AA8329}"/>
            </ac:spMkLst>
          </pc:spChg>
          <pc:spChg chg="del mod topLvl">
            <ac:chgData name="Matilda Wallén" userId="357dc90a-1e73-4c90-8131-416d0222f10b" providerId="ADAL" clId="{C2AE2161-AB05-48A1-8091-31EDF0EA97B9}" dt="2023-09-22T07:00:57.797" v="3059" actId="478"/>
            <ac:spMkLst>
              <pc:docMk/>
              <pc:sldMasterMk cId="2650492961" sldId="2147483660"/>
              <pc:sldLayoutMk cId="1455819648" sldId="2147483665"/>
              <ac:spMk id="25" creationId="{75C6BB09-F9EC-47D4-97A7-9C9135E1FF3D}"/>
            </ac:spMkLst>
          </pc:spChg>
          <pc:spChg chg="del mod topLvl">
            <ac:chgData name="Matilda Wallén" userId="357dc90a-1e73-4c90-8131-416d0222f10b" providerId="ADAL" clId="{C2AE2161-AB05-48A1-8091-31EDF0EA97B9}" dt="2023-09-22T07:01:32.845" v="3066" actId="478"/>
            <ac:spMkLst>
              <pc:docMk/>
              <pc:sldMasterMk cId="2650492961" sldId="2147483660"/>
              <pc:sldLayoutMk cId="1455819648" sldId="2147483665"/>
              <ac:spMk id="26" creationId="{D1167FC9-111D-8E42-51C0-6928FFC521A8}"/>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7" creationId="{DEB122DB-4180-971C-65D2-707C1D4FDDFD}"/>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8" creationId="{43F0F7BE-C6CE-35BA-F3E8-184E8E832D25}"/>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29" creationId="{888A453A-1A52-2B7C-2850-FE15E4259C7A}"/>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30" creationId="{EEAD4584-00B2-A2F4-20BE-4279811FEDC0}"/>
            </ac:spMkLst>
          </pc:spChg>
          <pc:spChg chg="mod topLvl">
            <ac:chgData name="Matilda Wallén" userId="357dc90a-1e73-4c90-8131-416d0222f10b" providerId="ADAL" clId="{C2AE2161-AB05-48A1-8091-31EDF0EA97B9}" dt="2023-09-22T11:06:12.878" v="4606" actId="1035"/>
            <ac:spMkLst>
              <pc:docMk/>
              <pc:sldMasterMk cId="2650492961" sldId="2147483660"/>
              <pc:sldLayoutMk cId="1455819648" sldId="2147483665"/>
              <ac:spMk id="31" creationId="{44AB2EE8-7994-C46D-8E82-1A43B0E92535}"/>
            </ac:spMkLst>
          </pc:spChg>
          <pc:spChg chg="del mod topLvl">
            <ac:chgData name="Matilda Wallén" userId="357dc90a-1e73-4c90-8131-416d0222f10b" providerId="ADAL" clId="{C2AE2161-AB05-48A1-8091-31EDF0EA97B9}" dt="2023-09-22T07:00:56.978" v="3058" actId="478"/>
            <ac:spMkLst>
              <pc:docMk/>
              <pc:sldMasterMk cId="2650492961" sldId="2147483660"/>
              <pc:sldLayoutMk cId="1455819648" sldId="2147483665"/>
              <ac:spMk id="37" creationId="{C14F28E9-8708-CE7B-3DA2-ABEEB57DA71A}"/>
            </ac:spMkLst>
          </pc:spChg>
          <pc:spChg chg="del mod topLvl">
            <ac:chgData name="Matilda Wallén" userId="357dc90a-1e73-4c90-8131-416d0222f10b" providerId="ADAL" clId="{C2AE2161-AB05-48A1-8091-31EDF0EA97B9}" dt="2023-09-22T06:57:59.339" v="3014" actId="478"/>
            <ac:spMkLst>
              <pc:docMk/>
              <pc:sldMasterMk cId="2650492961" sldId="2147483660"/>
              <pc:sldLayoutMk cId="1455819648" sldId="2147483665"/>
              <ac:spMk id="38" creationId="{533CD01E-40C9-44D3-2C5E-E145B5CF4EE9}"/>
            </ac:spMkLst>
          </pc:spChg>
          <pc:spChg chg="add mod">
            <ac:chgData name="Matilda Wallén" userId="357dc90a-1e73-4c90-8131-416d0222f10b" providerId="ADAL" clId="{C2AE2161-AB05-48A1-8091-31EDF0EA97B9}" dt="2023-09-22T11:05:33.761" v="4596" actId="14100"/>
            <ac:spMkLst>
              <pc:docMk/>
              <pc:sldMasterMk cId="2650492961" sldId="2147483660"/>
              <pc:sldLayoutMk cId="1455819648" sldId="2147483665"/>
              <ac:spMk id="41" creationId="{E7D50ADA-43A8-F79F-7EC9-EFFA7E788EC3}"/>
            </ac:spMkLst>
          </pc:spChg>
          <pc:spChg chg="add mod ord">
            <ac:chgData name="Matilda Wallén" userId="357dc90a-1e73-4c90-8131-416d0222f10b" providerId="ADAL" clId="{C2AE2161-AB05-48A1-8091-31EDF0EA97B9}" dt="2023-09-22T11:06:12.878" v="4606" actId="1035"/>
            <ac:spMkLst>
              <pc:docMk/>
              <pc:sldMasterMk cId="2650492961" sldId="2147483660"/>
              <pc:sldLayoutMk cId="1455819648" sldId="2147483665"/>
              <ac:spMk id="42" creationId="{A3F0EDA9-8361-C93F-2CDE-A02676AE9942}"/>
            </ac:spMkLst>
          </pc:spChg>
          <pc:spChg chg="add del mod">
            <ac:chgData name="Matilda Wallén" userId="357dc90a-1e73-4c90-8131-416d0222f10b" providerId="ADAL" clId="{C2AE2161-AB05-48A1-8091-31EDF0EA97B9}" dt="2023-09-18T13:39:39.880" v="2466" actId="478"/>
            <ac:spMkLst>
              <pc:docMk/>
              <pc:sldMasterMk cId="2650492961" sldId="2147483660"/>
              <pc:sldLayoutMk cId="1455819648" sldId="2147483665"/>
              <ac:spMk id="42" creationId="{C7942236-976F-9528-EF1F-AF934F1A13E3}"/>
            </ac:spMkLst>
          </pc:spChg>
          <pc:spChg chg="add del mod">
            <ac:chgData name="Matilda Wallén" userId="357dc90a-1e73-4c90-8131-416d0222f10b" providerId="ADAL" clId="{C2AE2161-AB05-48A1-8091-31EDF0EA97B9}" dt="2023-09-18T13:39:28.599" v="2463" actId="478"/>
            <ac:spMkLst>
              <pc:docMk/>
              <pc:sldMasterMk cId="2650492961" sldId="2147483660"/>
              <pc:sldLayoutMk cId="1455819648" sldId="2147483665"/>
              <ac:spMk id="43" creationId="{2ABF3EE6-65EB-72C7-1EC5-4AF19604F1B3}"/>
            </ac:spMkLst>
          </pc:spChg>
          <pc:spChg chg="add mod ord">
            <ac:chgData name="Matilda Wallén" userId="357dc90a-1e73-4c90-8131-416d0222f10b" providerId="ADAL" clId="{C2AE2161-AB05-48A1-8091-31EDF0EA97B9}" dt="2023-09-22T11:06:12.878" v="4606" actId="1035"/>
            <ac:spMkLst>
              <pc:docMk/>
              <pc:sldMasterMk cId="2650492961" sldId="2147483660"/>
              <pc:sldLayoutMk cId="1455819648" sldId="2147483665"/>
              <ac:spMk id="43" creationId="{DEDB44B4-E66F-F036-6E21-C1C5ADE8DCD8}"/>
            </ac:spMkLst>
          </pc:spChg>
          <pc:spChg chg="add mod ord">
            <ac:chgData name="Matilda Wallén" userId="357dc90a-1e73-4c90-8131-416d0222f10b" providerId="ADAL" clId="{C2AE2161-AB05-48A1-8091-31EDF0EA97B9}" dt="2023-09-22T11:06:12.878" v="4606" actId="1035"/>
            <ac:spMkLst>
              <pc:docMk/>
              <pc:sldMasterMk cId="2650492961" sldId="2147483660"/>
              <pc:sldLayoutMk cId="1455819648" sldId="2147483665"/>
              <ac:spMk id="44" creationId="{2AFED7F8-4B59-0070-CD12-48844E45465C}"/>
            </ac:spMkLst>
          </pc:spChg>
          <pc:spChg chg="add del mod">
            <ac:chgData name="Matilda Wallén" userId="357dc90a-1e73-4c90-8131-416d0222f10b" providerId="ADAL" clId="{C2AE2161-AB05-48A1-8091-31EDF0EA97B9}" dt="2023-09-18T13:39:47.630" v="2468" actId="478"/>
            <ac:spMkLst>
              <pc:docMk/>
              <pc:sldMasterMk cId="2650492961" sldId="2147483660"/>
              <pc:sldLayoutMk cId="1455819648" sldId="2147483665"/>
              <ac:spMk id="44" creationId="{3CCC68A7-D81F-7763-F3B8-12E306624BA7}"/>
            </ac:spMkLst>
          </pc:spChg>
          <pc:spChg chg="add del mod">
            <ac:chgData name="Matilda Wallén" userId="357dc90a-1e73-4c90-8131-416d0222f10b" providerId="ADAL" clId="{C2AE2161-AB05-48A1-8091-31EDF0EA97B9}" dt="2023-09-18T13:39:48.703" v="2470" actId="478"/>
            <ac:spMkLst>
              <pc:docMk/>
              <pc:sldMasterMk cId="2650492961" sldId="2147483660"/>
              <pc:sldLayoutMk cId="1455819648" sldId="2147483665"/>
              <ac:spMk id="45" creationId="{2B9817D9-F2A7-4DFE-EA69-7C160BF47D78}"/>
            </ac:spMkLst>
          </pc:spChg>
          <pc:spChg chg="add mod ord">
            <ac:chgData name="Matilda Wallén" userId="357dc90a-1e73-4c90-8131-416d0222f10b" providerId="ADAL" clId="{C2AE2161-AB05-48A1-8091-31EDF0EA97B9}" dt="2023-09-22T11:06:12.878" v="4606" actId="1035"/>
            <ac:spMkLst>
              <pc:docMk/>
              <pc:sldMasterMk cId="2650492961" sldId="2147483660"/>
              <pc:sldLayoutMk cId="1455819648" sldId="2147483665"/>
              <ac:spMk id="45" creationId="{375AF12D-E991-15EC-C713-CEA148739F0A}"/>
            </ac:spMkLst>
          </pc:spChg>
          <pc:spChg chg="add mod ord">
            <ac:chgData name="Matilda Wallén" userId="357dc90a-1e73-4c90-8131-416d0222f10b" providerId="ADAL" clId="{C2AE2161-AB05-48A1-8091-31EDF0EA97B9}" dt="2023-09-22T11:06:12.878" v="4606" actId="1035"/>
            <ac:spMkLst>
              <pc:docMk/>
              <pc:sldMasterMk cId="2650492961" sldId="2147483660"/>
              <pc:sldLayoutMk cId="1455819648" sldId="2147483665"/>
              <ac:spMk id="46" creationId="{1565CA7B-02CF-54D1-2470-CBFAA09F384C}"/>
            </ac:spMkLst>
          </pc:spChg>
          <pc:spChg chg="add del mod">
            <ac:chgData name="Matilda Wallén" userId="357dc90a-1e73-4c90-8131-416d0222f10b" providerId="ADAL" clId="{C2AE2161-AB05-48A1-8091-31EDF0EA97B9}" dt="2023-09-18T13:39:50.474" v="2472" actId="478"/>
            <ac:spMkLst>
              <pc:docMk/>
              <pc:sldMasterMk cId="2650492961" sldId="2147483660"/>
              <pc:sldLayoutMk cId="1455819648" sldId="2147483665"/>
              <ac:spMk id="46" creationId="{539DC436-055D-D6B5-3DFC-57976257CEBC}"/>
            </ac:spMkLst>
          </pc:spChg>
          <pc:spChg chg="add del mod topLvl">
            <ac:chgData name="Matilda Wallén" userId="357dc90a-1e73-4c90-8131-416d0222f10b" providerId="ADAL" clId="{C2AE2161-AB05-48A1-8091-31EDF0EA97B9}" dt="2023-09-22T07:12:59.972" v="3169" actId="478"/>
            <ac:spMkLst>
              <pc:docMk/>
              <pc:sldMasterMk cId="2650492961" sldId="2147483660"/>
              <pc:sldLayoutMk cId="1455819648" sldId="2147483665"/>
              <ac:spMk id="49" creationId="{3FCC6067-2A3B-7FBF-9193-25A5BCE8DD14}"/>
            </ac:spMkLst>
          </pc:spChg>
          <pc:spChg chg="mod">
            <ac:chgData name="Matilda Wallén" userId="357dc90a-1e73-4c90-8131-416d0222f10b" providerId="ADAL" clId="{C2AE2161-AB05-48A1-8091-31EDF0EA97B9}" dt="2023-09-18T13:37:55.124" v="2456"/>
            <ac:spMkLst>
              <pc:docMk/>
              <pc:sldMasterMk cId="2650492961" sldId="2147483660"/>
              <pc:sldLayoutMk cId="1455819648" sldId="2147483665"/>
              <ac:spMk id="51" creationId="{5E61EBE8-5AA1-283F-2B08-9A440998819E}"/>
            </ac:spMkLst>
          </pc:spChg>
          <pc:spChg chg="mod">
            <ac:chgData name="Matilda Wallén" userId="357dc90a-1e73-4c90-8131-416d0222f10b" providerId="ADAL" clId="{C2AE2161-AB05-48A1-8091-31EDF0EA97B9}" dt="2023-09-18T13:37:55.124" v="2456"/>
            <ac:spMkLst>
              <pc:docMk/>
              <pc:sldMasterMk cId="2650492961" sldId="2147483660"/>
              <pc:sldLayoutMk cId="1455819648" sldId="2147483665"/>
              <ac:spMk id="52" creationId="{ABB4C411-7D0B-7C56-AFB3-F56994231E7F}"/>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3" creationId="{616DB88C-0D47-5282-5DD9-140808B28FBF}"/>
            </ac:spMkLst>
          </pc:spChg>
          <pc:spChg chg="add del">
            <ac:chgData name="Matilda Wallén" userId="357dc90a-1e73-4c90-8131-416d0222f10b" providerId="ADAL" clId="{C2AE2161-AB05-48A1-8091-31EDF0EA97B9}" dt="2023-09-18T13:38:51.244" v="2457" actId="11529"/>
            <ac:spMkLst>
              <pc:docMk/>
              <pc:sldMasterMk cId="2650492961" sldId="2147483660"/>
              <pc:sldLayoutMk cId="1455819648" sldId="2147483665"/>
              <ac:spMk id="54" creationId="{E52967C5-36AF-7D0B-439E-226FDBB348C1}"/>
            </ac:spMkLst>
          </pc:spChg>
          <pc:spChg chg="add del mod">
            <ac:chgData name="Matilda Wallén" userId="357dc90a-1e73-4c90-8131-416d0222f10b" providerId="ADAL" clId="{C2AE2161-AB05-48A1-8091-31EDF0EA97B9}" dt="2023-09-18T13:39:37.690" v="2465" actId="478"/>
            <ac:spMkLst>
              <pc:docMk/>
              <pc:sldMasterMk cId="2650492961" sldId="2147483660"/>
              <pc:sldLayoutMk cId="1455819648" sldId="2147483665"/>
              <ac:spMk id="55" creationId="{0129E132-4FE7-2884-9AB1-2266F4BB24A5}"/>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5" creationId="{4BC2532D-E019-F553-1617-7A719FC7B0A4}"/>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6" creationId="{A7762EC6-70C1-195A-3679-B6B5D016EDB8}"/>
            </ac:spMkLst>
          </pc:spChg>
          <pc:spChg chg="add del">
            <ac:chgData name="Matilda Wallén" userId="357dc90a-1e73-4c90-8131-416d0222f10b" providerId="ADAL" clId="{C2AE2161-AB05-48A1-8091-31EDF0EA97B9}" dt="2023-09-18T13:40:05.630" v="2473" actId="11529"/>
            <ac:spMkLst>
              <pc:docMk/>
              <pc:sldMasterMk cId="2650492961" sldId="2147483660"/>
              <pc:sldLayoutMk cId="1455819648" sldId="2147483665"/>
              <ac:spMk id="56" creationId="{B3E30235-E6AE-0CC1-AFA3-FEB58DAFC567}"/>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7" creationId="{74550D94-3272-D788-0084-658A6A7FF37E}"/>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8" creationId="{48D07673-58A1-8E88-61D8-1AB6C3604E6E}"/>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59" creationId="{03EF469F-BD39-A72B-A22F-244DDCD7BD74}"/>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60" creationId="{1026A5EE-AED3-5408-50C1-EEB3306F836F}"/>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61" creationId="{1BA27E8C-088D-84FF-51C4-730AB4778B14}"/>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62" creationId="{39D46B72-3536-79BD-E321-ADD64E828CA2}"/>
            </ac:spMkLst>
          </pc:spChg>
          <pc:spChg chg="add mod">
            <ac:chgData name="Matilda Wallén" userId="357dc90a-1e73-4c90-8131-416d0222f10b" providerId="ADAL" clId="{C2AE2161-AB05-48A1-8091-31EDF0EA97B9}" dt="2023-09-22T11:06:12.878" v="4606" actId="1035"/>
            <ac:spMkLst>
              <pc:docMk/>
              <pc:sldMasterMk cId="2650492961" sldId="2147483660"/>
              <pc:sldLayoutMk cId="1455819648" sldId="2147483665"/>
              <ac:spMk id="63" creationId="{5837E9B7-1A5A-2236-796D-B7E743540475}"/>
            </ac:spMkLst>
          </pc:spChg>
          <pc:grpChg chg="add del mod">
            <ac:chgData name="Matilda Wallén" userId="357dc90a-1e73-4c90-8131-416d0222f10b" providerId="ADAL" clId="{C2AE2161-AB05-48A1-8091-31EDF0EA97B9}" dt="2023-09-22T06:49:18.192" v="2931" actId="165"/>
            <ac:grpSpMkLst>
              <pc:docMk/>
              <pc:sldMasterMk cId="2650492961" sldId="2147483660"/>
              <pc:sldLayoutMk cId="1455819648" sldId="2147483665"/>
              <ac:grpSpMk id="8" creationId="{B2DE38E5-FA7D-A751-79F5-3B59F03079A6}"/>
            </ac:grpSpMkLst>
          </pc:grpChg>
          <pc:grpChg chg="mod ord topLvl">
            <ac:chgData name="Matilda Wallén" userId="357dc90a-1e73-4c90-8131-416d0222f10b" providerId="ADAL" clId="{C2AE2161-AB05-48A1-8091-31EDF0EA97B9}" dt="2023-09-22T11:06:12.878" v="4606" actId="1035"/>
            <ac:grpSpMkLst>
              <pc:docMk/>
              <pc:sldMasterMk cId="2650492961" sldId="2147483660"/>
              <pc:sldLayoutMk cId="1455819648" sldId="2147483665"/>
              <ac:grpSpMk id="35" creationId="{1EFB83A7-4AE3-DD0F-A6B0-A087439A7B6E}"/>
            </ac:grpSpMkLst>
          </pc:grpChg>
          <pc:grpChg chg="add del mod">
            <ac:chgData name="Matilda Wallén" userId="357dc90a-1e73-4c90-8131-416d0222f10b" providerId="ADAL" clId="{C2AE2161-AB05-48A1-8091-31EDF0EA97B9}" dt="2023-09-22T07:12:59.972" v="3169" actId="478"/>
            <ac:grpSpMkLst>
              <pc:docMk/>
              <pc:sldMasterMk cId="2650492961" sldId="2147483660"/>
              <pc:sldLayoutMk cId="1455819648" sldId="2147483665"/>
              <ac:grpSpMk id="48" creationId="{4FAE47C8-0B13-69B5-02A3-886D57415890}"/>
            </ac:grpSpMkLst>
          </pc:grpChg>
          <pc:grpChg chg="mod topLvl">
            <ac:chgData name="Matilda Wallén" userId="357dc90a-1e73-4c90-8131-416d0222f10b" providerId="ADAL" clId="{C2AE2161-AB05-48A1-8091-31EDF0EA97B9}" dt="2023-09-22T07:12:59.972" v="3169" actId="478"/>
            <ac:grpSpMkLst>
              <pc:docMk/>
              <pc:sldMasterMk cId="2650492961" sldId="2147483660"/>
              <pc:sldLayoutMk cId="1455819648" sldId="2147483665"/>
              <ac:grpSpMk id="50" creationId="{B47D3EFD-FFB3-5E2E-0795-62BAB1C8BEBD}"/>
            </ac:grpSpMkLst>
          </pc:grpChg>
          <pc:picChg chg="add mod">
            <ac:chgData name="Matilda Wallén" userId="357dc90a-1e73-4c90-8131-416d0222f10b" providerId="ADAL" clId="{C2AE2161-AB05-48A1-8091-31EDF0EA97B9}" dt="2023-09-18T13:37:55.124" v="2456"/>
            <ac:picMkLst>
              <pc:docMk/>
              <pc:sldMasterMk cId="2650492961" sldId="2147483660"/>
              <pc:sldLayoutMk cId="1455819648" sldId="2147483665"/>
              <ac:picMk id="2" creationId="{B769F7C5-B503-77EE-D7EB-53DCF3EB527B}"/>
            </ac:picMkLst>
          </pc:picChg>
          <pc:picChg chg="mod ord topLvl">
            <ac:chgData name="Matilda Wallén" userId="357dc90a-1e73-4c90-8131-416d0222f10b" providerId="ADAL" clId="{C2AE2161-AB05-48A1-8091-31EDF0EA97B9}" dt="2023-09-22T11:06:12.878" v="4606" actId="1035"/>
            <ac:picMkLst>
              <pc:docMk/>
              <pc:sldMasterMk cId="2650492961" sldId="2147483660"/>
              <pc:sldLayoutMk cId="1455819648" sldId="2147483665"/>
              <ac:picMk id="32" creationId="{CADB0D0D-F68B-52EB-D92B-470849689C0B}"/>
            </ac:picMkLst>
          </pc:picChg>
          <pc:picChg chg="mod topLvl">
            <ac:chgData name="Matilda Wallén" userId="357dc90a-1e73-4c90-8131-416d0222f10b" providerId="ADAL" clId="{C2AE2161-AB05-48A1-8091-31EDF0EA97B9}" dt="2023-09-22T11:06:12.878" v="4606" actId="1035"/>
            <ac:picMkLst>
              <pc:docMk/>
              <pc:sldMasterMk cId="2650492961" sldId="2147483660"/>
              <pc:sldLayoutMk cId="1455819648" sldId="2147483665"/>
              <ac:picMk id="33" creationId="{EEF0C6AE-B2BC-8B5D-9A7A-B605979B0CE8}"/>
            </ac:picMkLst>
          </pc:picChg>
          <pc:picChg chg="add del mod ord topLvl">
            <ac:chgData name="Matilda Wallén" userId="357dc90a-1e73-4c90-8131-416d0222f10b" providerId="ADAL" clId="{C2AE2161-AB05-48A1-8091-31EDF0EA97B9}" dt="2023-09-22T11:06:12.878" v="4606" actId="1035"/>
            <ac:picMkLst>
              <pc:docMk/>
              <pc:sldMasterMk cId="2650492961" sldId="2147483660"/>
              <pc:sldLayoutMk cId="1455819648" sldId="2147483665"/>
              <ac:picMk id="34" creationId="{AFF199D5-CF5F-A7BC-7EF6-EA10B5BF6A77}"/>
            </ac:picMkLst>
          </pc:picChg>
          <pc:picChg chg="mod topLvl">
            <ac:chgData name="Matilda Wallén" userId="357dc90a-1e73-4c90-8131-416d0222f10b" providerId="ADAL" clId="{C2AE2161-AB05-48A1-8091-31EDF0EA97B9}" dt="2023-09-22T11:06:12.878" v="4606" actId="1035"/>
            <ac:picMkLst>
              <pc:docMk/>
              <pc:sldMasterMk cId="2650492961" sldId="2147483660"/>
              <pc:sldLayoutMk cId="1455819648" sldId="2147483665"/>
              <ac:picMk id="36" creationId="{B9EFC56A-4F37-330B-CF25-CD3DB9993A7C}"/>
            </ac:picMkLst>
          </pc:picChg>
          <pc:picChg chg="mod">
            <ac:chgData name="Matilda Wallén" userId="357dc90a-1e73-4c90-8131-416d0222f10b" providerId="ADAL" clId="{C2AE2161-AB05-48A1-8091-31EDF0EA97B9}" dt="2023-09-22T06:49:18.192" v="2931" actId="165"/>
            <ac:picMkLst>
              <pc:docMk/>
              <pc:sldMasterMk cId="2650492961" sldId="2147483660"/>
              <pc:sldLayoutMk cId="1455819648" sldId="2147483665"/>
              <ac:picMk id="39" creationId="{42F5462C-712D-514C-91FA-A3D0366360CF}"/>
            </ac:picMkLst>
          </pc:picChg>
          <pc:picChg chg="mod">
            <ac:chgData name="Matilda Wallén" userId="357dc90a-1e73-4c90-8131-416d0222f10b" providerId="ADAL" clId="{C2AE2161-AB05-48A1-8091-31EDF0EA97B9}" dt="2023-09-22T06:49:18.192" v="2931" actId="165"/>
            <ac:picMkLst>
              <pc:docMk/>
              <pc:sldMasterMk cId="2650492961" sldId="2147483660"/>
              <pc:sldLayoutMk cId="1455819648" sldId="2147483665"/>
              <ac:picMk id="40" creationId="{24C11EB8-467A-D8A2-1BC3-C00FDE6FDB83}"/>
            </ac:picMkLst>
          </pc:picChg>
          <pc:cxnChg chg="add mod">
            <ac:chgData name="Matilda Wallén" userId="357dc90a-1e73-4c90-8131-416d0222f10b" providerId="ADAL" clId="{C2AE2161-AB05-48A1-8091-31EDF0EA97B9}" dt="2023-09-22T11:06:12.878" v="4606" actId="1035"/>
            <ac:cxnSpMkLst>
              <pc:docMk/>
              <pc:sldMasterMk cId="2650492961" sldId="2147483660"/>
              <pc:sldLayoutMk cId="1455819648" sldId="2147483665"/>
              <ac:cxnSpMk id="47" creationId="{DCBB3835-616A-C0AA-73EA-331E6F7D7B79}"/>
            </ac:cxnSpMkLst>
          </pc:cxnChg>
          <pc:cxnChg chg="add del mod">
            <ac:chgData name="Matilda Wallén" userId="357dc90a-1e73-4c90-8131-416d0222f10b" providerId="ADAL" clId="{C2AE2161-AB05-48A1-8091-31EDF0EA97B9}" dt="2023-09-22T07:05:16.514" v="3127" actId="478"/>
            <ac:cxnSpMkLst>
              <pc:docMk/>
              <pc:sldMasterMk cId="2650492961" sldId="2147483660"/>
              <pc:sldLayoutMk cId="1455819648" sldId="2147483665"/>
              <ac:cxnSpMk id="65" creationId="{B4B28AE8-2282-5746-58BF-DE0E4F53E9CB}"/>
            </ac:cxnSpMkLst>
          </pc:cxnChg>
        </pc:sldLayoutChg>
        <pc:sldLayoutChg chg="new del mod">
          <pc:chgData name="Matilda Wallén" userId="357dc90a-1e73-4c90-8131-416d0222f10b" providerId="ADAL" clId="{C2AE2161-AB05-48A1-8091-31EDF0EA97B9}" dt="2023-09-18T13:37:32.989" v="2454" actId="11236"/>
          <pc:sldLayoutMkLst>
            <pc:docMk/>
            <pc:sldMasterMk cId="2650492961" sldId="2147483660"/>
            <pc:sldLayoutMk cId="1731246213" sldId="2147483689"/>
          </pc:sldLayoutMkLst>
        </pc:sldLayoutChg>
        <pc:sldLayoutChg chg="delSp add mod modTransition">
          <pc:chgData name="Matilda Wallén" userId="357dc90a-1e73-4c90-8131-416d0222f10b" providerId="ADAL" clId="{C2AE2161-AB05-48A1-8091-31EDF0EA97B9}" dt="2023-09-18T13:48:20.544" v="2554" actId="478"/>
          <pc:sldLayoutMkLst>
            <pc:docMk/>
            <pc:sldMasterMk cId="2650492961" sldId="2147483660"/>
            <pc:sldLayoutMk cId="2025344460" sldId="2147483689"/>
          </pc:sldLayoutMkLst>
          <pc:spChg chg="del">
            <ac:chgData name="Matilda Wallén" userId="357dc90a-1e73-4c90-8131-416d0222f10b" providerId="ADAL" clId="{C2AE2161-AB05-48A1-8091-31EDF0EA97B9}" dt="2023-09-18T13:48:11.808" v="2547" actId="478"/>
            <ac:spMkLst>
              <pc:docMk/>
              <pc:sldMasterMk cId="2650492961" sldId="2147483660"/>
              <pc:sldLayoutMk cId="2025344460" sldId="2147483689"/>
              <ac:spMk id="3" creationId="{6622147D-04EF-23EF-4AAF-242658B934F4}"/>
            </ac:spMkLst>
          </pc:spChg>
          <pc:spChg chg="del">
            <ac:chgData name="Matilda Wallén" userId="357dc90a-1e73-4c90-8131-416d0222f10b" providerId="ADAL" clId="{C2AE2161-AB05-48A1-8091-31EDF0EA97B9}" dt="2023-09-18T13:48:09.545" v="2546" actId="478"/>
            <ac:spMkLst>
              <pc:docMk/>
              <pc:sldMasterMk cId="2650492961" sldId="2147483660"/>
              <pc:sldLayoutMk cId="2025344460" sldId="2147483689"/>
              <ac:spMk id="41" creationId="{E7D50ADA-43A8-F79F-7EC9-EFFA7E788EC3}"/>
            </ac:spMkLst>
          </pc:spChg>
          <pc:spChg chg="del">
            <ac:chgData name="Matilda Wallén" userId="357dc90a-1e73-4c90-8131-416d0222f10b" providerId="ADAL" clId="{C2AE2161-AB05-48A1-8091-31EDF0EA97B9}" dt="2023-09-18T13:48:16.795" v="2550" actId="478"/>
            <ac:spMkLst>
              <pc:docMk/>
              <pc:sldMasterMk cId="2650492961" sldId="2147483660"/>
              <pc:sldLayoutMk cId="2025344460" sldId="2147483689"/>
              <ac:spMk id="57" creationId="{74550D94-3272-D788-0084-658A6A7FF37E}"/>
            </ac:spMkLst>
          </pc:spChg>
          <pc:spChg chg="del">
            <ac:chgData name="Matilda Wallén" userId="357dc90a-1e73-4c90-8131-416d0222f10b" providerId="ADAL" clId="{C2AE2161-AB05-48A1-8091-31EDF0EA97B9}" dt="2023-09-18T13:48:18.615" v="2551" actId="478"/>
            <ac:spMkLst>
              <pc:docMk/>
              <pc:sldMasterMk cId="2650492961" sldId="2147483660"/>
              <pc:sldLayoutMk cId="2025344460" sldId="2147483689"/>
              <ac:spMk id="58" creationId="{48D07673-58A1-8E88-61D8-1AB6C3604E6E}"/>
            </ac:spMkLst>
          </pc:spChg>
          <pc:spChg chg="del">
            <ac:chgData name="Matilda Wallén" userId="357dc90a-1e73-4c90-8131-416d0222f10b" providerId="ADAL" clId="{C2AE2161-AB05-48A1-8091-31EDF0EA97B9}" dt="2023-09-18T13:48:19.225" v="2552" actId="478"/>
            <ac:spMkLst>
              <pc:docMk/>
              <pc:sldMasterMk cId="2650492961" sldId="2147483660"/>
              <pc:sldLayoutMk cId="2025344460" sldId="2147483689"/>
              <ac:spMk id="59" creationId="{03EF469F-BD39-A72B-A22F-244DDCD7BD74}"/>
            </ac:spMkLst>
          </pc:spChg>
          <pc:spChg chg="del">
            <ac:chgData name="Matilda Wallén" userId="357dc90a-1e73-4c90-8131-416d0222f10b" providerId="ADAL" clId="{C2AE2161-AB05-48A1-8091-31EDF0EA97B9}" dt="2023-09-18T13:48:20.055" v="2553" actId="478"/>
            <ac:spMkLst>
              <pc:docMk/>
              <pc:sldMasterMk cId="2650492961" sldId="2147483660"/>
              <pc:sldLayoutMk cId="2025344460" sldId="2147483689"/>
              <ac:spMk id="60" creationId="{1026A5EE-AED3-5408-50C1-EEB3306F836F}"/>
            </ac:spMkLst>
          </pc:spChg>
          <pc:spChg chg="del">
            <ac:chgData name="Matilda Wallén" userId="357dc90a-1e73-4c90-8131-416d0222f10b" providerId="ADAL" clId="{C2AE2161-AB05-48A1-8091-31EDF0EA97B9}" dt="2023-09-18T13:48:20.544" v="2554" actId="478"/>
            <ac:spMkLst>
              <pc:docMk/>
              <pc:sldMasterMk cId="2650492961" sldId="2147483660"/>
              <pc:sldLayoutMk cId="2025344460" sldId="2147483689"/>
              <ac:spMk id="61" creationId="{1BA27E8C-088D-84FF-51C4-730AB4778B14}"/>
            </ac:spMkLst>
          </pc:spChg>
          <pc:grpChg chg="del">
            <ac:chgData name="Matilda Wallén" userId="357dc90a-1e73-4c90-8131-416d0222f10b" providerId="ADAL" clId="{C2AE2161-AB05-48A1-8091-31EDF0EA97B9}" dt="2023-09-18T13:48:13.244" v="2548" actId="478"/>
            <ac:grpSpMkLst>
              <pc:docMk/>
              <pc:sldMasterMk cId="2650492961" sldId="2147483660"/>
              <pc:sldLayoutMk cId="2025344460" sldId="2147483689"/>
              <ac:grpSpMk id="8" creationId="{B2DE38E5-FA7D-A751-79F5-3B59F03079A6}"/>
            </ac:grpSpMkLst>
          </pc:grpChg>
          <pc:grpChg chg="del">
            <ac:chgData name="Matilda Wallén" userId="357dc90a-1e73-4c90-8131-416d0222f10b" providerId="ADAL" clId="{C2AE2161-AB05-48A1-8091-31EDF0EA97B9}" dt="2023-09-18T13:48:14.789" v="2549" actId="478"/>
            <ac:grpSpMkLst>
              <pc:docMk/>
              <pc:sldMasterMk cId="2650492961" sldId="2147483660"/>
              <pc:sldLayoutMk cId="2025344460" sldId="2147483689"/>
              <ac:grpSpMk id="48" creationId="{4FAE47C8-0B13-69B5-02A3-886D57415890}"/>
            </ac:grpSpMkLst>
          </pc:grpChg>
        </pc:sldLayoutChg>
        <pc:sldLayoutChg chg="addSp delSp modSp add mod ord modTransition">
          <pc:chgData name="Matilda Wallén" userId="357dc90a-1e73-4c90-8131-416d0222f10b" providerId="ADAL" clId="{C2AE2161-AB05-48A1-8091-31EDF0EA97B9}" dt="2023-09-22T07:48:01.545" v="3571" actId="478"/>
          <pc:sldLayoutMkLst>
            <pc:docMk/>
            <pc:sldMasterMk cId="2650492961" sldId="2147483660"/>
            <pc:sldLayoutMk cId="2335437068" sldId="2147483690"/>
          </pc:sldLayoutMkLst>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3" creationId="{1CB7A92E-160E-8F8B-A763-A285FE430979}"/>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6" creationId="{889A9267-09C8-4F8C-4569-9E6A0F2898E9}"/>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8" creationId="{5FD3A7F8-1C6E-BD10-14E0-2BBD90B93648}"/>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9" creationId="{B882C803-15F9-B9E7-D929-17FDBDEC1ABF}"/>
            </ac:spMkLst>
          </pc:spChg>
          <pc:spChg chg="del">
            <ac:chgData name="Matilda Wallén" userId="357dc90a-1e73-4c90-8131-416d0222f10b" providerId="ADAL" clId="{C2AE2161-AB05-48A1-8091-31EDF0EA97B9}" dt="2023-09-22T07:26:41.472" v="3303" actId="478"/>
            <ac:spMkLst>
              <pc:docMk/>
              <pc:sldMasterMk cId="2650492961" sldId="2147483660"/>
              <pc:sldLayoutMk cId="2335437068" sldId="2147483690"/>
              <ac:spMk id="10" creationId="{E554C5CF-B885-41B7-8F12-384CCC7E80BC}"/>
            </ac:spMkLst>
          </pc:spChg>
          <pc:spChg chg="del">
            <ac:chgData name="Matilda Wallén" userId="357dc90a-1e73-4c90-8131-416d0222f10b" providerId="ADAL" clId="{C2AE2161-AB05-48A1-8091-31EDF0EA97B9}" dt="2023-09-22T07:26:39.635" v="3302" actId="478"/>
            <ac:spMkLst>
              <pc:docMk/>
              <pc:sldMasterMk cId="2650492961" sldId="2147483660"/>
              <pc:sldLayoutMk cId="2335437068" sldId="2147483690"/>
              <ac:spMk id="12" creationId="{0EC40B69-1E13-4CCF-BAA1-014FAF47AC1F}"/>
            </ac:spMkLst>
          </pc:spChg>
          <pc:spChg chg="add del mod">
            <ac:chgData name="Matilda Wallén" userId="357dc90a-1e73-4c90-8131-416d0222f10b" providerId="ADAL" clId="{C2AE2161-AB05-48A1-8091-31EDF0EA97B9}" dt="2023-09-22T07:26:57.654" v="3305" actId="478"/>
            <ac:spMkLst>
              <pc:docMk/>
              <pc:sldMasterMk cId="2650492961" sldId="2147483660"/>
              <pc:sldLayoutMk cId="2335437068" sldId="2147483690"/>
              <ac:spMk id="13" creationId="{33F5E245-6627-161B-2433-43CDC12F4275}"/>
            </ac:spMkLst>
          </pc:spChg>
          <pc:spChg chg="add mod">
            <ac:chgData name="Matilda Wallén" userId="357dc90a-1e73-4c90-8131-416d0222f10b" providerId="ADAL" clId="{C2AE2161-AB05-48A1-8091-31EDF0EA97B9}" dt="2023-09-22T07:47:49.854" v="3564" actId="20577"/>
            <ac:spMkLst>
              <pc:docMk/>
              <pc:sldMasterMk cId="2650492961" sldId="2147483660"/>
              <pc:sldLayoutMk cId="2335437068" sldId="2147483690"/>
              <ac:spMk id="14" creationId="{8E6FBAB4-AF4A-B7D7-9E21-E4296143718F}"/>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15" creationId="{A4776A28-C664-B93D-FBA4-CF6239A4BF4C}"/>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6" creationId="{EB42352A-7FE1-273F-DF71-CFA5CDE5631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7" creationId="{CAEB9218-9464-4145-AF10-725CD8E616BA}"/>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8" creationId="{199571C5-1D0F-02CD-446A-594816EC0F0B}"/>
            </ac:spMkLst>
          </pc:spChg>
          <pc:spChg chg="add del mod">
            <ac:chgData name="Matilda Wallén" userId="357dc90a-1e73-4c90-8131-416d0222f10b" providerId="ADAL" clId="{C2AE2161-AB05-48A1-8091-31EDF0EA97B9}" dt="2023-09-22T07:47:21.889" v="3560" actId="255"/>
            <ac:spMkLst>
              <pc:docMk/>
              <pc:sldMasterMk cId="2650492961" sldId="2147483660"/>
              <pc:sldLayoutMk cId="2335437068" sldId="2147483690"/>
              <ac:spMk id="19" creationId="{F54C944F-CE1C-78B4-F1C0-E977515DBE63}"/>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0" creationId="{34FF72E8-8DCF-1367-741D-B001F21A8986}"/>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1" creationId="{71FDFB65-C714-8234-5836-09E8B74239B1}"/>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2" creationId="{58F52940-3B97-40F7-F426-9B69096A7216}"/>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3" creationId="{1405476A-E0DE-FF9F-119C-484E480931E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4" creationId="{5C52612C-2E7A-C9E1-AB7A-C96FEFD14BC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5" creationId="{945EAA1E-EBA7-3730-3F6C-8C7CD0BA1DA2}"/>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6" creationId="{AEC2C295-8E24-E73C-AAA5-5DCDF2464024}"/>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7" creationId="{44771C37-4A6C-0208-054E-1F53BE72D7D4}"/>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8" creationId="{DDA77EBC-FC22-FB98-B2FD-DFBD0AC7857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29" creationId="{F5D4E235-1FEE-44E9-69C0-F201C24CB302}"/>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30" creationId="{D8A96312-10B0-0062-E2E0-85DA40B59BBF}"/>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31" creationId="{4DC6C51E-F88F-756F-B51D-AE4189005802}"/>
            </ac:spMkLst>
          </pc:spChg>
          <pc:spChg chg="add del mod">
            <ac:chgData name="Matilda Wallén" userId="357dc90a-1e73-4c90-8131-416d0222f10b" providerId="ADAL" clId="{C2AE2161-AB05-48A1-8091-31EDF0EA97B9}" dt="2023-09-22T07:47:21.889" v="3560" actId="255"/>
            <ac:spMkLst>
              <pc:docMk/>
              <pc:sldMasterMk cId="2650492961" sldId="2147483660"/>
              <pc:sldLayoutMk cId="2335437068" sldId="2147483690"/>
              <ac:spMk id="32" creationId="{34533DEC-02A5-DB90-57DE-9AB6791DB6C7}"/>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33" creationId="{7B1633DD-7A37-5223-6A86-C56B192EA66C}"/>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34" creationId="{D9E5E83B-5989-8B84-9EB2-BB258E3ACF70}"/>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35" creationId="{EF1D353C-BDCE-871C-0987-1A1733103D50}"/>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36" creationId="{29021B83-4C0B-3FBB-48EB-7CA54EED2AA0}"/>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37" creationId="{A86A9D1C-0D83-3332-2383-77B57FCBAE9E}"/>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38" creationId="{4AF991F4-8673-F363-8102-0F5366A1C240}"/>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39" creationId="{965519A0-0766-E291-BE62-3E7174DBAE4D}"/>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0" creationId="{995AD1B0-9BAF-79C7-E327-D8B637CDD44C}"/>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1" creationId="{ED995552-9D1F-90EC-0679-6B68D816980D}"/>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2" creationId="{A308A5F4-C47A-2CC4-275B-54278FF1D242}"/>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3" creationId="{EC15B94A-0481-9CDE-5F02-338490CCF863}"/>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4" creationId="{63C82DDB-A185-A12B-97A5-601960818639}"/>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5" creationId="{723143E4-72FA-04D2-EC47-3AAC4D37BA54}"/>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6" creationId="{2E12AA11-3529-8215-CE82-A624A0EB6953}"/>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8" creationId="{842B34DA-FD0C-F8A0-C152-3D32C7B25E92}"/>
            </ac:spMkLst>
          </pc:spChg>
          <pc:spChg chg="add mod">
            <ac:chgData name="Matilda Wallén" userId="357dc90a-1e73-4c90-8131-416d0222f10b" providerId="ADAL" clId="{C2AE2161-AB05-48A1-8091-31EDF0EA97B9}" dt="2023-09-22T07:26:43.861" v="3304"/>
            <ac:spMkLst>
              <pc:docMk/>
              <pc:sldMasterMk cId="2650492961" sldId="2147483660"/>
              <pc:sldLayoutMk cId="2335437068" sldId="2147483690"/>
              <ac:spMk id="49" creationId="{C42E6907-6591-C574-1074-97B54E00F229}"/>
            </ac:spMkLst>
          </pc:spChg>
          <pc:spChg chg="del mod topLvl">
            <ac:chgData name="Matilda Wallén" userId="357dc90a-1e73-4c90-8131-416d0222f10b" providerId="ADAL" clId="{C2AE2161-AB05-48A1-8091-31EDF0EA97B9}" dt="2023-09-22T07:48:01.545" v="3571" actId="478"/>
            <ac:spMkLst>
              <pc:docMk/>
              <pc:sldMasterMk cId="2650492961" sldId="2147483660"/>
              <pc:sldLayoutMk cId="2335437068" sldId="2147483690"/>
              <ac:spMk id="51" creationId="{F698A24C-F895-9EA5-2677-32BBD31B0DE3}"/>
            </ac:spMkLst>
          </pc:spChg>
          <pc:spChg chg="mod">
            <ac:chgData name="Matilda Wallén" userId="357dc90a-1e73-4c90-8131-416d0222f10b" providerId="ADAL" clId="{C2AE2161-AB05-48A1-8091-31EDF0EA97B9}" dt="2023-09-22T07:47:21.889" v="3560" actId="255"/>
            <ac:spMkLst>
              <pc:docMk/>
              <pc:sldMasterMk cId="2650492961" sldId="2147483660"/>
              <pc:sldLayoutMk cId="2335437068" sldId="2147483690"/>
              <ac:spMk id="53" creationId="{616DB88C-0D47-5282-5DD9-140808B28FBF}"/>
            </ac:spMkLst>
          </pc:spChg>
          <pc:spChg chg="mod">
            <ac:chgData name="Matilda Wallén" userId="357dc90a-1e73-4c90-8131-416d0222f10b" providerId="ADAL" clId="{C2AE2161-AB05-48A1-8091-31EDF0EA97B9}" dt="2023-09-22T07:26:43.861" v="3304"/>
            <ac:spMkLst>
              <pc:docMk/>
              <pc:sldMasterMk cId="2650492961" sldId="2147483660"/>
              <pc:sldLayoutMk cId="2335437068" sldId="2147483690"/>
              <ac:spMk id="54" creationId="{3D7892F2-1B09-84C4-2D45-76155464D8B6}"/>
            </ac:spMkLst>
          </pc:spChg>
          <pc:spChg chg="mod">
            <ac:chgData name="Matilda Wallén" userId="357dc90a-1e73-4c90-8131-416d0222f10b" providerId="ADAL" clId="{C2AE2161-AB05-48A1-8091-31EDF0EA97B9}" dt="2023-09-22T07:26:43.861" v="3304"/>
            <ac:spMkLst>
              <pc:docMk/>
              <pc:sldMasterMk cId="2650492961" sldId="2147483660"/>
              <pc:sldLayoutMk cId="2335437068" sldId="2147483690"/>
              <ac:spMk id="55" creationId="{78B8FFE3-2EC6-A8BD-C7D6-4494252B32BB}"/>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57" creationId="{AC8CF2B5-6900-AB94-0735-909C8ED042B4}"/>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58" creationId="{E042EFBB-C3D9-79EB-403F-AD058838C8A1}"/>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59" creationId="{44322069-1C8A-F287-E705-78791C989578}"/>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0" creationId="{94DB8106-5362-8E9D-CEDB-EF27C42BD762}"/>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1" creationId="{CBF462F9-26D0-D6D8-FD30-FE0A91F43522}"/>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2" creationId="{54655BAC-88D9-E07C-8CDE-E9C589408E0E}"/>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3" creationId="{09784883-677B-37DE-2CFD-59998C4A1227}"/>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4" creationId="{B3DE1A30-4FF7-8947-DDB5-1B6D034C6364}"/>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5" creationId="{352E1E2C-1B5E-3DB5-7D39-08201795914A}"/>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6" creationId="{1016BDF3-9408-F81B-9E95-DBCC91E97989}"/>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7" creationId="{D2BFE869-EDD1-9654-4AA0-87AED0891433}"/>
            </ac:spMkLst>
          </pc:spChg>
          <pc:spChg chg="add del mod">
            <ac:chgData name="Matilda Wallén" userId="357dc90a-1e73-4c90-8131-416d0222f10b" providerId="ADAL" clId="{C2AE2161-AB05-48A1-8091-31EDF0EA97B9}" dt="2023-09-22T07:27:03.527" v="3306" actId="478"/>
            <ac:spMkLst>
              <pc:docMk/>
              <pc:sldMasterMk cId="2650492961" sldId="2147483660"/>
              <pc:sldLayoutMk cId="2335437068" sldId="2147483690"/>
              <ac:spMk id="68" creationId="{FDE44CFB-A10C-91BB-4B5B-0E42C54878D0}"/>
            </ac:spMkLst>
          </pc:spChg>
          <pc:spChg chg="add del mod">
            <ac:chgData name="Matilda Wallén" userId="357dc90a-1e73-4c90-8131-416d0222f10b" providerId="ADAL" clId="{C2AE2161-AB05-48A1-8091-31EDF0EA97B9}" dt="2023-09-22T07:47:57.212" v="3570" actId="478"/>
            <ac:spMkLst>
              <pc:docMk/>
              <pc:sldMasterMk cId="2650492961" sldId="2147483660"/>
              <pc:sldLayoutMk cId="2335437068" sldId="2147483690"/>
              <ac:spMk id="69" creationId="{83793D2B-139A-2F60-9852-9B00B666928C}"/>
            </ac:spMkLst>
          </pc:spChg>
          <pc:spChg chg="add del mod">
            <ac:chgData name="Matilda Wallén" userId="357dc90a-1e73-4c90-8131-416d0222f10b" providerId="ADAL" clId="{C2AE2161-AB05-48A1-8091-31EDF0EA97B9}" dt="2023-09-22T07:47:56.851" v="3569" actId="478"/>
            <ac:spMkLst>
              <pc:docMk/>
              <pc:sldMasterMk cId="2650492961" sldId="2147483660"/>
              <pc:sldLayoutMk cId="2335437068" sldId="2147483690"/>
              <ac:spMk id="70" creationId="{5A077617-C47F-61FF-F413-2A4D781EB77B}"/>
            </ac:spMkLst>
          </pc:spChg>
          <pc:spChg chg="add del mod">
            <ac:chgData name="Matilda Wallén" userId="357dc90a-1e73-4c90-8131-416d0222f10b" providerId="ADAL" clId="{C2AE2161-AB05-48A1-8091-31EDF0EA97B9}" dt="2023-09-22T07:47:56.186" v="3568" actId="478"/>
            <ac:spMkLst>
              <pc:docMk/>
              <pc:sldMasterMk cId="2650492961" sldId="2147483660"/>
              <pc:sldLayoutMk cId="2335437068" sldId="2147483690"/>
              <ac:spMk id="71" creationId="{94720564-D8D0-6281-76A4-D5DCF0BEDB18}"/>
            </ac:spMkLst>
          </pc:spChg>
          <pc:spChg chg="add del mod">
            <ac:chgData name="Matilda Wallén" userId="357dc90a-1e73-4c90-8131-416d0222f10b" providerId="ADAL" clId="{C2AE2161-AB05-48A1-8091-31EDF0EA97B9}" dt="2023-09-22T07:47:55.781" v="3567" actId="478"/>
            <ac:spMkLst>
              <pc:docMk/>
              <pc:sldMasterMk cId="2650492961" sldId="2147483660"/>
              <pc:sldLayoutMk cId="2335437068" sldId="2147483690"/>
              <ac:spMk id="72" creationId="{E4E18AA0-2925-A88F-6425-95D3371D9A17}"/>
            </ac:spMkLst>
          </pc:spChg>
          <pc:spChg chg="add del mod">
            <ac:chgData name="Matilda Wallén" userId="357dc90a-1e73-4c90-8131-416d0222f10b" providerId="ADAL" clId="{C2AE2161-AB05-48A1-8091-31EDF0EA97B9}" dt="2023-09-22T07:47:54.379" v="3565" actId="478"/>
            <ac:spMkLst>
              <pc:docMk/>
              <pc:sldMasterMk cId="2650492961" sldId="2147483660"/>
              <pc:sldLayoutMk cId="2335437068" sldId="2147483690"/>
              <ac:spMk id="73" creationId="{916F4285-D7DF-A9FE-84F2-1822E0219C0F}"/>
            </ac:spMkLst>
          </pc:spChg>
          <pc:spChg chg="add del mod">
            <ac:chgData name="Matilda Wallén" userId="357dc90a-1e73-4c90-8131-416d0222f10b" providerId="ADAL" clId="{C2AE2161-AB05-48A1-8091-31EDF0EA97B9}" dt="2023-09-22T07:29:45.269" v="3337" actId="478"/>
            <ac:spMkLst>
              <pc:docMk/>
              <pc:sldMasterMk cId="2650492961" sldId="2147483660"/>
              <pc:sldLayoutMk cId="2335437068" sldId="2147483690"/>
              <ac:spMk id="74" creationId="{15AA8464-62BF-40BD-AF72-29DA063392F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75" creationId="{93DAF24B-B94D-139F-A314-A3B96E303290}"/>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76" creationId="{EDB26E02-20B3-A847-CF7F-54528FF8B89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77" creationId="{7568DB61-BCED-F1C1-BE05-48C9022E9340}"/>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78" creationId="{867B3AB7-8114-9177-F334-03B55A857D6A}"/>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0" creationId="{B4292A52-4A09-D5CF-951B-45E2797244B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1" creationId="{DAF2B952-628D-AFBF-5DB7-265671D0AA3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2" creationId="{027BC861-751A-6012-F022-70457A8830E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3" creationId="{A17700BC-AC37-8745-0919-664C2BC1EA02}"/>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4" creationId="{265CC021-DA6D-2671-465F-B8E996E814E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5" creationId="{55BF83A8-3E08-089A-EE12-9573FF5E2BC7}"/>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6" creationId="{1AD0026B-B0A4-7F00-4655-57F7ECF39FE8}"/>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7" creationId="{C5D2508C-B16E-0F8F-13EC-41ACA6478678}"/>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8" creationId="{097D8490-8354-6AB4-9664-BAD6631600D6}"/>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89" creationId="{DA3E6024-448D-B9F8-D88B-4A25848F44C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0" creationId="{17C6E352-DE8E-C390-F565-B8EB58BE58F9}"/>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1" creationId="{D4BF4633-43F9-E467-FEC6-EA247E2BEE1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2" creationId="{89DD233F-07C3-C814-91A2-ABFA6C6329B1}"/>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3" creationId="{4E70A545-3AFA-5E1B-76FA-361ED694065F}"/>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4" creationId="{43E03684-AB53-20EE-9670-B147838E5D6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5" creationId="{06276251-C699-4660-81DD-8AFEA53CA9C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6" creationId="{988098FA-E7DC-044D-F7C7-834097D65DE8}"/>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7" creationId="{6D394AA1-8E42-65C4-68BC-4C4BC0C4BC5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8" creationId="{F072504A-4005-A4BA-BF44-4BC7CF27ED61}"/>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99" creationId="{3F43021F-B906-EE3D-E78B-462C9BFD8518}"/>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0" creationId="{8D5F1F7E-C491-092F-3316-AF1EF121B31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1" creationId="{961CB5CC-A0D6-65A0-0D4C-0A3BB08C911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2" creationId="{4112CD42-875C-03ED-7843-2FA5CBEC183B}"/>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3" creationId="{94BD23B6-6752-1477-7D00-46576E44571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4" creationId="{25DB5D0F-A6AD-423B-44F0-C3031F4FF1FA}"/>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5" creationId="{C431313A-9A90-797C-ACFE-75F93B9ED6BB}"/>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6" creationId="{E6A25643-73FF-F4EA-CCE3-29DE04801EAB}"/>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7" creationId="{D7B421AE-073D-26DF-7A5D-2FC31F7FCE01}"/>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8" creationId="{9B0EC527-6B22-76B9-07CF-7DAB93B5EDBB}"/>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09" creationId="{E069BD26-61C0-6273-9F86-8EDFAB1C9A0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0" creationId="{79A5C26C-F461-2FCA-562B-C62C3E45A3A9}"/>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1" creationId="{8067B003-3FDB-8C47-A3E2-D74B632C14BB}"/>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2" creationId="{116022C5-F3EE-FFD1-4137-3458AAD98B60}"/>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3" creationId="{EC9C1E95-BE26-BAC6-2BB8-C040AD1EDE73}"/>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4" creationId="{46E6301A-1B7F-A266-9694-5401D9AFB042}"/>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15" creationId="{3E6609FF-F5AB-CBE2-F60B-CE332879C4D5}"/>
            </ac:spMkLst>
          </pc:spChg>
          <pc:spChg chg="mod">
            <ac:chgData name="Matilda Wallén" userId="357dc90a-1e73-4c90-8131-416d0222f10b" providerId="ADAL" clId="{C2AE2161-AB05-48A1-8091-31EDF0EA97B9}" dt="2023-09-22T07:29:31.347" v="3335"/>
            <ac:spMkLst>
              <pc:docMk/>
              <pc:sldMasterMk cId="2650492961" sldId="2147483660"/>
              <pc:sldLayoutMk cId="2335437068" sldId="2147483690"/>
              <ac:spMk id="117" creationId="{25C968C8-8291-4331-8EED-2B6D93F567A2}"/>
            </ac:spMkLst>
          </pc:spChg>
          <pc:spChg chg="mod">
            <ac:chgData name="Matilda Wallén" userId="357dc90a-1e73-4c90-8131-416d0222f10b" providerId="ADAL" clId="{C2AE2161-AB05-48A1-8091-31EDF0EA97B9}" dt="2023-09-22T07:29:31.347" v="3335"/>
            <ac:spMkLst>
              <pc:docMk/>
              <pc:sldMasterMk cId="2650492961" sldId="2147483660"/>
              <pc:sldLayoutMk cId="2335437068" sldId="2147483690"/>
              <ac:spMk id="119" creationId="{B302D6E1-CC6D-B52B-461A-CCEA0310FDA3}"/>
            </ac:spMkLst>
          </pc:spChg>
          <pc:spChg chg="mod">
            <ac:chgData name="Matilda Wallén" userId="357dc90a-1e73-4c90-8131-416d0222f10b" providerId="ADAL" clId="{C2AE2161-AB05-48A1-8091-31EDF0EA97B9}" dt="2023-09-22T07:29:31.347" v="3335"/>
            <ac:spMkLst>
              <pc:docMk/>
              <pc:sldMasterMk cId="2650492961" sldId="2147483660"/>
              <pc:sldLayoutMk cId="2335437068" sldId="2147483690"/>
              <ac:spMk id="120" creationId="{8CF8FFC4-6E19-B4B3-D228-A1673C82BB8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2" creationId="{91B8130E-E43F-FF38-CC18-C4D642999200}"/>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3" creationId="{11D9B6DC-FE34-88F2-43E1-948042F205C8}"/>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4" creationId="{D3C6CB7D-9699-D9A7-13D0-DDF6AA6DE9A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5" creationId="{1E3B4B74-A02E-2811-FF8E-6D5671B7E15E}"/>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6" creationId="{15AFB758-D9BB-3217-8F47-D4C29C71218C}"/>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7" creationId="{461F9BA1-C0B6-97EF-FE97-9D430BB133C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8" creationId="{DBD2FC7F-5D65-AE5B-48C3-27AE3A5FF701}"/>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29" creationId="{4EDCF687-3E39-78A0-7265-4343B43D9AF4}"/>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30" creationId="{DE406D24-1D08-C237-0231-06342F6A3FF1}"/>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31" creationId="{92BA7A6A-7EDE-E6B4-9369-9F6CAAD1DFF2}"/>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32" creationId="{84074909-A1CE-56E8-08FA-52E3582EAE16}"/>
            </ac:spMkLst>
          </pc:spChg>
          <pc:spChg chg="add del mod">
            <ac:chgData name="Matilda Wallén" userId="357dc90a-1e73-4c90-8131-416d0222f10b" providerId="ADAL" clId="{C2AE2161-AB05-48A1-8091-31EDF0EA97B9}" dt="2023-09-22T07:29:33.321" v="3336"/>
            <ac:spMkLst>
              <pc:docMk/>
              <pc:sldMasterMk cId="2650492961" sldId="2147483660"/>
              <pc:sldLayoutMk cId="2335437068" sldId="2147483690"/>
              <ac:spMk id="133" creationId="{5101A33D-A66D-B220-3A92-02FC6EF1BE0E}"/>
            </ac:spMkLst>
          </pc:spChg>
          <pc:spChg chg="add del mod">
            <ac:chgData name="Matilda Wallén" userId="357dc90a-1e73-4c90-8131-416d0222f10b" providerId="ADAL" clId="{C2AE2161-AB05-48A1-8091-31EDF0EA97B9}" dt="2023-09-22T07:40:59.992" v="3421" actId="478"/>
            <ac:spMkLst>
              <pc:docMk/>
              <pc:sldMasterMk cId="2650492961" sldId="2147483660"/>
              <pc:sldLayoutMk cId="2335437068" sldId="2147483690"/>
              <ac:spMk id="134" creationId="{1E4E11AB-3BDD-16EA-8DE4-748F26B9E38A}"/>
            </ac:spMkLst>
          </pc:spChg>
          <pc:spChg chg="add del">
            <ac:chgData name="Matilda Wallén" userId="357dc90a-1e73-4c90-8131-416d0222f10b" providerId="ADAL" clId="{C2AE2161-AB05-48A1-8091-31EDF0EA97B9}" dt="2023-09-22T07:32:15.530" v="3359" actId="11529"/>
            <ac:spMkLst>
              <pc:docMk/>
              <pc:sldMasterMk cId="2650492961" sldId="2147483660"/>
              <pc:sldLayoutMk cId="2335437068" sldId="2147483690"/>
              <ac:spMk id="135" creationId="{ABC48092-D1E4-8A6A-3104-2D5A695E90C2}"/>
            </ac:spMkLst>
          </pc:spChg>
          <pc:spChg chg="add del mod">
            <ac:chgData name="Matilda Wallén" userId="357dc90a-1e73-4c90-8131-416d0222f10b" providerId="ADAL" clId="{C2AE2161-AB05-48A1-8091-31EDF0EA97B9}" dt="2023-09-22T07:40:57.067" v="3420" actId="478"/>
            <ac:spMkLst>
              <pc:docMk/>
              <pc:sldMasterMk cId="2650492961" sldId="2147483660"/>
              <pc:sldLayoutMk cId="2335437068" sldId="2147483690"/>
              <ac:spMk id="136" creationId="{61907F35-269F-28B6-C052-91D77783DFFF}"/>
            </ac:spMkLst>
          </pc:spChg>
          <pc:spChg chg="add del">
            <ac:chgData name="Matilda Wallén" userId="357dc90a-1e73-4c90-8131-416d0222f10b" providerId="ADAL" clId="{C2AE2161-AB05-48A1-8091-31EDF0EA97B9}" dt="2023-09-22T07:41:13.348" v="3422" actId="11529"/>
            <ac:spMkLst>
              <pc:docMk/>
              <pc:sldMasterMk cId="2650492961" sldId="2147483660"/>
              <pc:sldLayoutMk cId="2335437068" sldId="2147483690"/>
              <ac:spMk id="137" creationId="{61F12C3B-FF0D-7F39-2855-9FEC1A246F3E}"/>
            </ac:spMkLst>
          </pc:spChg>
          <pc:spChg chg="add mod ord">
            <ac:chgData name="Matilda Wallén" userId="357dc90a-1e73-4c90-8131-416d0222f10b" providerId="ADAL" clId="{C2AE2161-AB05-48A1-8091-31EDF0EA97B9}" dt="2023-09-22T07:47:34.751" v="3563" actId="255"/>
            <ac:spMkLst>
              <pc:docMk/>
              <pc:sldMasterMk cId="2650492961" sldId="2147483660"/>
              <pc:sldLayoutMk cId="2335437068" sldId="2147483690"/>
              <ac:spMk id="138" creationId="{6794E2B2-1304-8F56-6CCB-218C8C825D37}"/>
            </ac:spMkLst>
          </pc:spChg>
          <pc:spChg chg="add mod">
            <ac:chgData name="Matilda Wallén" userId="357dc90a-1e73-4c90-8131-416d0222f10b" providerId="ADAL" clId="{C2AE2161-AB05-48A1-8091-31EDF0EA97B9}" dt="2023-09-22T07:47:34.751" v="3563" actId="255"/>
            <ac:spMkLst>
              <pc:docMk/>
              <pc:sldMasterMk cId="2650492961" sldId="2147483660"/>
              <pc:sldLayoutMk cId="2335437068" sldId="2147483690"/>
              <ac:spMk id="139" creationId="{D4E68402-650B-32FD-C5A1-1373298AF2A3}"/>
            </ac:spMkLst>
          </pc:spChg>
          <pc:spChg chg="add mod">
            <ac:chgData name="Matilda Wallén" userId="357dc90a-1e73-4c90-8131-416d0222f10b" providerId="ADAL" clId="{C2AE2161-AB05-48A1-8091-31EDF0EA97B9}" dt="2023-09-22T07:47:34.751" v="3563" actId="255"/>
            <ac:spMkLst>
              <pc:docMk/>
              <pc:sldMasterMk cId="2650492961" sldId="2147483660"/>
              <pc:sldLayoutMk cId="2335437068" sldId="2147483690"/>
              <ac:spMk id="140" creationId="{F1D858A8-5C0D-202A-2FA6-4155D069DE03}"/>
            </ac:spMkLst>
          </pc:spChg>
          <pc:spChg chg="add mod">
            <ac:chgData name="Matilda Wallén" userId="357dc90a-1e73-4c90-8131-416d0222f10b" providerId="ADAL" clId="{C2AE2161-AB05-48A1-8091-31EDF0EA97B9}" dt="2023-09-22T07:47:34.751" v="3563" actId="255"/>
            <ac:spMkLst>
              <pc:docMk/>
              <pc:sldMasterMk cId="2650492961" sldId="2147483660"/>
              <pc:sldLayoutMk cId="2335437068" sldId="2147483690"/>
              <ac:spMk id="141" creationId="{9CC2DFB2-75CC-3263-4CFE-CBC50EA2EA44}"/>
            </ac:spMkLst>
          </pc:spChg>
          <pc:spChg chg="add del mod">
            <ac:chgData name="Matilda Wallén" userId="357dc90a-1e73-4c90-8131-416d0222f10b" providerId="ADAL" clId="{C2AE2161-AB05-48A1-8091-31EDF0EA97B9}" dt="2023-09-22T07:43:48.878" v="3478" actId="478"/>
            <ac:spMkLst>
              <pc:docMk/>
              <pc:sldMasterMk cId="2650492961" sldId="2147483660"/>
              <pc:sldLayoutMk cId="2335437068" sldId="2147483690"/>
              <ac:spMk id="142" creationId="{E76D2C60-50B1-23C4-16A5-23B4BDC1B502}"/>
            </ac:spMkLst>
          </pc:spChg>
          <pc:spChg chg="add del mod">
            <ac:chgData name="Matilda Wallén" userId="357dc90a-1e73-4c90-8131-416d0222f10b" providerId="ADAL" clId="{C2AE2161-AB05-48A1-8091-31EDF0EA97B9}" dt="2023-09-22T07:43:38.129" v="3475" actId="478"/>
            <ac:spMkLst>
              <pc:docMk/>
              <pc:sldMasterMk cId="2650492961" sldId="2147483660"/>
              <pc:sldLayoutMk cId="2335437068" sldId="2147483690"/>
              <ac:spMk id="143" creationId="{FF3DADB9-A62B-55EF-A413-FE26C308DE16}"/>
            </ac:spMkLst>
          </pc:spChg>
          <pc:spChg chg="add del mod">
            <ac:chgData name="Matilda Wallén" userId="357dc90a-1e73-4c90-8131-416d0222f10b" providerId="ADAL" clId="{C2AE2161-AB05-48A1-8091-31EDF0EA97B9}" dt="2023-09-22T07:43:37.112" v="3474" actId="478"/>
            <ac:spMkLst>
              <pc:docMk/>
              <pc:sldMasterMk cId="2650492961" sldId="2147483660"/>
              <pc:sldLayoutMk cId="2335437068" sldId="2147483690"/>
              <ac:spMk id="144" creationId="{3B90801E-F9F6-E1B0-F72C-978202CB853E}"/>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45" creationId="{57DFD8C0-CD5A-C2EA-9534-3D479A76F7E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46" creationId="{5D55F65F-976A-A492-F1C0-6B0773BBEEB7}"/>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47" creationId="{8C6D05AC-6DB7-C70B-1FE4-7126AD089A49}"/>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48" creationId="{427F5D54-DA05-47C6-4D53-6A4137EC799E}"/>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49" creationId="{5E836616-BD81-5F19-E1A6-E3096E5A50BA}"/>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0" creationId="{4D9C8B8F-1992-9023-DC1B-0B6D81C6D899}"/>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1" creationId="{3B832491-8D17-5BDB-2C1A-74722D807159}"/>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2" creationId="{0029D242-919C-CF3C-6780-19F02418FEE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3" creationId="{149DFD72-BAFA-084C-FC3D-A625A47CAFC2}"/>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4" creationId="{1A405C41-74AB-9187-A2F0-2C35B4CB46F9}"/>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5" creationId="{AE4F4113-FD7D-DB1A-26A7-527412D23301}"/>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6" creationId="{8759DBBB-83CD-224A-5202-9A73A53330EA}"/>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7" creationId="{074D74FC-F513-96D7-1192-2735AF64B3BD}"/>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8" creationId="{56AD1876-7281-D400-06BB-004360838E5A}"/>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59" creationId="{83652B32-FA0E-B29D-D5CA-8217C71766D9}"/>
            </ac:spMkLst>
          </pc:spChg>
          <pc:spChg chg="add mod">
            <ac:chgData name="Matilda Wallén" userId="357dc90a-1e73-4c90-8131-416d0222f10b" providerId="ADAL" clId="{C2AE2161-AB05-48A1-8091-31EDF0EA97B9}" dt="2023-09-22T07:47:21.889" v="3560" actId="255"/>
            <ac:spMkLst>
              <pc:docMk/>
              <pc:sldMasterMk cId="2650492961" sldId="2147483660"/>
              <pc:sldLayoutMk cId="2335437068" sldId="2147483690"/>
              <ac:spMk id="160" creationId="{DEB4FCD7-F7C5-6B62-1665-25D749C10707}"/>
            </ac:spMkLst>
          </pc:spChg>
          <pc:grpChg chg="add del mod">
            <ac:chgData name="Matilda Wallén" userId="357dc90a-1e73-4c90-8131-416d0222f10b" providerId="ADAL" clId="{C2AE2161-AB05-48A1-8091-31EDF0EA97B9}" dt="2023-09-22T07:48:01.545" v="3571" actId="478"/>
            <ac:grpSpMkLst>
              <pc:docMk/>
              <pc:sldMasterMk cId="2650492961" sldId="2147483660"/>
              <pc:sldLayoutMk cId="2335437068" sldId="2147483690"/>
              <ac:grpSpMk id="50" creationId="{DF4A2F91-A4AB-098A-C7B6-352E997A96B6}"/>
            </ac:grpSpMkLst>
          </pc:grpChg>
          <pc:grpChg chg="mod topLvl">
            <ac:chgData name="Matilda Wallén" userId="357dc90a-1e73-4c90-8131-416d0222f10b" providerId="ADAL" clId="{C2AE2161-AB05-48A1-8091-31EDF0EA97B9}" dt="2023-09-22T07:48:01.545" v="3571" actId="478"/>
            <ac:grpSpMkLst>
              <pc:docMk/>
              <pc:sldMasterMk cId="2650492961" sldId="2147483660"/>
              <pc:sldLayoutMk cId="2335437068" sldId="2147483690"/>
              <ac:grpSpMk id="52" creationId="{6859747A-8EEF-333C-CF2D-E1A53FC6453F}"/>
            </ac:grpSpMkLst>
          </pc:grpChg>
          <pc:grpChg chg="add del mod">
            <ac:chgData name="Matilda Wallén" userId="357dc90a-1e73-4c90-8131-416d0222f10b" providerId="ADAL" clId="{C2AE2161-AB05-48A1-8091-31EDF0EA97B9}" dt="2023-09-22T07:29:33.321" v="3336"/>
            <ac:grpSpMkLst>
              <pc:docMk/>
              <pc:sldMasterMk cId="2650492961" sldId="2147483660"/>
              <pc:sldLayoutMk cId="2335437068" sldId="2147483690"/>
              <ac:grpSpMk id="116" creationId="{06C19C40-7970-628B-93BD-6C2286FBD5E9}"/>
            </ac:grpSpMkLst>
          </pc:grpChg>
          <pc:grpChg chg="mod">
            <ac:chgData name="Matilda Wallén" userId="357dc90a-1e73-4c90-8131-416d0222f10b" providerId="ADAL" clId="{C2AE2161-AB05-48A1-8091-31EDF0EA97B9}" dt="2023-09-22T07:29:31.347" v="3335"/>
            <ac:grpSpMkLst>
              <pc:docMk/>
              <pc:sldMasterMk cId="2650492961" sldId="2147483660"/>
              <pc:sldLayoutMk cId="2335437068" sldId="2147483690"/>
              <ac:grpSpMk id="118" creationId="{C2FF4AEA-CC9E-13E3-70CF-613A298D04F3}"/>
            </ac:grpSpMkLst>
          </pc:grpChg>
          <pc:picChg chg="add mod">
            <ac:chgData name="Matilda Wallén" userId="357dc90a-1e73-4c90-8131-416d0222f10b" providerId="ADAL" clId="{C2AE2161-AB05-48A1-8091-31EDF0EA97B9}" dt="2023-09-22T07:26:43.861" v="3304"/>
            <ac:picMkLst>
              <pc:docMk/>
              <pc:sldMasterMk cId="2650492961" sldId="2147483660"/>
              <pc:sldLayoutMk cId="2335437068" sldId="2147483690"/>
              <ac:picMk id="11" creationId="{2042530C-1E34-9F5F-41B0-B5192D1D7361}"/>
            </ac:picMkLst>
          </pc:picChg>
          <pc:picChg chg="add mod">
            <ac:chgData name="Matilda Wallén" userId="357dc90a-1e73-4c90-8131-416d0222f10b" providerId="ADAL" clId="{C2AE2161-AB05-48A1-8091-31EDF0EA97B9}" dt="2023-09-22T07:26:43.861" v="3304"/>
            <ac:picMkLst>
              <pc:docMk/>
              <pc:sldMasterMk cId="2650492961" sldId="2147483660"/>
              <pc:sldLayoutMk cId="2335437068" sldId="2147483690"/>
              <ac:picMk id="56" creationId="{15ECFBC5-1521-49E9-1701-E4842210028C}"/>
            </ac:picMkLst>
          </pc:picChg>
          <pc:picChg chg="add del mod">
            <ac:chgData name="Matilda Wallén" userId="357dc90a-1e73-4c90-8131-416d0222f10b" providerId="ADAL" clId="{C2AE2161-AB05-48A1-8091-31EDF0EA97B9}" dt="2023-09-22T07:29:33.321" v="3336"/>
            <ac:picMkLst>
              <pc:docMk/>
              <pc:sldMasterMk cId="2650492961" sldId="2147483660"/>
              <pc:sldLayoutMk cId="2335437068" sldId="2147483690"/>
              <ac:picMk id="79" creationId="{001B33FF-B283-D7FF-0FC1-A56ABA134738}"/>
            </ac:picMkLst>
          </pc:picChg>
          <pc:picChg chg="add del mod">
            <ac:chgData name="Matilda Wallén" userId="357dc90a-1e73-4c90-8131-416d0222f10b" providerId="ADAL" clId="{C2AE2161-AB05-48A1-8091-31EDF0EA97B9}" dt="2023-09-22T07:29:33.321" v="3336"/>
            <ac:picMkLst>
              <pc:docMk/>
              <pc:sldMasterMk cId="2650492961" sldId="2147483660"/>
              <pc:sldLayoutMk cId="2335437068" sldId="2147483690"/>
              <ac:picMk id="121" creationId="{C54716A4-A588-C062-1112-5DB43C9ACABA}"/>
            </ac:picMkLst>
          </pc:picChg>
          <pc:cxnChg chg="mod">
            <ac:chgData name="Matilda Wallén" userId="357dc90a-1e73-4c90-8131-416d0222f10b" providerId="ADAL" clId="{C2AE2161-AB05-48A1-8091-31EDF0EA97B9}" dt="2023-09-22T07:47:21.889" v="3560" actId="255"/>
            <ac:cxnSpMkLst>
              <pc:docMk/>
              <pc:sldMasterMk cId="2650492961" sldId="2147483660"/>
              <pc:sldLayoutMk cId="2335437068" sldId="2147483690"/>
              <ac:cxnSpMk id="47" creationId="{DCBB3835-616A-C0AA-73EA-331E6F7D7B79}"/>
            </ac:cxnSpMkLst>
          </pc:cxnChg>
        </pc:sldLayoutChg>
        <pc:sldLayoutChg chg="addSp delSp modSp add mod modTransition">
          <pc:chgData name="Matilda Wallén" userId="357dc90a-1e73-4c90-8131-416d0222f10b" providerId="ADAL" clId="{C2AE2161-AB05-48A1-8091-31EDF0EA97B9}" dt="2023-09-22T12:14:48.779" v="4911" actId="20577"/>
          <pc:sldLayoutMkLst>
            <pc:docMk/>
            <pc:sldMasterMk cId="2650492961" sldId="2147483660"/>
            <pc:sldLayoutMk cId="958630547" sldId="2147483691"/>
          </pc:sldLayoutMkLst>
          <pc:spChg chg="add del">
            <ac:chgData name="Matilda Wallén" userId="357dc90a-1e73-4c90-8131-416d0222f10b" providerId="ADAL" clId="{C2AE2161-AB05-48A1-8091-31EDF0EA97B9}" dt="2023-09-22T08:02:42.355" v="3783" actId="11529"/>
            <ac:spMkLst>
              <pc:docMk/>
              <pc:sldMasterMk cId="2650492961" sldId="2147483660"/>
              <pc:sldLayoutMk cId="958630547" sldId="2147483691"/>
              <ac:spMk id="6" creationId="{AEBEFFE9-2D44-0F83-FA27-95D51FD6A529}"/>
            </ac:spMkLst>
          </pc:spChg>
          <pc:spChg chg="add mod">
            <ac:chgData name="Matilda Wallén" userId="357dc90a-1e73-4c90-8131-416d0222f10b" providerId="ADAL" clId="{C2AE2161-AB05-48A1-8091-31EDF0EA97B9}" dt="2023-09-22T11:15:30.922" v="4801" actId="1037"/>
            <ac:spMkLst>
              <pc:docMk/>
              <pc:sldMasterMk cId="2650492961" sldId="2147483660"/>
              <pc:sldLayoutMk cId="958630547" sldId="2147483691"/>
              <ac:spMk id="8" creationId="{CC0C4FC5-B5EE-5DE5-AEFB-E3B783E7D4F8}"/>
            </ac:spMkLst>
          </pc:spChg>
          <pc:spChg chg="add mod">
            <ac:chgData name="Matilda Wallén" userId="357dc90a-1e73-4c90-8131-416d0222f10b" providerId="ADAL" clId="{C2AE2161-AB05-48A1-8091-31EDF0EA97B9}" dt="2023-09-22T11:15:30.922" v="4801" actId="1037"/>
            <ac:spMkLst>
              <pc:docMk/>
              <pc:sldMasterMk cId="2650492961" sldId="2147483660"/>
              <pc:sldLayoutMk cId="958630547" sldId="2147483691"/>
              <ac:spMk id="9" creationId="{C635EA3A-C360-8556-C7CA-874F13E021B2}"/>
            </ac:spMkLst>
          </pc:spChg>
          <pc:spChg chg="del">
            <ac:chgData name="Matilda Wallén" userId="357dc90a-1e73-4c90-8131-416d0222f10b" providerId="ADAL" clId="{C2AE2161-AB05-48A1-8091-31EDF0EA97B9}" dt="2023-09-22T08:02:12.860" v="3780" actId="478"/>
            <ac:spMkLst>
              <pc:docMk/>
              <pc:sldMasterMk cId="2650492961" sldId="2147483660"/>
              <pc:sldLayoutMk cId="958630547" sldId="2147483691"/>
              <ac:spMk id="10" creationId="{E554C5CF-B885-41B7-8F12-384CCC7E80BC}"/>
            </ac:spMkLst>
          </pc:spChg>
          <pc:spChg chg="add mod">
            <ac:chgData name="Matilda Wallén" userId="357dc90a-1e73-4c90-8131-416d0222f10b" providerId="ADAL" clId="{C2AE2161-AB05-48A1-8091-31EDF0EA97B9}" dt="2023-09-22T11:15:30.922" v="4801" actId="1037"/>
            <ac:spMkLst>
              <pc:docMk/>
              <pc:sldMasterMk cId="2650492961" sldId="2147483660"/>
              <pc:sldLayoutMk cId="958630547" sldId="2147483691"/>
              <ac:spMk id="11" creationId="{F35D3156-7ABE-9955-6595-7E9E85EB41C5}"/>
            </ac:spMkLst>
          </pc:spChg>
          <pc:spChg chg="del">
            <ac:chgData name="Matilda Wallén" userId="357dc90a-1e73-4c90-8131-416d0222f10b" providerId="ADAL" clId="{C2AE2161-AB05-48A1-8091-31EDF0EA97B9}" dt="2023-09-22T08:02:14.077" v="3781" actId="478"/>
            <ac:spMkLst>
              <pc:docMk/>
              <pc:sldMasterMk cId="2650492961" sldId="2147483660"/>
              <pc:sldLayoutMk cId="958630547" sldId="2147483691"/>
              <ac:spMk id="12" creationId="{0EC40B69-1E13-4CCF-BAA1-014FAF47AC1F}"/>
            </ac:spMkLst>
          </pc:spChg>
          <pc:spChg chg="add mod">
            <ac:chgData name="Matilda Wallén" userId="357dc90a-1e73-4c90-8131-416d0222f10b" providerId="ADAL" clId="{C2AE2161-AB05-48A1-8091-31EDF0EA97B9}" dt="2023-09-22T11:15:16.790" v="4770" actId="1038"/>
            <ac:spMkLst>
              <pc:docMk/>
              <pc:sldMasterMk cId="2650492961" sldId="2147483660"/>
              <pc:sldLayoutMk cId="958630547" sldId="2147483691"/>
              <ac:spMk id="13" creationId="{DCBEE20C-1E0B-42F7-9462-BE831D7589AB}"/>
            </ac:spMkLst>
          </pc:spChg>
          <pc:spChg chg="add mod">
            <ac:chgData name="Matilda Wallén" userId="357dc90a-1e73-4c90-8131-416d0222f10b" providerId="ADAL" clId="{C2AE2161-AB05-48A1-8091-31EDF0EA97B9}" dt="2023-09-22T11:15:16.790" v="4770" actId="1038"/>
            <ac:spMkLst>
              <pc:docMk/>
              <pc:sldMasterMk cId="2650492961" sldId="2147483660"/>
              <pc:sldLayoutMk cId="958630547" sldId="2147483691"/>
              <ac:spMk id="14" creationId="{8009FF97-4F9C-4244-4027-ECB13AB7310D}"/>
            </ac:spMkLst>
          </pc:spChg>
          <pc:spChg chg="add mod">
            <ac:chgData name="Matilda Wallén" userId="357dc90a-1e73-4c90-8131-416d0222f10b" providerId="ADAL" clId="{C2AE2161-AB05-48A1-8091-31EDF0EA97B9}" dt="2023-09-22T11:15:16.790" v="4770" actId="1038"/>
            <ac:spMkLst>
              <pc:docMk/>
              <pc:sldMasterMk cId="2650492961" sldId="2147483660"/>
              <pc:sldLayoutMk cId="958630547" sldId="2147483691"/>
              <ac:spMk id="15" creationId="{87BA82DD-A9C0-15EC-2F94-AA9D64B59706}"/>
            </ac:spMkLst>
          </pc:spChg>
          <pc:spChg chg="add mod">
            <ac:chgData name="Matilda Wallén" userId="357dc90a-1e73-4c90-8131-416d0222f10b" providerId="ADAL" clId="{C2AE2161-AB05-48A1-8091-31EDF0EA97B9}" dt="2023-09-22T11:15:16.790" v="4770" actId="1038"/>
            <ac:spMkLst>
              <pc:docMk/>
              <pc:sldMasterMk cId="2650492961" sldId="2147483660"/>
              <pc:sldLayoutMk cId="958630547" sldId="2147483691"/>
              <ac:spMk id="16" creationId="{0A4220B5-7DB0-141E-2FC2-A96BEDB6FCB7}"/>
            </ac:spMkLst>
          </pc:spChg>
          <pc:spChg chg="add del mod">
            <ac:chgData name="Matilda Wallén" userId="357dc90a-1e73-4c90-8131-416d0222f10b" providerId="ADAL" clId="{C2AE2161-AB05-48A1-8091-31EDF0EA97B9}" dt="2023-09-22T08:06:05.648" v="3867" actId="478"/>
            <ac:spMkLst>
              <pc:docMk/>
              <pc:sldMasterMk cId="2650492961" sldId="2147483660"/>
              <pc:sldLayoutMk cId="958630547" sldId="2147483691"/>
              <ac:spMk id="17" creationId="{2B5FC4E3-C6C8-F51E-90DE-2C0B7F580755}"/>
            </ac:spMkLst>
          </pc:spChg>
          <pc:spChg chg="add mod">
            <ac:chgData name="Matilda Wallén" userId="357dc90a-1e73-4c90-8131-416d0222f10b" providerId="ADAL" clId="{C2AE2161-AB05-48A1-8091-31EDF0EA97B9}" dt="2023-09-22T11:14:55.022" v="4734" actId="1038"/>
            <ac:spMkLst>
              <pc:docMk/>
              <pc:sldMasterMk cId="2650492961" sldId="2147483660"/>
              <pc:sldLayoutMk cId="958630547" sldId="2147483691"/>
              <ac:spMk id="18" creationId="{2E195F89-AB1C-7BFB-8F59-57E00ABA4963}"/>
            </ac:spMkLst>
          </pc:spChg>
          <pc:spChg chg="add mod">
            <ac:chgData name="Matilda Wallén" userId="357dc90a-1e73-4c90-8131-416d0222f10b" providerId="ADAL" clId="{C2AE2161-AB05-48A1-8091-31EDF0EA97B9}" dt="2023-09-22T11:14:55.022" v="4734" actId="1038"/>
            <ac:spMkLst>
              <pc:docMk/>
              <pc:sldMasterMk cId="2650492961" sldId="2147483660"/>
              <pc:sldLayoutMk cId="958630547" sldId="2147483691"/>
              <ac:spMk id="19" creationId="{2F7569BD-2260-1E1B-9683-13A321DD6C1B}"/>
            </ac:spMkLst>
          </pc:spChg>
          <pc:spChg chg="add mod">
            <ac:chgData name="Matilda Wallén" userId="357dc90a-1e73-4c90-8131-416d0222f10b" providerId="ADAL" clId="{C2AE2161-AB05-48A1-8091-31EDF0EA97B9}" dt="2023-09-22T11:14:55.022" v="4734" actId="1038"/>
            <ac:spMkLst>
              <pc:docMk/>
              <pc:sldMasterMk cId="2650492961" sldId="2147483660"/>
              <pc:sldLayoutMk cId="958630547" sldId="2147483691"/>
              <ac:spMk id="20" creationId="{67CCAB5A-ACA8-CE14-119D-702CA5B8540B}"/>
            </ac:spMkLst>
          </pc:spChg>
          <pc:spChg chg="add mod">
            <ac:chgData name="Matilda Wallén" userId="357dc90a-1e73-4c90-8131-416d0222f10b" providerId="ADAL" clId="{C2AE2161-AB05-48A1-8091-31EDF0EA97B9}" dt="2023-09-22T11:14:55.022" v="4734" actId="1038"/>
            <ac:spMkLst>
              <pc:docMk/>
              <pc:sldMasterMk cId="2650492961" sldId="2147483660"/>
              <pc:sldLayoutMk cId="958630547" sldId="2147483691"/>
              <ac:spMk id="21" creationId="{6E82C21D-664B-B6A4-47F9-74C4E45C0026}"/>
            </ac:spMkLst>
          </pc:spChg>
          <pc:spChg chg="add mod">
            <ac:chgData name="Matilda Wallén" userId="357dc90a-1e73-4c90-8131-416d0222f10b" providerId="ADAL" clId="{C2AE2161-AB05-48A1-8091-31EDF0EA97B9}" dt="2023-09-22T11:15:30.922" v="4801" actId="1037"/>
            <ac:spMkLst>
              <pc:docMk/>
              <pc:sldMasterMk cId="2650492961" sldId="2147483660"/>
              <pc:sldLayoutMk cId="958630547" sldId="2147483691"/>
              <ac:spMk id="22" creationId="{715F46D2-68CA-955D-E7D4-0C76307B150C}"/>
            </ac:spMkLst>
          </pc:spChg>
          <pc:spChg chg="add mod">
            <ac:chgData name="Matilda Wallén" userId="357dc90a-1e73-4c90-8131-416d0222f10b" providerId="ADAL" clId="{C2AE2161-AB05-48A1-8091-31EDF0EA97B9}" dt="2023-09-22T11:14:25.460" v="4709" actId="1037"/>
            <ac:spMkLst>
              <pc:docMk/>
              <pc:sldMasterMk cId="2650492961" sldId="2147483660"/>
              <pc:sldLayoutMk cId="958630547" sldId="2147483691"/>
              <ac:spMk id="23" creationId="{8450BBB6-869A-74D9-1268-21A5390B051E}"/>
            </ac:spMkLst>
          </pc:spChg>
          <pc:spChg chg="add mod">
            <ac:chgData name="Matilda Wallén" userId="357dc90a-1e73-4c90-8131-416d0222f10b" providerId="ADAL" clId="{C2AE2161-AB05-48A1-8091-31EDF0EA97B9}" dt="2023-09-22T11:14:25.460" v="4709" actId="1037"/>
            <ac:spMkLst>
              <pc:docMk/>
              <pc:sldMasterMk cId="2650492961" sldId="2147483660"/>
              <pc:sldLayoutMk cId="958630547" sldId="2147483691"/>
              <ac:spMk id="24" creationId="{4FC7568F-A2FD-7B5D-AA4E-06B084CC4E1F}"/>
            </ac:spMkLst>
          </pc:spChg>
          <pc:spChg chg="add mod">
            <ac:chgData name="Matilda Wallén" userId="357dc90a-1e73-4c90-8131-416d0222f10b" providerId="ADAL" clId="{C2AE2161-AB05-48A1-8091-31EDF0EA97B9}" dt="2023-09-22T11:14:25.460" v="4709" actId="1037"/>
            <ac:spMkLst>
              <pc:docMk/>
              <pc:sldMasterMk cId="2650492961" sldId="2147483660"/>
              <pc:sldLayoutMk cId="958630547" sldId="2147483691"/>
              <ac:spMk id="25" creationId="{ECF99441-23AA-77C0-3DAA-15E7F7A6D3CE}"/>
            </ac:spMkLst>
          </pc:spChg>
          <pc:spChg chg="add mod">
            <ac:chgData name="Matilda Wallén" userId="357dc90a-1e73-4c90-8131-416d0222f10b" providerId="ADAL" clId="{C2AE2161-AB05-48A1-8091-31EDF0EA97B9}" dt="2023-09-22T11:14:25.460" v="4709" actId="1037"/>
            <ac:spMkLst>
              <pc:docMk/>
              <pc:sldMasterMk cId="2650492961" sldId="2147483660"/>
              <pc:sldLayoutMk cId="958630547" sldId="2147483691"/>
              <ac:spMk id="26" creationId="{989077A7-83EB-3EB4-4F63-FFABF43008D9}"/>
            </ac:spMkLst>
          </pc:spChg>
          <pc:spChg chg="add mod">
            <ac:chgData name="Matilda Wallén" userId="357dc90a-1e73-4c90-8131-416d0222f10b" providerId="ADAL" clId="{C2AE2161-AB05-48A1-8091-31EDF0EA97B9}" dt="2023-09-22T11:15:45.221" v="4823" actId="1038"/>
            <ac:spMkLst>
              <pc:docMk/>
              <pc:sldMasterMk cId="2650492961" sldId="2147483660"/>
              <pc:sldLayoutMk cId="958630547" sldId="2147483691"/>
              <ac:spMk id="27" creationId="{883FD8EA-4E21-004A-8A1C-DD33AEF11C73}"/>
            </ac:spMkLst>
          </pc:spChg>
          <pc:spChg chg="add mod">
            <ac:chgData name="Matilda Wallén" userId="357dc90a-1e73-4c90-8131-416d0222f10b" providerId="ADAL" clId="{C2AE2161-AB05-48A1-8091-31EDF0EA97B9}" dt="2023-09-22T11:15:45.221" v="4823" actId="1038"/>
            <ac:spMkLst>
              <pc:docMk/>
              <pc:sldMasterMk cId="2650492961" sldId="2147483660"/>
              <pc:sldLayoutMk cId="958630547" sldId="2147483691"/>
              <ac:spMk id="28" creationId="{5B84EEAD-C8ED-18DA-88B7-D281AA1DEEF5}"/>
            </ac:spMkLst>
          </pc:spChg>
          <pc:spChg chg="add mod">
            <ac:chgData name="Matilda Wallén" userId="357dc90a-1e73-4c90-8131-416d0222f10b" providerId="ADAL" clId="{C2AE2161-AB05-48A1-8091-31EDF0EA97B9}" dt="2023-09-22T11:15:45.221" v="4823" actId="1038"/>
            <ac:spMkLst>
              <pc:docMk/>
              <pc:sldMasterMk cId="2650492961" sldId="2147483660"/>
              <pc:sldLayoutMk cId="958630547" sldId="2147483691"/>
              <ac:spMk id="29" creationId="{894D4CC3-6508-EEEA-F29F-235199E33B32}"/>
            </ac:spMkLst>
          </pc:spChg>
          <pc:spChg chg="add mod">
            <ac:chgData name="Matilda Wallén" userId="357dc90a-1e73-4c90-8131-416d0222f10b" providerId="ADAL" clId="{C2AE2161-AB05-48A1-8091-31EDF0EA97B9}" dt="2023-09-22T11:15:45.221" v="4823" actId="1038"/>
            <ac:spMkLst>
              <pc:docMk/>
              <pc:sldMasterMk cId="2650492961" sldId="2147483660"/>
              <pc:sldLayoutMk cId="958630547" sldId="2147483691"/>
              <ac:spMk id="30" creationId="{66587267-5F7E-50F1-3AE7-DFB4C7ED3E28}"/>
            </ac:spMkLst>
          </pc:spChg>
          <pc:spChg chg="add mod">
            <ac:chgData name="Matilda Wallén" userId="357dc90a-1e73-4c90-8131-416d0222f10b" providerId="ADAL" clId="{C2AE2161-AB05-48A1-8091-31EDF0EA97B9}" dt="2023-09-22T12:14:22.112" v="4894" actId="20577"/>
            <ac:spMkLst>
              <pc:docMk/>
              <pc:sldMasterMk cId="2650492961" sldId="2147483660"/>
              <pc:sldLayoutMk cId="958630547" sldId="2147483691"/>
              <ac:spMk id="31" creationId="{41CABEFA-7F38-01AF-F563-027A5C6EB512}"/>
            </ac:spMkLst>
          </pc:spChg>
          <pc:spChg chg="add mod">
            <ac:chgData name="Matilda Wallén" userId="357dc90a-1e73-4c90-8131-416d0222f10b" providerId="ADAL" clId="{C2AE2161-AB05-48A1-8091-31EDF0EA97B9}" dt="2023-09-22T12:14:34.852" v="4903" actId="20577"/>
            <ac:spMkLst>
              <pc:docMk/>
              <pc:sldMasterMk cId="2650492961" sldId="2147483660"/>
              <pc:sldLayoutMk cId="958630547" sldId="2147483691"/>
              <ac:spMk id="32" creationId="{DD62F5FB-7B91-14AF-0A2F-CB541EAD15E5}"/>
            </ac:spMkLst>
          </pc:spChg>
          <pc:spChg chg="add mod">
            <ac:chgData name="Matilda Wallén" userId="357dc90a-1e73-4c90-8131-416d0222f10b" providerId="ADAL" clId="{C2AE2161-AB05-48A1-8091-31EDF0EA97B9}" dt="2023-09-22T12:14:48.779" v="4911" actId="20577"/>
            <ac:spMkLst>
              <pc:docMk/>
              <pc:sldMasterMk cId="2650492961" sldId="2147483660"/>
              <pc:sldLayoutMk cId="958630547" sldId="2147483691"/>
              <ac:spMk id="33" creationId="{D83AC234-66AF-FE06-9BB4-A7FC5A5A32E3}"/>
            </ac:spMkLst>
          </pc:spChg>
          <pc:spChg chg="add mod">
            <ac:chgData name="Matilda Wallén" userId="357dc90a-1e73-4c90-8131-416d0222f10b" providerId="ADAL" clId="{C2AE2161-AB05-48A1-8091-31EDF0EA97B9}" dt="2023-09-22T12:13:51.663" v="4875" actId="20577"/>
            <ac:spMkLst>
              <pc:docMk/>
              <pc:sldMasterMk cId="2650492961" sldId="2147483660"/>
              <pc:sldLayoutMk cId="958630547" sldId="2147483691"/>
              <ac:spMk id="34" creationId="{6A0953E4-1F54-B1A9-CBC9-4C15F51E1E85}"/>
            </ac:spMkLst>
          </pc:spChg>
          <pc:graphicFrameChg chg="add mod modGraphic">
            <ac:chgData name="Matilda Wallén" userId="357dc90a-1e73-4c90-8131-416d0222f10b" providerId="ADAL" clId="{C2AE2161-AB05-48A1-8091-31EDF0EA97B9}" dt="2023-09-22T11:16:38.604" v="4841"/>
            <ac:graphicFrameMkLst>
              <pc:docMk/>
              <pc:sldMasterMk cId="2650492961" sldId="2147483660"/>
              <pc:sldLayoutMk cId="958630547" sldId="2147483691"/>
              <ac:graphicFrameMk id="3" creationId="{70F0C73E-2C2C-3D36-CB08-A3A224AF16E1}"/>
            </ac:graphicFrameMkLst>
          </pc:graphicFrameChg>
        </pc:sldLayoutChg>
      </pc:sldMasterChg>
      <pc:sldMasterChg chg="modSldLayout">
        <pc:chgData name="Matilda Wallén" userId="357dc90a-1e73-4c90-8131-416d0222f10b" providerId="ADAL" clId="{C2AE2161-AB05-48A1-8091-31EDF0EA97B9}" dt="2023-09-18T13:36:42.318" v="2449"/>
        <pc:sldMasterMkLst>
          <pc:docMk/>
          <pc:sldMasterMk cId="2501100637" sldId="2147483689"/>
        </pc:sldMasterMkLst>
        <pc:sldLayoutChg chg="setBg">
          <pc:chgData name="Matilda Wallén" userId="357dc90a-1e73-4c90-8131-416d0222f10b" providerId="ADAL" clId="{C2AE2161-AB05-48A1-8091-31EDF0EA97B9}" dt="2023-09-18T13:36:42.318" v="2449"/>
          <pc:sldLayoutMkLst>
            <pc:docMk/>
            <pc:sldMasterMk cId="2501100637" sldId="2147483689"/>
            <pc:sldLayoutMk cId="3572939603" sldId="2147483690"/>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901726592" sldId="2147483691"/>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1702599746" sldId="2147483692"/>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127430697" sldId="2147483693"/>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577302028" sldId="2147483694"/>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854994146" sldId="2147483695"/>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648847265" sldId="2147483696"/>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718113084" sldId="2147483697"/>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1783638161" sldId="2147483698"/>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007374668" sldId="2147483699"/>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759885976" sldId="2147483700"/>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759536950" sldId="2147483701"/>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693084058" sldId="2147483702"/>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238802713" sldId="2147483703"/>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08136225" sldId="2147483704"/>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1594500528" sldId="2147483705"/>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464730763" sldId="2147483706"/>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161307051" sldId="2147483707"/>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232222938" sldId="2147483708"/>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831136036" sldId="2147483709"/>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569232831" sldId="2147483710"/>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375669885" sldId="2147483711"/>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841627033" sldId="2147483712"/>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793639410" sldId="2147483713"/>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773181609" sldId="2147483714"/>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748491150" sldId="2147483715"/>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2021427127" sldId="2147483716"/>
          </pc:sldLayoutMkLst>
        </pc:sldLayoutChg>
        <pc:sldLayoutChg chg="setBg">
          <pc:chgData name="Matilda Wallén" userId="357dc90a-1e73-4c90-8131-416d0222f10b" providerId="ADAL" clId="{C2AE2161-AB05-48A1-8091-31EDF0EA97B9}" dt="2023-09-18T13:36:42.318" v="2449"/>
          <pc:sldLayoutMkLst>
            <pc:docMk/>
            <pc:sldMasterMk cId="2501100637" sldId="2147483689"/>
            <pc:sldLayoutMk cId="3429979504" sldId="2147483717"/>
          </pc:sldLayoutMkLst>
        </pc:sldLayoutChg>
      </pc:sldMasterChg>
      <pc:sldMasterChg chg="modSldLayout">
        <pc:chgData name="Matilda Wallén" userId="357dc90a-1e73-4c90-8131-416d0222f10b" providerId="ADAL" clId="{C2AE2161-AB05-48A1-8091-31EDF0EA97B9}" dt="2023-09-18T13:36:34.528" v="2448"/>
        <pc:sldMasterMkLst>
          <pc:docMk/>
          <pc:sldMasterMk cId="2526649948" sldId="2147483689"/>
        </pc:sldMasterMkLst>
        <pc:sldLayoutChg chg="setBg">
          <pc:chgData name="Matilda Wallén" userId="357dc90a-1e73-4c90-8131-416d0222f10b" providerId="ADAL" clId="{C2AE2161-AB05-48A1-8091-31EDF0EA97B9}" dt="2023-09-18T13:36:34.528" v="2448"/>
          <pc:sldLayoutMkLst>
            <pc:docMk/>
            <pc:sldMasterMk cId="2526649948" sldId="2147483689"/>
            <pc:sldLayoutMk cId="1004763469" sldId="2147483690"/>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326296180" sldId="2147483691"/>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380849077" sldId="2147483692"/>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28873681" sldId="2147483693"/>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363659997" sldId="2147483694"/>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998540560" sldId="2147483695"/>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356578934" sldId="2147483696"/>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402166827" sldId="2147483697"/>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2550672290" sldId="2147483698"/>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031153931" sldId="2147483699"/>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6323569" sldId="2147483700"/>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4272025703" sldId="2147483701"/>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939981084" sldId="2147483702"/>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782631011" sldId="2147483703"/>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293571021" sldId="2147483704"/>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622293760" sldId="2147483705"/>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61521370" sldId="2147483706"/>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518951434" sldId="2147483707"/>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2420628923" sldId="2147483708"/>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2462034411" sldId="2147483709"/>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4092105638" sldId="2147483710"/>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469727351" sldId="2147483711"/>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108921960" sldId="2147483712"/>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97662244" sldId="2147483713"/>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910763716" sldId="2147483714"/>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1575447869" sldId="2147483715"/>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3871642621" sldId="2147483716"/>
          </pc:sldLayoutMkLst>
        </pc:sldLayoutChg>
        <pc:sldLayoutChg chg="setBg">
          <pc:chgData name="Matilda Wallén" userId="357dc90a-1e73-4c90-8131-416d0222f10b" providerId="ADAL" clId="{C2AE2161-AB05-48A1-8091-31EDF0EA97B9}" dt="2023-09-18T13:36:34.528" v="2448"/>
          <pc:sldLayoutMkLst>
            <pc:docMk/>
            <pc:sldMasterMk cId="2526649948" sldId="2147483689"/>
            <pc:sldLayoutMk cId="4009086777" sldId="2147483717"/>
          </pc:sldLayoutMkLst>
        </pc:sldLayoutChg>
      </pc:sldMasterChg>
      <pc:sldMasterChg chg="new del mod addSldLayout delSldLayout">
        <pc:chgData name="Matilda Wallén" userId="357dc90a-1e73-4c90-8131-416d0222f10b" providerId="ADAL" clId="{C2AE2161-AB05-48A1-8091-31EDF0EA97B9}" dt="2023-09-18T13:37:14.313" v="2451" actId="6938"/>
        <pc:sldMasterMkLst>
          <pc:docMk/>
          <pc:sldMasterMk cId="2630661566" sldId="2147483689"/>
        </pc:sldMasterMkLst>
        <pc:sldLayoutChg chg="new del replId">
          <pc:chgData name="Matilda Wallén" userId="357dc90a-1e73-4c90-8131-416d0222f10b" providerId="ADAL" clId="{C2AE2161-AB05-48A1-8091-31EDF0EA97B9}" dt="2023-09-18T13:37:14.313" v="2451" actId="6938"/>
          <pc:sldLayoutMkLst>
            <pc:docMk/>
            <pc:sldMasterMk cId="2630661566" sldId="2147483689"/>
            <pc:sldLayoutMk cId="3260394462" sldId="2147483690"/>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1121185965" sldId="2147483691"/>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456637235" sldId="2147483692"/>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3804793532" sldId="2147483693"/>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2543945722" sldId="2147483694"/>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3839780896" sldId="2147483695"/>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2380119508" sldId="2147483696"/>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440144011" sldId="2147483697"/>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3276715986" sldId="2147483698"/>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3641201480" sldId="2147483699"/>
          </pc:sldLayoutMkLst>
        </pc:sldLayoutChg>
        <pc:sldLayoutChg chg="new del replId">
          <pc:chgData name="Matilda Wallén" userId="357dc90a-1e73-4c90-8131-416d0222f10b" providerId="ADAL" clId="{C2AE2161-AB05-48A1-8091-31EDF0EA97B9}" dt="2023-09-18T13:37:14.313" v="2451" actId="6938"/>
          <pc:sldLayoutMkLst>
            <pc:docMk/>
            <pc:sldMasterMk cId="2630661566" sldId="2147483689"/>
            <pc:sldLayoutMk cId="1241745699" sldId="2147483700"/>
          </pc:sldLayoutMkLst>
        </pc:sldLayoutChg>
      </pc:sldMasterChg>
      <pc:sldMasterChg chg="modSldLayout">
        <pc:chgData name="Matilda Wallén" userId="357dc90a-1e73-4c90-8131-416d0222f10b" providerId="ADAL" clId="{C2AE2161-AB05-48A1-8091-31EDF0EA97B9}" dt="2023-09-22T07:25:56.725" v="3298"/>
        <pc:sldMasterMkLst>
          <pc:docMk/>
          <pc:sldMasterMk cId="79376427" sldId="2147483690"/>
        </pc:sldMasterMkLst>
        <pc:sldLayoutChg chg="setBg">
          <pc:chgData name="Matilda Wallén" userId="357dc90a-1e73-4c90-8131-416d0222f10b" providerId="ADAL" clId="{C2AE2161-AB05-48A1-8091-31EDF0EA97B9}" dt="2023-09-22T07:25:56.725" v="3298"/>
          <pc:sldLayoutMkLst>
            <pc:docMk/>
            <pc:sldMasterMk cId="79376427" sldId="2147483690"/>
            <pc:sldLayoutMk cId="3656732258" sldId="2147483691"/>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191225935" sldId="2147483692"/>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362124048" sldId="2147483693"/>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4136443309" sldId="2147483694"/>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527916828" sldId="2147483695"/>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41577472" sldId="2147483696"/>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527185650" sldId="2147483697"/>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624044951" sldId="2147483698"/>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382878039" sldId="2147483699"/>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4173305547" sldId="2147483700"/>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260114386" sldId="2147483701"/>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91250743" sldId="2147483702"/>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782142932" sldId="2147483703"/>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483007729" sldId="2147483704"/>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301614508" sldId="2147483705"/>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407064283" sldId="2147483706"/>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14488170" sldId="2147483707"/>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488192456" sldId="2147483708"/>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517143628" sldId="2147483709"/>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732550869" sldId="2147483710"/>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233601233" sldId="2147483711"/>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936497406" sldId="2147483712"/>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501085257" sldId="2147483713"/>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735421907" sldId="2147483714"/>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063347385" sldId="2147483715"/>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189052567" sldId="2147483716"/>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1106276090" sldId="2147483717"/>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3682623850" sldId="2147483718"/>
          </pc:sldLayoutMkLst>
        </pc:sldLayoutChg>
        <pc:sldLayoutChg chg="setBg">
          <pc:chgData name="Matilda Wallén" userId="357dc90a-1e73-4c90-8131-416d0222f10b" providerId="ADAL" clId="{C2AE2161-AB05-48A1-8091-31EDF0EA97B9}" dt="2023-09-22T07:25:56.725" v="3298"/>
          <pc:sldLayoutMkLst>
            <pc:docMk/>
            <pc:sldMasterMk cId="79376427" sldId="2147483690"/>
            <pc:sldLayoutMk cId="266620635" sldId="2147483719"/>
          </pc:sldLayoutMkLst>
        </pc:sldLayoutChg>
      </pc:sldMasterChg>
      <pc:sldMasterChg chg="modSldLayout">
        <pc:chgData name="Matilda Wallén" userId="357dc90a-1e73-4c90-8131-416d0222f10b" providerId="ADAL" clId="{C2AE2161-AB05-48A1-8091-31EDF0EA97B9}" dt="2023-09-18T13:37:29.112" v="2453"/>
        <pc:sldMasterMkLst>
          <pc:docMk/>
          <pc:sldMasterMk cId="383510295" sldId="2147483690"/>
        </pc:sldMasterMkLst>
        <pc:sldLayoutChg chg="setBg">
          <pc:chgData name="Matilda Wallén" userId="357dc90a-1e73-4c90-8131-416d0222f10b" providerId="ADAL" clId="{C2AE2161-AB05-48A1-8091-31EDF0EA97B9}" dt="2023-09-18T13:37:29.112" v="2453"/>
          <pc:sldLayoutMkLst>
            <pc:docMk/>
            <pc:sldMasterMk cId="383510295" sldId="2147483690"/>
            <pc:sldLayoutMk cId="2037392099" sldId="2147483691"/>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46687481" sldId="2147483692"/>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586209298" sldId="2147483693"/>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230703948" sldId="2147483694"/>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706115047" sldId="2147483695"/>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997805777" sldId="2147483696"/>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487894199" sldId="2147483697"/>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634307077" sldId="2147483698"/>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4023188958" sldId="2147483699"/>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4247594261" sldId="2147483700"/>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72529515" sldId="2147483701"/>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2140788192" sldId="2147483702"/>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843067720" sldId="2147483703"/>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020284048" sldId="2147483704"/>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308951414" sldId="2147483705"/>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2105846074" sldId="2147483706"/>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370556109" sldId="2147483707"/>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34780765" sldId="2147483708"/>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805094692" sldId="2147483709"/>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157477534" sldId="2147483710"/>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2188045395" sldId="2147483711"/>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927132085" sldId="2147483712"/>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89473788" sldId="2147483713"/>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833232426" sldId="2147483714"/>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3570715748" sldId="2147483715"/>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2482217191" sldId="2147483716"/>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402385504" sldId="2147483717"/>
          </pc:sldLayoutMkLst>
        </pc:sldLayoutChg>
        <pc:sldLayoutChg chg="setBg">
          <pc:chgData name="Matilda Wallén" userId="357dc90a-1e73-4c90-8131-416d0222f10b" providerId="ADAL" clId="{C2AE2161-AB05-48A1-8091-31EDF0EA97B9}" dt="2023-09-18T13:37:29.112" v="2453"/>
          <pc:sldLayoutMkLst>
            <pc:docMk/>
            <pc:sldMasterMk cId="383510295" sldId="2147483690"/>
            <pc:sldLayoutMk cId="2109327099" sldId="2147483718"/>
          </pc:sldLayoutMkLst>
        </pc:sldLayoutChg>
      </pc:sldMasterChg>
      <pc:sldMasterChg chg="modSldLayout">
        <pc:chgData name="Matilda Wallén" userId="357dc90a-1e73-4c90-8131-416d0222f10b" providerId="ADAL" clId="{C2AE2161-AB05-48A1-8091-31EDF0EA97B9}" dt="2023-09-22T07:26:11.814" v="3301"/>
        <pc:sldMasterMkLst>
          <pc:docMk/>
          <pc:sldMasterMk cId="2783222948" sldId="2147483691"/>
        </pc:sldMasterMkLst>
        <pc:sldLayoutChg chg="setBg">
          <pc:chgData name="Matilda Wallén" userId="357dc90a-1e73-4c90-8131-416d0222f10b" providerId="ADAL" clId="{C2AE2161-AB05-48A1-8091-31EDF0EA97B9}" dt="2023-09-22T07:26:11.814" v="3301"/>
          <pc:sldLayoutMkLst>
            <pc:docMk/>
            <pc:sldMasterMk cId="2783222948" sldId="2147483691"/>
            <pc:sldLayoutMk cId="1453392046" sldId="2147483692"/>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515115021" sldId="2147483693"/>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802232513" sldId="2147483694"/>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346770327" sldId="2147483695"/>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815070915" sldId="2147483696"/>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847647133" sldId="2147483697"/>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250652377" sldId="2147483698"/>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281024195" sldId="2147483699"/>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070643769" sldId="2147483700"/>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372535238" sldId="2147483701"/>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4291940613" sldId="2147483702"/>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791018284" sldId="2147483703"/>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196049772" sldId="2147483704"/>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4164388544" sldId="2147483705"/>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576595392" sldId="2147483706"/>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180839775" sldId="2147483707"/>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052477374" sldId="2147483708"/>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872682801" sldId="2147483709"/>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16608077" sldId="2147483710"/>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065614876" sldId="2147483711"/>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3382935472" sldId="2147483712"/>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194303048" sldId="2147483713"/>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168880228" sldId="2147483714"/>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378941805" sldId="2147483715"/>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514924876" sldId="2147483716"/>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2636783732" sldId="2147483717"/>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988976920" sldId="2147483718"/>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1353462956" sldId="2147483719"/>
          </pc:sldLayoutMkLst>
        </pc:sldLayoutChg>
        <pc:sldLayoutChg chg="setBg">
          <pc:chgData name="Matilda Wallén" userId="357dc90a-1e73-4c90-8131-416d0222f10b" providerId="ADAL" clId="{C2AE2161-AB05-48A1-8091-31EDF0EA97B9}" dt="2023-09-22T07:26:11.814" v="3301"/>
          <pc:sldLayoutMkLst>
            <pc:docMk/>
            <pc:sldMasterMk cId="2783222948" sldId="2147483691"/>
            <pc:sldLayoutMk cId="909332695" sldId="2147483720"/>
          </pc:sldLayoutMkLst>
        </pc:sldLayoutChg>
      </pc:sldMasterChg>
    </pc:docChg>
  </pc:docChgLst>
  <pc:docChgLst>
    <pc:chgData name="Katarina Steijer" userId="c06d60e0-29ba-4c22-b682-816abb0aeb33" providerId="ADAL" clId="{489A7090-805C-4B25-B81B-830B5893B587}"/>
    <pc:docChg chg="undo redo custSel addSld delSld modSld sldOrd addSection delSection modSection">
      <pc:chgData name="Katarina Steijer" userId="c06d60e0-29ba-4c22-b682-816abb0aeb33" providerId="ADAL" clId="{489A7090-805C-4B25-B81B-830B5893B587}" dt="2023-09-26T11:45:53.015" v="5682" actId="34135"/>
      <pc:docMkLst>
        <pc:docMk/>
      </pc:docMkLst>
      <pc:sldChg chg="add del mod ord modShow">
        <pc:chgData name="Katarina Steijer" userId="c06d60e0-29ba-4c22-b682-816abb0aeb33" providerId="ADAL" clId="{489A7090-805C-4B25-B81B-830B5893B587}" dt="2023-09-22T12:44:07.626" v="5675" actId="18676"/>
        <pc:sldMkLst>
          <pc:docMk/>
          <pc:sldMk cId="1255206703" sldId="4270"/>
        </pc:sldMkLst>
      </pc:sldChg>
      <pc:sldChg chg="modSp add del mod ord modShow">
        <pc:chgData name="Katarina Steijer" userId="c06d60e0-29ba-4c22-b682-816abb0aeb33" providerId="ADAL" clId="{489A7090-805C-4B25-B81B-830B5893B587}" dt="2023-09-22T12:44:07.626" v="5675" actId="18676"/>
        <pc:sldMkLst>
          <pc:docMk/>
          <pc:sldMk cId="383359849" sldId="22285"/>
        </pc:sldMkLst>
        <pc:spChg chg="mod">
          <ac:chgData name="Katarina Steijer" userId="c06d60e0-29ba-4c22-b682-816abb0aeb33" providerId="ADAL" clId="{489A7090-805C-4B25-B81B-830B5893B587}" dt="2023-09-15T08:44:48.468" v="4371" actId="108"/>
          <ac:spMkLst>
            <pc:docMk/>
            <pc:sldMk cId="383359849" sldId="22285"/>
            <ac:spMk id="16" creationId="{9F8EFA61-ECDC-4626-89F9-F136B6C16845}"/>
          </ac:spMkLst>
        </pc:spChg>
      </pc:sldChg>
      <pc:sldChg chg="del">
        <pc:chgData name="Katarina Steijer" userId="c06d60e0-29ba-4c22-b682-816abb0aeb33" providerId="ADAL" clId="{489A7090-805C-4B25-B81B-830B5893B587}" dt="2023-09-12T12:47:23.243" v="1" actId="47"/>
        <pc:sldMkLst>
          <pc:docMk/>
          <pc:sldMk cId="3642008280" sldId="22287"/>
        </pc:sldMkLst>
      </pc:sldChg>
      <pc:sldChg chg="del">
        <pc:chgData name="Katarina Steijer" userId="c06d60e0-29ba-4c22-b682-816abb0aeb33" providerId="ADAL" clId="{489A7090-805C-4B25-B81B-830B5893B587}" dt="2023-09-12T12:47:23.243" v="1" actId="47"/>
        <pc:sldMkLst>
          <pc:docMk/>
          <pc:sldMk cId="3543159409" sldId="22288"/>
        </pc:sldMkLst>
      </pc:sldChg>
      <pc:sldChg chg="addSp delSp modSp del mod modClrScheme addCm chgLayout modNotesTx">
        <pc:chgData name="Katarina Steijer" userId="c06d60e0-29ba-4c22-b682-816abb0aeb33" providerId="ADAL" clId="{489A7090-805C-4B25-B81B-830B5893B587}" dt="2023-09-15T07:08:37.013" v="1506" actId="47"/>
        <pc:sldMkLst>
          <pc:docMk/>
          <pc:sldMk cId="1700533242" sldId="22289"/>
        </pc:sldMkLst>
        <pc:spChg chg="mod">
          <ac:chgData name="Katarina Steijer" userId="c06d60e0-29ba-4c22-b682-816abb0aeb33" providerId="ADAL" clId="{489A7090-805C-4B25-B81B-830B5893B587}" dt="2023-09-15T07:05:08.919" v="1417" actId="108"/>
          <ac:spMkLst>
            <pc:docMk/>
            <pc:sldMk cId="1700533242" sldId="22289"/>
            <ac:spMk id="3" creationId="{2D334F31-9CBB-1E2D-B0A3-00309378551C}"/>
          </ac:spMkLst>
        </pc:spChg>
        <pc:spChg chg="mod">
          <ac:chgData name="Katarina Steijer" userId="c06d60e0-29ba-4c22-b682-816abb0aeb33" providerId="ADAL" clId="{489A7090-805C-4B25-B81B-830B5893B587}" dt="2023-09-15T07:05:10.544" v="1418" actId="108"/>
          <ac:spMkLst>
            <pc:docMk/>
            <pc:sldMk cId="1700533242" sldId="22289"/>
            <ac:spMk id="4" creationId="{A308B4A9-2BD2-302F-621B-43F6D76CFE0A}"/>
          </ac:spMkLst>
        </pc:spChg>
        <pc:spChg chg="mod">
          <ac:chgData name="Katarina Steijer" userId="c06d60e0-29ba-4c22-b682-816abb0aeb33" providerId="ADAL" clId="{489A7090-805C-4B25-B81B-830B5893B587}" dt="2023-09-15T07:05:12.148" v="1419" actId="108"/>
          <ac:spMkLst>
            <pc:docMk/>
            <pc:sldMk cId="1700533242" sldId="22289"/>
            <ac:spMk id="8" creationId="{D1B0BA9E-ACFA-2EB2-E2F4-E19E5039653C}"/>
          </ac:spMkLst>
        </pc:spChg>
        <pc:spChg chg="mod">
          <ac:chgData name="Katarina Steijer" userId="c06d60e0-29ba-4c22-b682-816abb0aeb33" providerId="ADAL" clId="{489A7090-805C-4B25-B81B-830B5893B587}" dt="2023-09-15T07:05:13.455" v="1420" actId="108"/>
          <ac:spMkLst>
            <pc:docMk/>
            <pc:sldMk cId="1700533242" sldId="22289"/>
            <ac:spMk id="20" creationId="{B3E96BE0-4764-00C2-3C07-4FA03861F837}"/>
          </ac:spMkLst>
        </pc:spChg>
        <pc:spChg chg="mod">
          <ac:chgData name="Katarina Steijer" userId="c06d60e0-29ba-4c22-b682-816abb0aeb33" providerId="ADAL" clId="{489A7090-805C-4B25-B81B-830B5893B587}" dt="2023-09-15T07:05:15.101" v="1421" actId="108"/>
          <ac:spMkLst>
            <pc:docMk/>
            <pc:sldMk cId="1700533242" sldId="22289"/>
            <ac:spMk id="21" creationId="{4948C447-19EA-315A-629B-E9778EFEC0F6}"/>
          </ac:spMkLst>
        </pc:spChg>
        <pc:spChg chg="add del mod ord">
          <ac:chgData name="Katarina Steijer" userId="c06d60e0-29ba-4c22-b682-816abb0aeb33" providerId="ADAL" clId="{489A7090-805C-4B25-B81B-830B5893B587}" dt="2023-09-15T07:08:25.633" v="1502" actId="700"/>
          <ac:spMkLst>
            <pc:docMk/>
            <pc:sldMk cId="1700533242" sldId="22289"/>
            <ac:spMk id="22" creationId="{9AA90A0D-204F-8B2F-9E0D-D45F2A5D1EA2}"/>
          </ac:spMkLst>
        </pc:spChg>
        <pc:spChg chg="add del mod ord">
          <ac:chgData name="Katarina Steijer" userId="c06d60e0-29ba-4c22-b682-816abb0aeb33" providerId="ADAL" clId="{489A7090-805C-4B25-B81B-830B5893B587}" dt="2023-09-15T07:08:25.633" v="1502" actId="700"/>
          <ac:spMkLst>
            <pc:docMk/>
            <pc:sldMk cId="1700533242" sldId="22289"/>
            <ac:spMk id="23" creationId="{F250EE39-0D72-9B2C-10EB-C5B010001272}"/>
          </ac:spMkLst>
        </pc:spChg>
        <pc:spChg chg="add del mod">
          <ac:chgData name="Katarina Steijer" userId="c06d60e0-29ba-4c22-b682-816abb0aeb33" providerId="ADAL" clId="{489A7090-805C-4B25-B81B-830B5893B587}" dt="2023-09-15T07:08:30.063" v="1504"/>
          <ac:spMkLst>
            <pc:docMk/>
            <pc:sldMk cId="1700533242" sldId="22289"/>
            <ac:spMk id="24" creationId="{ED241761-96EC-7144-72AC-722553130976}"/>
          </ac:spMkLst>
        </pc:spChg>
        <pc:spChg chg="mod">
          <ac:chgData name="Katarina Steijer" userId="c06d60e0-29ba-4c22-b682-816abb0aeb33" providerId="ADAL" clId="{489A7090-805C-4B25-B81B-830B5893B587}" dt="2023-09-15T06:59:22.169" v="1066" actId="207"/>
          <ac:spMkLst>
            <pc:docMk/>
            <pc:sldMk cId="1700533242" sldId="22289"/>
            <ac:spMk id="35" creationId="{78F5A89E-F95E-C0B0-865A-E518BC922DC4}"/>
          </ac:spMkLst>
        </pc:spChg>
        <pc:spChg chg="add del mod">
          <ac:chgData name="Katarina Steijer" userId="c06d60e0-29ba-4c22-b682-816abb0aeb33" providerId="ADAL" clId="{489A7090-805C-4B25-B81B-830B5893B587}" dt="2023-09-15T07:08:30.063" v="1504"/>
          <ac:spMkLst>
            <pc:docMk/>
            <pc:sldMk cId="1700533242" sldId="22289"/>
            <ac:spMk id="37" creationId="{DDBFC0C7-BF03-44B5-1F61-02BCA5B7095F}"/>
          </ac:spMkLst>
        </pc:spChg>
        <pc:spChg chg="mod">
          <ac:chgData name="Katarina Steijer" userId="c06d60e0-29ba-4c22-b682-816abb0aeb33" providerId="ADAL" clId="{489A7090-805C-4B25-B81B-830B5893B587}" dt="2023-09-15T06:59:13.354" v="1065" actId="207"/>
          <ac:spMkLst>
            <pc:docMk/>
            <pc:sldMk cId="1700533242" sldId="22289"/>
            <ac:spMk id="44" creationId="{9B143564-CC1F-92AA-E98D-2239169060AD}"/>
          </ac:spMkLst>
        </pc:spChg>
      </pc:sldChg>
      <pc:sldChg chg="addSp delSp modSp mod addCm modCm">
        <pc:chgData name="Katarina Steijer" userId="c06d60e0-29ba-4c22-b682-816abb0aeb33" providerId="ADAL" clId="{489A7090-805C-4B25-B81B-830B5893B587}" dt="2023-09-18T14:48:20.350" v="4575"/>
        <pc:sldMkLst>
          <pc:docMk/>
          <pc:sldMk cId="3825280004" sldId="22290"/>
        </pc:sldMkLst>
        <pc:spChg chg="add del mod">
          <ac:chgData name="Katarina Steijer" userId="c06d60e0-29ba-4c22-b682-816abb0aeb33" providerId="ADAL" clId="{489A7090-805C-4B25-B81B-830B5893B587}" dt="2023-09-15T07:16:55.084" v="1587" actId="21"/>
          <ac:spMkLst>
            <pc:docMk/>
            <pc:sldMk cId="3825280004" sldId="22290"/>
            <ac:spMk id="2" creationId="{5BDFEDE7-F4AA-9B1A-C7EE-6AA7D8FF022A}"/>
          </ac:spMkLst>
        </pc:spChg>
        <pc:spChg chg="mod">
          <ac:chgData name="Katarina Steijer" userId="c06d60e0-29ba-4c22-b682-816abb0aeb33" providerId="ADAL" clId="{489A7090-805C-4B25-B81B-830B5893B587}" dt="2023-09-18T14:46:26.512" v="4572" actId="555"/>
          <ac:spMkLst>
            <pc:docMk/>
            <pc:sldMk cId="3825280004" sldId="22290"/>
            <ac:spMk id="2" creationId="{A1D6F873-0C9D-BB0B-ACA5-EC6AD35079BF}"/>
          </ac:spMkLst>
        </pc:spChg>
        <pc:spChg chg="mod">
          <ac:chgData name="Katarina Steijer" userId="c06d60e0-29ba-4c22-b682-816abb0aeb33" providerId="ADAL" clId="{489A7090-805C-4B25-B81B-830B5893B587}" dt="2023-09-18T14:46:00.257" v="4569" actId="1038"/>
          <ac:spMkLst>
            <pc:docMk/>
            <pc:sldMk cId="3825280004" sldId="22290"/>
            <ac:spMk id="7" creationId="{BC531AE7-158F-526B-5C69-C33E06F77412}"/>
          </ac:spMkLst>
        </pc:spChg>
        <pc:spChg chg="add mod">
          <ac:chgData name="Katarina Steijer" userId="c06d60e0-29ba-4c22-b682-816abb0aeb33" providerId="ADAL" clId="{489A7090-805C-4B25-B81B-830B5893B587}" dt="2023-09-15T07:23:25.483" v="1612" actId="1076"/>
          <ac:spMkLst>
            <pc:docMk/>
            <pc:sldMk cId="3825280004" sldId="22290"/>
            <ac:spMk id="8" creationId="{6074F8A5-F479-11CB-0A1B-D96C0AA5CDE6}"/>
          </ac:spMkLst>
        </pc:spChg>
        <pc:spChg chg="mod">
          <ac:chgData name="Katarina Steijer" userId="c06d60e0-29ba-4c22-b682-816abb0aeb33" providerId="ADAL" clId="{489A7090-805C-4B25-B81B-830B5893B587}" dt="2023-09-15T07:24:50.905" v="1806" actId="14100"/>
          <ac:spMkLst>
            <pc:docMk/>
            <pc:sldMk cId="3825280004" sldId="22290"/>
            <ac:spMk id="10" creationId="{243DC55A-157D-F2D9-8102-7127D4528428}"/>
          </ac:spMkLst>
        </pc:spChg>
        <pc:spChg chg="mod">
          <ac:chgData name="Katarina Steijer" userId="c06d60e0-29ba-4c22-b682-816abb0aeb33" providerId="ADAL" clId="{489A7090-805C-4B25-B81B-830B5893B587}" dt="2023-09-15T07:27:33.995" v="2011" actId="20577"/>
          <ac:spMkLst>
            <pc:docMk/>
            <pc:sldMk cId="3825280004" sldId="22290"/>
            <ac:spMk id="32" creationId="{DE602C09-4785-6EEE-4164-00F4D3DC8CCD}"/>
          </ac:spMkLst>
        </pc:spChg>
        <pc:spChg chg="mod">
          <ac:chgData name="Katarina Steijer" userId="c06d60e0-29ba-4c22-b682-816abb0aeb33" providerId="ADAL" clId="{489A7090-805C-4B25-B81B-830B5893B587}" dt="2023-09-15T07:27:37.162" v="2014" actId="20577"/>
          <ac:spMkLst>
            <pc:docMk/>
            <pc:sldMk cId="3825280004" sldId="22290"/>
            <ac:spMk id="33" creationId="{42BD4FEA-E63C-C461-3D66-2D47286EC6C1}"/>
          </ac:spMkLst>
        </pc:spChg>
        <pc:spChg chg="mod">
          <ac:chgData name="Katarina Steijer" userId="c06d60e0-29ba-4c22-b682-816abb0aeb33" providerId="ADAL" clId="{489A7090-805C-4B25-B81B-830B5893B587}" dt="2023-09-15T07:27:39.604" v="2017" actId="20577"/>
          <ac:spMkLst>
            <pc:docMk/>
            <pc:sldMk cId="3825280004" sldId="22290"/>
            <ac:spMk id="34" creationId="{6A362850-B220-CCC2-FA95-609132FEE816}"/>
          </ac:spMkLst>
        </pc:spChg>
        <pc:spChg chg="mod">
          <ac:chgData name="Katarina Steijer" userId="c06d60e0-29ba-4c22-b682-816abb0aeb33" providerId="ADAL" clId="{489A7090-805C-4B25-B81B-830B5893B587}" dt="2023-09-15T07:27:41.773" v="2020" actId="20577"/>
          <ac:spMkLst>
            <pc:docMk/>
            <pc:sldMk cId="3825280004" sldId="22290"/>
            <ac:spMk id="35" creationId="{78F5A89E-F95E-C0B0-865A-E518BC922DC4}"/>
          </ac:spMkLst>
        </pc:spChg>
        <pc:spChg chg="mod">
          <ac:chgData name="Katarina Steijer" userId="c06d60e0-29ba-4c22-b682-816abb0aeb33" providerId="ADAL" clId="{489A7090-805C-4B25-B81B-830B5893B587}" dt="2023-09-18T14:46:21.907" v="4571" actId="553"/>
          <ac:spMkLst>
            <pc:docMk/>
            <pc:sldMk cId="3825280004" sldId="22290"/>
            <ac:spMk id="51" creationId="{09F9F463-A5BA-9733-260E-DF0313F1439C}"/>
          </ac:spMkLst>
        </pc:spChg>
        <pc:spChg chg="mod">
          <ac:chgData name="Katarina Steijer" userId="c06d60e0-29ba-4c22-b682-816abb0aeb33" providerId="ADAL" clId="{489A7090-805C-4B25-B81B-830B5893B587}" dt="2023-09-18T14:46:26.512" v="4572" actId="555"/>
          <ac:spMkLst>
            <pc:docMk/>
            <pc:sldMk cId="3825280004" sldId="22290"/>
            <ac:spMk id="81" creationId="{36E1ED39-E4A3-F35F-2BCA-8897D9DD363D}"/>
          </ac:spMkLst>
        </pc:spChg>
      </pc:sldChg>
      <pc:sldChg chg="add del mod ord modShow">
        <pc:chgData name="Katarina Steijer" userId="c06d60e0-29ba-4c22-b682-816abb0aeb33" providerId="ADAL" clId="{489A7090-805C-4B25-B81B-830B5893B587}" dt="2023-09-22T12:44:07.626" v="5675" actId="18676"/>
        <pc:sldMkLst>
          <pc:docMk/>
          <pc:sldMk cId="34512123" sldId="22292"/>
        </pc:sldMkLst>
      </pc:sldChg>
      <pc:sldChg chg="addSp delSp modSp mod modClrScheme addCm chgLayout">
        <pc:chgData name="Katarina Steijer" userId="c06d60e0-29ba-4c22-b682-816abb0aeb33" providerId="ADAL" clId="{489A7090-805C-4B25-B81B-830B5893B587}" dt="2023-09-18T14:53:58.691" v="4648"/>
        <pc:sldMkLst>
          <pc:docMk/>
          <pc:sldMk cId="2097217693" sldId="22293"/>
        </pc:sldMkLst>
        <pc:spChg chg="del mod">
          <ac:chgData name="Katarina Steijer" userId="c06d60e0-29ba-4c22-b682-816abb0aeb33" providerId="ADAL" clId="{489A7090-805C-4B25-B81B-830B5893B587}" dt="2023-09-15T07:58:18.173" v="4300" actId="478"/>
          <ac:spMkLst>
            <pc:docMk/>
            <pc:sldMk cId="2097217693" sldId="22293"/>
            <ac:spMk id="2" creationId="{3CD33FA7-F4A6-41DC-E654-A29112128AAE}"/>
          </ac:spMkLst>
        </pc:spChg>
        <pc:spChg chg="add del mod ord">
          <ac:chgData name="Katarina Steijer" userId="c06d60e0-29ba-4c22-b682-816abb0aeb33" providerId="ADAL" clId="{489A7090-805C-4B25-B81B-830B5893B587}" dt="2023-09-15T07:45:14.053" v="3504" actId="478"/>
          <ac:spMkLst>
            <pc:docMk/>
            <pc:sldMk cId="2097217693" sldId="22293"/>
            <ac:spMk id="3" creationId="{6C261892-1A0F-1815-F4AB-DAB6132D9CB2}"/>
          </ac:spMkLst>
        </pc:spChg>
        <pc:spChg chg="add del mod ord">
          <ac:chgData name="Katarina Steijer" userId="c06d60e0-29ba-4c22-b682-816abb0aeb33" providerId="ADAL" clId="{489A7090-805C-4B25-B81B-830B5893B587}" dt="2023-09-15T07:45:16.574" v="3505" actId="478"/>
          <ac:spMkLst>
            <pc:docMk/>
            <pc:sldMk cId="2097217693" sldId="22293"/>
            <ac:spMk id="5" creationId="{2FEF738A-98A2-33AE-9D1D-FBE4C0F7A91E}"/>
          </ac:spMkLst>
        </pc:spChg>
        <pc:spChg chg="add del mod ord">
          <ac:chgData name="Katarina Steijer" userId="c06d60e0-29ba-4c22-b682-816abb0aeb33" providerId="ADAL" clId="{489A7090-805C-4B25-B81B-830B5893B587}" dt="2023-09-15T07:45:32.054" v="3508" actId="478"/>
          <ac:spMkLst>
            <pc:docMk/>
            <pc:sldMk cId="2097217693" sldId="22293"/>
            <ac:spMk id="6" creationId="{0B296D95-80D2-F72E-ABF1-0B1EF75C06D7}"/>
          </ac:spMkLst>
        </pc:spChg>
        <pc:spChg chg="add del mod ord">
          <ac:chgData name="Katarina Steijer" userId="c06d60e0-29ba-4c22-b682-816abb0aeb33" providerId="ADAL" clId="{489A7090-805C-4B25-B81B-830B5893B587}" dt="2023-09-15T07:45:32.054" v="3508" actId="478"/>
          <ac:spMkLst>
            <pc:docMk/>
            <pc:sldMk cId="2097217693" sldId="22293"/>
            <ac:spMk id="7" creationId="{0B92A9AC-A95B-2C5B-7C0E-4CDB4DB263A4}"/>
          </ac:spMkLst>
        </pc:spChg>
        <pc:spChg chg="add del mod">
          <ac:chgData name="Katarina Steijer" userId="c06d60e0-29ba-4c22-b682-816abb0aeb33" providerId="ADAL" clId="{489A7090-805C-4B25-B81B-830B5893B587}" dt="2023-09-15T07:46:14.030" v="3511"/>
          <ac:spMkLst>
            <pc:docMk/>
            <pc:sldMk cId="2097217693" sldId="22293"/>
            <ac:spMk id="8" creationId="{987BA1EB-833A-EAE6-CAD1-B4A76E7A7E70}"/>
          </ac:spMkLst>
        </pc:spChg>
        <pc:spChg chg="add del mod">
          <ac:chgData name="Katarina Steijer" userId="c06d60e0-29ba-4c22-b682-816abb0aeb33" providerId="ADAL" clId="{489A7090-805C-4B25-B81B-830B5893B587}" dt="2023-09-15T07:46:14.030" v="3511"/>
          <ac:spMkLst>
            <pc:docMk/>
            <pc:sldMk cId="2097217693" sldId="22293"/>
            <ac:spMk id="9" creationId="{CB8667AB-5FCD-F0C7-C009-E46C6F086551}"/>
          </ac:spMkLst>
        </pc:spChg>
        <pc:spChg chg="add del mod">
          <ac:chgData name="Katarina Steijer" userId="c06d60e0-29ba-4c22-b682-816abb0aeb33" providerId="ADAL" clId="{489A7090-805C-4B25-B81B-830B5893B587}" dt="2023-09-15T07:46:14.030" v="3511"/>
          <ac:spMkLst>
            <pc:docMk/>
            <pc:sldMk cId="2097217693" sldId="22293"/>
            <ac:spMk id="10" creationId="{61455148-58D5-E8E9-F081-AC8B42165F0B}"/>
          </ac:spMkLst>
        </pc:spChg>
        <pc:spChg chg="add del mod">
          <ac:chgData name="Katarina Steijer" userId="c06d60e0-29ba-4c22-b682-816abb0aeb33" providerId="ADAL" clId="{489A7090-805C-4B25-B81B-830B5893B587}" dt="2023-09-15T07:46:14.030" v="3511"/>
          <ac:spMkLst>
            <pc:docMk/>
            <pc:sldMk cId="2097217693" sldId="22293"/>
            <ac:spMk id="11" creationId="{F890EC6F-0D82-7DA9-4516-39A567C02690}"/>
          </ac:spMkLst>
        </pc:spChg>
        <pc:spChg chg="add del mod">
          <ac:chgData name="Katarina Steijer" userId="c06d60e0-29ba-4c22-b682-816abb0aeb33" providerId="ADAL" clId="{489A7090-805C-4B25-B81B-830B5893B587}" dt="2023-09-15T07:46:14.030" v="3511"/>
          <ac:spMkLst>
            <pc:docMk/>
            <pc:sldMk cId="2097217693" sldId="22293"/>
            <ac:spMk id="12" creationId="{ECE58C66-FAC4-154B-B110-A2ACBE74F0B5}"/>
          </ac:spMkLst>
        </pc:spChg>
        <pc:spChg chg="add del mod">
          <ac:chgData name="Katarina Steijer" userId="c06d60e0-29ba-4c22-b682-816abb0aeb33" providerId="ADAL" clId="{489A7090-805C-4B25-B81B-830B5893B587}" dt="2023-09-15T07:46:14.030" v="3511"/>
          <ac:spMkLst>
            <pc:docMk/>
            <pc:sldMk cId="2097217693" sldId="22293"/>
            <ac:spMk id="13" creationId="{A15B27E4-083F-FAD4-E918-DD1E2EC00443}"/>
          </ac:spMkLst>
        </pc:spChg>
        <pc:spChg chg="add del mod">
          <ac:chgData name="Katarina Steijer" userId="c06d60e0-29ba-4c22-b682-816abb0aeb33" providerId="ADAL" clId="{489A7090-805C-4B25-B81B-830B5893B587}" dt="2023-09-15T07:46:14.030" v="3511"/>
          <ac:spMkLst>
            <pc:docMk/>
            <pc:sldMk cId="2097217693" sldId="22293"/>
            <ac:spMk id="14" creationId="{3FD742D7-30A3-4622-F208-7AB8D9236C37}"/>
          </ac:spMkLst>
        </pc:spChg>
        <pc:spChg chg="add del mod">
          <ac:chgData name="Katarina Steijer" userId="c06d60e0-29ba-4c22-b682-816abb0aeb33" providerId="ADAL" clId="{489A7090-805C-4B25-B81B-830B5893B587}" dt="2023-09-15T07:46:14.030" v="3511"/>
          <ac:spMkLst>
            <pc:docMk/>
            <pc:sldMk cId="2097217693" sldId="22293"/>
            <ac:spMk id="15" creationId="{8C739234-F290-D108-18C7-F164BC814B25}"/>
          </ac:spMkLst>
        </pc:spChg>
        <pc:spChg chg="add del mod">
          <ac:chgData name="Katarina Steijer" userId="c06d60e0-29ba-4c22-b682-816abb0aeb33" providerId="ADAL" clId="{489A7090-805C-4B25-B81B-830B5893B587}" dt="2023-09-15T07:46:14.030" v="3511"/>
          <ac:spMkLst>
            <pc:docMk/>
            <pc:sldMk cId="2097217693" sldId="22293"/>
            <ac:spMk id="16" creationId="{7F4CAEF6-C868-7D83-AF1C-9CD45EEF9EB8}"/>
          </ac:spMkLst>
        </pc:spChg>
        <pc:spChg chg="add mod">
          <ac:chgData name="Katarina Steijer" userId="c06d60e0-29ba-4c22-b682-816abb0aeb33" providerId="ADAL" clId="{489A7090-805C-4B25-B81B-830B5893B587}" dt="2023-09-15T11:29:20.501" v="4523" actId="14100"/>
          <ac:spMkLst>
            <pc:docMk/>
            <pc:sldMk cId="2097217693" sldId="22293"/>
            <ac:spMk id="17" creationId="{98877182-7CDD-7F07-7744-9C1F062A8B7C}"/>
          </ac:spMkLst>
        </pc:spChg>
        <pc:spChg chg="mod">
          <ac:chgData name="Katarina Steijer" userId="c06d60e0-29ba-4c22-b682-816abb0aeb33" providerId="ADAL" clId="{489A7090-805C-4B25-B81B-830B5893B587}" dt="2023-09-15T07:45:37.754" v="3509" actId="207"/>
          <ac:spMkLst>
            <pc:docMk/>
            <pc:sldMk cId="2097217693" sldId="22293"/>
            <ac:spMk id="30" creationId="{8FB81081-D123-4B3D-9D29-62AB174EE149}"/>
          </ac:spMkLst>
        </pc:spChg>
        <pc:graphicFrameChg chg="mod modGraphic">
          <ac:chgData name="Katarina Steijer" userId="c06d60e0-29ba-4c22-b682-816abb0aeb33" providerId="ADAL" clId="{489A7090-805C-4B25-B81B-830B5893B587}" dt="2023-09-18T14:51:23.688" v="4579" actId="207"/>
          <ac:graphicFrameMkLst>
            <pc:docMk/>
            <pc:sldMk cId="2097217693" sldId="22293"/>
            <ac:graphicFrameMk id="45" creationId="{215B5D22-EF8E-5928-C0E7-0B46546ED94C}"/>
          </ac:graphicFrameMkLst>
        </pc:graphicFrameChg>
      </pc:sldChg>
      <pc:sldChg chg="delSp modSp del mod ord modShow">
        <pc:chgData name="Katarina Steijer" userId="c06d60e0-29ba-4c22-b682-816abb0aeb33" providerId="ADAL" clId="{489A7090-805C-4B25-B81B-830B5893B587}" dt="2023-09-22T12:44:07.626" v="5675" actId="18676"/>
        <pc:sldMkLst>
          <pc:docMk/>
          <pc:sldMk cId="2776120551" sldId="22294"/>
        </pc:sldMkLst>
        <pc:spChg chg="mod">
          <ac:chgData name="Katarina Steijer" userId="c06d60e0-29ba-4c22-b682-816abb0aeb33" providerId="ADAL" clId="{489A7090-805C-4B25-B81B-830B5893B587}" dt="2023-09-12T12:54:32.686" v="186" actId="20577"/>
          <ac:spMkLst>
            <pc:docMk/>
            <pc:sldMk cId="2776120551" sldId="22294"/>
            <ac:spMk id="2" creationId="{282C512C-A823-854D-CF8C-E865FA535CE3}"/>
          </ac:spMkLst>
        </pc:spChg>
        <pc:spChg chg="del mod">
          <ac:chgData name="Katarina Steijer" userId="c06d60e0-29ba-4c22-b682-816abb0aeb33" providerId="ADAL" clId="{489A7090-805C-4B25-B81B-830B5893B587}" dt="2023-09-12T12:55:30.078" v="191" actId="478"/>
          <ac:spMkLst>
            <pc:docMk/>
            <pc:sldMk cId="2776120551" sldId="22294"/>
            <ac:spMk id="19" creationId="{B71F39E6-0F81-9737-1D62-A1665CE9093F}"/>
          </ac:spMkLst>
        </pc:spChg>
        <pc:graphicFrameChg chg="mod modGraphic">
          <ac:chgData name="Katarina Steijer" userId="c06d60e0-29ba-4c22-b682-816abb0aeb33" providerId="ADAL" clId="{489A7090-805C-4B25-B81B-830B5893B587}" dt="2023-09-13T12:22:08.877" v="193" actId="20577"/>
          <ac:graphicFrameMkLst>
            <pc:docMk/>
            <pc:sldMk cId="2776120551" sldId="22294"/>
            <ac:graphicFrameMk id="8" creationId="{08A84130-3BB9-12A2-95C0-F3561A4A7D0C}"/>
          </ac:graphicFrameMkLst>
        </pc:graphicFrameChg>
      </pc:sldChg>
      <pc:sldChg chg="del">
        <pc:chgData name="Katarina Steijer" userId="c06d60e0-29ba-4c22-b682-816abb0aeb33" providerId="ADAL" clId="{489A7090-805C-4B25-B81B-830B5893B587}" dt="2023-09-12T12:47:23.243" v="1" actId="47"/>
        <pc:sldMkLst>
          <pc:docMk/>
          <pc:sldMk cId="2795817661" sldId="22295"/>
        </pc:sldMkLst>
      </pc:sldChg>
      <pc:sldChg chg="del">
        <pc:chgData name="Katarina Steijer" userId="c06d60e0-29ba-4c22-b682-816abb0aeb33" providerId="ADAL" clId="{489A7090-805C-4B25-B81B-830B5893B587}" dt="2023-09-15T06:54:24.170" v="280" actId="47"/>
        <pc:sldMkLst>
          <pc:docMk/>
          <pc:sldMk cId="3950389922" sldId="22297"/>
        </pc:sldMkLst>
      </pc:sldChg>
      <pc:sldChg chg="del">
        <pc:chgData name="Katarina Steijer" userId="c06d60e0-29ba-4c22-b682-816abb0aeb33" providerId="ADAL" clId="{489A7090-805C-4B25-B81B-830B5893B587}" dt="2023-09-12T12:47:11.282" v="0" actId="47"/>
        <pc:sldMkLst>
          <pc:docMk/>
          <pc:sldMk cId="2141735911" sldId="22298"/>
        </pc:sldMkLst>
      </pc:sldChg>
      <pc:sldChg chg="modSp new del mod ord">
        <pc:chgData name="Katarina Steijer" userId="c06d60e0-29ba-4c22-b682-816abb0aeb33" providerId="ADAL" clId="{489A7090-805C-4B25-B81B-830B5893B587}" dt="2023-09-15T06:49:24.692" v="212" actId="47"/>
        <pc:sldMkLst>
          <pc:docMk/>
          <pc:sldMk cId="2658483466" sldId="22298"/>
        </pc:sldMkLst>
        <pc:spChg chg="mod">
          <ac:chgData name="Katarina Steijer" userId="c06d60e0-29ba-4c22-b682-816abb0aeb33" providerId="ADAL" clId="{489A7090-805C-4B25-B81B-830B5893B587}" dt="2023-09-15T06:49:14.364" v="210" actId="20577"/>
          <ac:spMkLst>
            <pc:docMk/>
            <pc:sldMk cId="2658483466" sldId="22298"/>
            <ac:spMk id="4" creationId="{484CFAA3-608B-D837-3006-768C6B729DAF}"/>
          </ac:spMkLst>
        </pc:spChg>
      </pc:sldChg>
      <pc:sldChg chg="addSp delSp modSp add del mod setBg">
        <pc:chgData name="Katarina Steijer" userId="c06d60e0-29ba-4c22-b682-816abb0aeb33" providerId="ADAL" clId="{489A7090-805C-4B25-B81B-830B5893B587}" dt="2023-09-15T06:51:33.094" v="248" actId="47"/>
        <pc:sldMkLst>
          <pc:docMk/>
          <pc:sldMk cId="4258565161" sldId="22317"/>
        </pc:sldMkLst>
        <pc:spChg chg="mod">
          <ac:chgData name="Katarina Steijer" userId="c06d60e0-29ba-4c22-b682-816abb0aeb33" providerId="ADAL" clId="{489A7090-805C-4B25-B81B-830B5893B587}" dt="2023-09-15T06:50:24.693" v="245" actId="122"/>
          <ac:spMkLst>
            <pc:docMk/>
            <pc:sldMk cId="4258565161" sldId="22317"/>
            <ac:spMk id="2" creationId="{E1C4A6ED-BDAE-4E5B-8EFA-10A401744C65}"/>
          </ac:spMkLst>
        </pc:spChg>
        <pc:spChg chg="add del">
          <ac:chgData name="Katarina Steijer" userId="c06d60e0-29ba-4c22-b682-816abb0aeb33" providerId="ADAL" clId="{489A7090-805C-4B25-B81B-830B5893B587}" dt="2023-09-15T06:49:51.900" v="230" actId="478"/>
          <ac:spMkLst>
            <pc:docMk/>
            <pc:sldMk cId="4258565161" sldId="22317"/>
            <ac:spMk id="4" creationId="{B6CF0BE7-8D72-4CE2-BD4A-66E38781E7DD}"/>
          </ac:spMkLst>
        </pc:spChg>
      </pc:sldChg>
      <pc:sldChg chg="addSp delSp modSp add del mod modClrScheme chgLayout">
        <pc:chgData name="Katarina Steijer" userId="c06d60e0-29ba-4c22-b682-816abb0aeb33" providerId="ADAL" clId="{489A7090-805C-4B25-B81B-830B5893B587}" dt="2023-09-15T06:54:08.685" v="279" actId="47"/>
        <pc:sldMkLst>
          <pc:docMk/>
          <pc:sldMk cId="2597888350" sldId="22318"/>
        </pc:sldMkLst>
        <pc:spChg chg="mod ord">
          <ac:chgData name="Katarina Steijer" userId="c06d60e0-29ba-4c22-b682-816abb0aeb33" providerId="ADAL" clId="{489A7090-805C-4B25-B81B-830B5893B587}" dt="2023-09-15T06:52:40.282" v="264" actId="700"/>
          <ac:spMkLst>
            <pc:docMk/>
            <pc:sldMk cId="2597888350" sldId="22318"/>
            <ac:spMk id="2" creationId="{E1C4A6ED-BDAE-4E5B-8EFA-10A401744C65}"/>
          </ac:spMkLst>
        </pc:spChg>
        <pc:spChg chg="add del mod ord">
          <ac:chgData name="Katarina Steijer" userId="c06d60e0-29ba-4c22-b682-816abb0aeb33" providerId="ADAL" clId="{489A7090-805C-4B25-B81B-830B5893B587}" dt="2023-09-15T06:52:40.282" v="264" actId="700"/>
          <ac:spMkLst>
            <pc:docMk/>
            <pc:sldMk cId="2597888350" sldId="22318"/>
            <ac:spMk id="3" creationId="{D2A2F5C2-47CF-7596-0A24-5B1AC93D4B51}"/>
          </ac:spMkLst>
        </pc:spChg>
        <pc:spChg chg="add mod ord">
          <ac:chgData name="Katarina Steijer" userId="c06d60e0-29ba-4c22-b682-816abb0aeb33" providerId="ADAL" clId="{489A7090-805C-4B25-B81B-830B5893B587}" dt="2023-09-15T06:52:40.282" v="264" actId="700"/>
          <ac:spMkLst>
            <pc:docMk/>
            <pc:sldMk cId="2597888350" sldId="22318"/>
            <ac:spMk id="6" creationId="{BAED2DAF-6435-CA6B-1927-4D80DDE57AA8}"/>
          </ac:spMkLst>
        </pc:spChg>
      </pc:sldChg>
      <pc:sldChg chg="addSp delSp modSp new mod">
        <pc:chgData name="Katarina Steijer" userId="c06d60e0-29ba-4c22-b682-816abb0aeb33" providerId="ADAL" clId="{489A7090-805C-4B25-B81B-830B5893B587}" dt="2023-09-22T12:42:11.212" v="5667" actId="34135"/>
        <pc:sldMkLst>
          <pc:docMk/>
          <pc:sldMk cId="3223684499" sldId="22319"/>
        </pc:sldMkLst>
        <pc:spChg chg="del">
          <ac:chgData name="Katarina Steijer" userId="c06d60e0-29ba-4c22-b682-816abb0aeb33" providerId="ADAL" clId="{489A7090-805C-4B25-B81B-830B5893B587}" dt="2023-09-15T06:53:49.754" v="278" actId="478"/>
          <ac:spMkLst>
            <pc:docMk/>
            <pc:sldMk cId="3223684499" sldId="22319"/>
            <ac:spMk id="3" creationId="{78C5C2F7-E986-7B74-0654-1A1A13FA3E3D}"/>
          </ac:spMkLst>
        </pc:spChg>
        <pc:spChg chg="mod">
          <ac:chgData name="Katarina Steijer" userId="c06d60e0-29ba-4c22-b682-816abb0aeb33" providerId="ADAL" clId="{489A7090-805C-4B25-B81B-830B5893B587}" dt="2023-09-22T12:42:11.212" v="5667" actId="34135"/>
          <ac:spMkLst>
            <pc:docMk/>
            <pc:sldMk cId="3223684499" sldId="22319"/>
            <ac:spMk id="4" creationId="{BEF8BC39-5416-75DB-7016-5D16182A912E}"/>
          </ac:spMkLst>
        </pc:spChg>
        <pc:spChg chg="add del mod">
          <ac:chgData name="Katarina Steijer" userId="c06d60e0-29ba-4c22-b682-816abb0aeb33" providerId="ADAL" clId="{489A7090-805C-4B25-B81B-830B5893B587}" dt="2023-09-15T06:53:06.521" v="269" actId="478"/>
          <ac:spMkLst>
            <pc:docMk/>
            <pc:sldMk cId="3223684499" sldId="22319"/>
            <ac:spMk id="6" creationId="{E7727DB7-7F49-D6F1-6AF5-DBFEBAA7B59B}"/>
          </ac:spMkLst>
        </pc:spChg>
        <pc:spChg chg="add del mod">
          <ac:chgData name="Katarina Steijer" userId="c06d60e0-29ba-4c22-b682-816abb0aeb33" providerId="ADAL" clId="{489A7090-805C-4B25-B81B-830B5893B587}" dt="2023-09-15T06:52:53.543" v="267" actId="478"/>
          <ac:spMkLst>
            <pc:docMk/>
            <pc:sldMk cId="3223684499" sldId="22319"/>
            <ac:spMk id="7" creationId="{8AF456E7-6160-5604-2B3A-671CE3F91602}"/>
          </ac:spMkLst>
        </pc:spChg>
        <pc:picChg chg="add mod">
          <ac:chgData name="Katarina Steijer" userId="c06d60e0-29ba-4c22-b682-816abb0aeb33" providerId="ADAL" clId="{489A7090-805C-4B25-B81B-830B5893B587}" dt="2023-09-22T12:42:11.212" v="5667" actId="34135"/>
          <ac:picMkLst>
            <pc:docMk/>
            <pc:sldMk cId="3223684499" sldId="22319"/>
            <ac:picMk id="2" creationId="{25A11E87-1403-0269-5D8C-A5C1D9BD75DD}"/>
          </ac:picMkLst>
        </pc:picChg>
        <pc:picChg chg="add mod ord">
          <ac:chgData name="Katarina Steijer" userId="c06d60e0-29ba-4c22-b682-816abb0aeb33" providerId="ADAL" clId="{489A7090-805C-4B25-B81B-830B5893B587}" dt="2023-09-22T12:42:11.212" v="5667" actId="34135"/>
          <ac:picMkLst>
            <pc:docMk/>
            <pc:sldMk cId="3223684499" sldId="22319"/>
            <ac:picMk id="5" creationId="{F4BE5F52-335C-1DDE-CB81-638743723794}"/>
          </ac:picMkLst>
        </pc:picChg>
      </pc:sldChg>
      <pc:sldChg chg="addSp modSp new mod">
        <pc:chgData name="Katarina Steijer" userId="c06d60e0-29ba-4c22-b682-816abb0aeb33" providerId="ADAL" clId="{489A7090-805C-4B25-B81B-830B5893B587}" dt="2023-09-22T12:42:19.487" v="5668" actId="34135"/>
        <pc:sldMkLst>
          <pc:docMk/>
          <pc:sldMk cId="3878495400" sldId="22320"/>
        </pc:sldMkLst>
        <pc:spChg chg="mod">
          <ac:chgData name="Katarina Steijer" userId="c06d60e0-29ba-4c22-b682-816abb0aeb33" providerId="ADAL" clId="{489A7090-805C-4B25-B81B-830B5893B587}" dt="2023-09-22T12:42:19.487" v="5668" actId="34135"/>
          <ac:spMkLst>
            <pc:docMk/>
            <pc:sldMk cId="3878495400" sldId="22320"/>
            <ac:spMk id="2" creationId="{2D43EF7B-5727-9ED2-C3CA-8CA2CCA85189}"/>
          </ac:spMkLst>
        </pc:spChg>
        <pc:spChg chg="mod">
          <ac:chgData name="Katarina Steijer" userId="c06d60e0-29ba-4c22-b682-816abb0aeb33" providerId="ADAL" clId="{489A7090-805C-4B25-B81B-830B5893B587}" dt="2023-09-22T12:42:19.487" v="5668" actId="34135"/>
          <ac:spMkLst>
            <pc:docMk/>
            <pc:sldMk cId="3878495400" sldId="22320"/>
            <ac:spMk id="3" creationId="{7691EDF7-F024-ECAE-195A-21BD016B8FAF}"/>
          </ac:spMkLst>
        </pc:spChg>
        <pc:spChg chg="mod">
          <ac:chgData name="Katarina Steijer" userId="c06d60e0-29ba-4c22-b682-816abb0aeb33" providerId="ADAL" clId="{489A7090-805C-4B25-B81B-830B5893B587}" dt="2023-09-22T12:42:19.487" v="5668" actId="34135"/>
          <ac:spMkLst>
            <pc:docMk/>
            <pc:sldMk cId="3878495400" sldId="22320"/>
            <ac:spMk id="4" creationId="{063D4290-4885-2D6A-8DE5-506B5F82CBAB}"/>
          </ac:spMkLst>
        </pc:spChg>
        <pc:spChg chg="mod">
          <ac:chgData name="Katarina Steijer" userId="c06d60e0-29ba-4c22-b682-816abb0aeb33" providerId="ADAL" clId="{489A7090-805C-4B25-B81B-830B5893B587}" dt="2023-09-22T12:42:19.487" v="5668" actId="34135"/>
          <ac:spMkLst>
            <pc:docMk/>
            <pc:sldMk cId="3878495400" sldId="22320"/>
            <ac:spMk id="12" creationId="{19BDC8A7-95F5-B4E8-E4CF-033D2A62E728}"/>
          </ac:spMkLst>
        </pc:spChg>
        <pc:spChg chg="mod">
          <ac:chgData name="Katarina Steijer" userId="c06d60e0-29ba-4c22-b682-816abb0aeb33" providerId="ADAL" clId="{489A7090-805C-4B25-B81B-830B5893B587}" dt="2023-09-22T12:42:19.487" v="5668" actId="34135"/>
          <ac:spMkLst>
            <pc:docMk/>
            <pc:sldMk cId="3878495400" sldId="22320"/>
            <ac:spMk id="13" creationId="{E2F4A013-0951-8304-0C20-40D0207E9A7D}"/>
          </ac:spMkLst>
        </pc:spChg>
        <pc:spChg chg="mod">
          <ac:chgData name="Katarina Steijer" userId="c06d60e0-29ba-4c22-b682-816abb0aeb33" providerId="ADAL" clId="{489A7090-805C-4B25-B81B-830B5893B587}" dt="2023-09-22T12:42:19.487" v="5668" actId="34135"/>
          <ac:spMkLst>
            <pc:docMk/>
            <pc:sldMk cId="3878495400" sldId="22320"/>
            <ac:spMk id="14" creationId="{57E04E5A-961A-7FDC-D136-AF722B5C9E17}"/>
          </ac:spMkLst>
        </pc:spChg>
        <pc:spChg chg="mod">
          <ac:chgData name="Katarina Steijer" userId="c06d60e0-29ba-4c22-b682-816abb0aeb33" providerId="ADAL" clId="{489A7090-805C-4B25-B81B-830B5893B587}" dt="2023-09-22T12:42:19.487" v="5668" actId="34135"/>
          <ac:spMkLst>
            <pc:docMk/>
            <pc:sldMk cId="3878495400" sldId="22320"/>
            <ac:spMk id="20" creationId="{E32F1187-2DA2-500D-3129-B48A700510C2}"/>
          </ac:spMkLst>
        </pc:spChg>
        <pc:spChg chg="mod">
          <ac:chgData name="Katarina Steijer" userId="c06d60e0-29ba-4c22-b682-816abb0aeb33" providerId="ADAL" clId="{489A7090-805C-4B25-B81B-830B5893B587}" dt="2023-09-22T12:42:19.487" v="5668" actId="34135"/>
          <ac:spMkLst>
            <pc:docMk/>
            <pc:sldMk cId="3878495400" sldId="22320"/>
            <ac:spMk id="25" creationId="{543C9D19-7853-D55A-96CC-D678BA5FF0C8}"/>
          </ac:spMkLst>
        </pc:spChg>
        <pc:spChg chg="mod">
          <ac:chgData name="Katarina Steijer" userId="c06d60e0-29ba-4c22-b682-816abb0aeb33" providerId="ADAL" clId="{489A7090-805C-4B25-B81B-830B5893B587}" dt="2023-09-22T12:42:19.487" v="5668" actId="34135"/>
          <ac:spMkLst>
            <pc:docMk/>
            <pc:sldMk cId="3878495400" sldId="22320"/>
            <ac:spMk id="27" creationId="{3CFCC0F8-934A-6D77-2E6E-4A355ABD0F5C}"/>
          </ac:spMkLst>
        </pc:spChg>
        <pc:spChg chg="mod">
          <ac:chgData name="Katarina Steijer" userId="c06d60e0-29ba-4c22-b682-816abb0aeb33" providerId="ADAL" clId="{489A7090-805C-4B25-B81B-830B5893B587}" dt="2023-09-22T12:42:19.487" v="5668" actId="34135"/>
          <ac:spMkLst>
            <pc:docMk/>
            <pc:sldMk cId="3878495400" sldId="22320"/>
            <ac:spMk id="28" creationId="{3DB07B81-DB0D-BA48-FF07-D60D77707266}"/>
          </ac:spMkLst>
        </pc:spChg>
        <pc:grpChg chg="mod">
          <ac:chgData name="Katarina Steijer" userId="c06d60e0-29ba-4c22-b682-816abb0aeb33" providerId="ADAL" clId="{489A7090-805C-4B25-B81B-830B5893B587}" dt="2023-09-22T12:42:19.487" v="5668" actId="34135"/>
          <ac:grpSpMkLst>
            <pc:docMk/>
            <pc:sldMk cId="3878495400" sldId="22320"/>
            <ac:grpSpMk id="5" creationId="{5DC15E52-4EF1-EB48-56A0-939D56A1BED7}"/>
          </ac:grpSpMkLst>
        </pc:grpChg>
        <pc:grpChg chg="mod">
          <ac:chgData name="Katarina Steijer" userId="c06d60e0-29ba-4c22-b682-816abb0aeb33" providerId="ADAL" clId="{489A7090-805C-4B25-B81B-830B5893B587}" dt="2023-09-22T12:42:19.487" v="5668" actId="34135"/>
          <ac:grpSpMkLst>
            <pc:docMk/>
            <pc:sldMk cId="3878495400" sldId="22320"/>
            <ac:grpSpMk id="24" creationId="{BDE9EFEE-E220-9169-AF32-D189583C635B}"/>
          </ac:grpSpMkLst>
        </pc:grpChg>
        <pc:grpChg chg="mod">
          <ac:chgData name="Katarina Steijer" userId="c06d60e0-29ba-4c22-b682-816abb0aeb33" providerId="ADAL" clId="{489A7090-805C-4B25-B81B-830B5893B587}" dt="2023-09-22T12:42:19.487" v="5668" actId="34135"/>
          <ac:grpSpMkLst>
            <pc:docMk/>
            <pc:sldMk cId="3878495400" sldId="22320"/>
            <ac:grpSpMk id="26" creationId="{D11F69C1-B003-8710-3C8A-E3F8823EA0DB}"/>
          </ac:grpSpMkLst>
        </pc:grpChg>
        <pc:picChg chg="mod">
          <ac:chgData name="Katarina Steijer" userId="c06d60e0-29ba-4c22-b682-816abb0aeb33" providerId="ADAL" clId="{489A7090-805C-4B25-B81B-830B5893B587}" dt="2023-09-22T12:42:19.487" v="5668" actId="34135"/>
          <ac:picMkLst>
            <pc:docMk/>
            <pc:sldMk cId="3878495400" sldId="22320"/>
            <ac:picMk id="7" creationId="{3CCC2D9C-C6F8-FCE7-99AF-5D51AC5006AB}"/>
          </ac:picMkLst>
        </pc:picChg>
        <pc:picChg chg="add mod">
          <ac:chgData name="Katarina Steijer" userId="c06d60e0-29ba-4c22-b682-816abb0aeb33" providerId="ADAL" clId="{489A7090-805C-4B25-B81B-830B5893B587}" dt="2023-09-22T12:42:19.487" v="5668" actId="34135"/>
          <ac:picMkLst>
            <pc:docMk/>
            <pc:sldMk cId="3878495400" sldId="22320"/>
            <ac:picMk id="16" creationId="{4904E8A4-7E70-401C-C678-EE12624E92AE}"/>
          </ac:picMkLst>
        </pc:picChg>
        <pc:picChg chg="mod">
          <ac:chgData name="Katarina Steijer" userId="c06d60e0-29ba-4c22-b682-816abb0aeb33" providerId="ADAL" clId="{489A7090-805C-4B25-B81B-830B5893B587}" dt="2023-09-22T12:42:19.487" v="5668" actId="34135"/>
          <ac:picMkLst>
            <pc:docMk/>
            <pc:sldMk cId="3878495400" sldId="22320"/>
            <ac:picMk id="19" creationId="{41036603-6A44-5C04-184E-23FF439669F8}"/>
          </ac:picMkLst>
        </pc:picChg>
      </pc:sldChg>
      <pc:sldChg chg="modSp add mod ord setBg">
        <pc:chgData name="Katarina Steijer" userId="c06d60e0-29ba-4c22-b682-816abb0aeb33" providerId="ADAL" clId="{489A7090-805C-4B25-B81B-830B5893B587}" dt="2023-09-15T07:36:15.154" v="2814"/>
        <pc:sldMkLst>
          <pc:docMk/>
          <pc:sldMk cId="2730768730" sldId="22321"/>
        </pc:sldMkLst>
        <pc:spChg chg="mod">
          <ac:chgData name="Katarina Steijer" userId="c06d60e0-29ba-4c22-b682-816abb0aeb33" providerId="ADAL" clId="{489A7090-805C-4B25-B81B-830B5893B587}" dt="2023-09-15T07:04:40.557" v="1411" actId="20577"/>
          <ac:spMkLst>
            <pc:docMk/>
            <pc:sldMk cId="2730768730" sldId="22321"/>
            <ac:spMk id="2" creationId="{434A5754-D94D-3B03-0A75-D13ACA03EF31}"/>
          </ac:spMkLst>
        </pc:spChg>
        <pc:spChg chg="mod">
          <ac:chgData name="Katarina Steijer" userId="c06d60e0-29ba-4c22-b682-816abb0aeb33" providerId="ADAL" clId="{489A7090-805C-4B25-B81B-830B5893B587}" dt="2023-09-15T07:05:40.892" v="1488" actId="113"/>
          <ac:spMkLst>
            <pc:docMk/>
            <pc:sldMk cId="2730768730" sldId="22321"/>
            <ac:spMk id="3" creationId="{2D334F31-9CBB-1E2D-B0A3-00309378551C}"/>
          </ac:spMkLst>
        </pc:spChg>
        <pc:spChg chg="mod">
          <ac:chgData name="Katarina Steijer" userId="c06d60e0-29ba-4c22-b682-816abb0aeb33" providerId="ADAL" clId="{489A7090-805C-4B25-B81B-830B5893B587}" dt="2023-09-15T07:05:50.457" v="1490" actId="20577"/>
          <ac:spMkLst>
            <pc:docMk/>
            <pc:sldMk cId="2730768730" sldId="22321"/>
            <ac:spMk id="4" creationId="{A308B4A9-2BD2-302F-621B-43F6D76CFE0A}"/>
          </ac:spMkLst>
        </pc:spChg>
        <pc:spChg chg="mod">
          <ac:chgData name="Katarina Steijer" userId="c06d60e0-29ba-4c22-b682-816abb0aeb33" providerId="ADAL" clId="{489A7090-805C-4B25-B81B-830B5893B587}" dt="2023-09-15T07:09:31.412" v="1523" actId="108"/>
          <ac:spMkLst>
            <pc:docMk/>
            <pc:sldMk cId="2730768730" sldId="22321"/>
            <ac:spMk id="6" creationId="{4B200D54-799F-F0B2-752F-72434E8D038E}"/>
          </ac:spMkLst>
        </pc:spChg>
        <pc:spChg chg="mod">
          <ac:chgData name="Katarina Steijer" userId="c06d60e0-29ba-4c22-b682-816abb0aeb33" providerId="ADAL" clId="{489A7090-805C-4B25-B81B-830B5893B587}" dt="2023-09-15T07:06:03.125" v="1493"/>
          <ac:spMkLst>
            <pc:docMk/>
            <pc:sldMk cId="2730768730" sldId="22321"/>
            <ac:spMk id="8" creationId="{D1B0BA9E-ACFA-2EB2-E2F4-E19E5039653C}"/>
          </ac:spMkLst>
        </pc:spChg>
        <pc:spChg chg="mod">
          <ac:chgData name="Katarina Steijer" userId="c06d60e0-29ba-4c22-b682-816abb0aeb33" providerId="ADAL" clId="{489A7090-805C-4B25-B81B-830B5893B587}" dt="2023-09-15T07:20:26.392" v="1607" actId="113"/>
          <ac:spMkLst>
            <pc:docMk/>
            <pc:sldMk cId="2730768730" sldId="22321"/>
            <ac:spMk id="20" creationId="{B3E96BE0-4764-00C2-3C07-4FA03861F837}"/>
          </ac:spMkLst>
        </pc:spChg>
        <pc:spChg chg="mod">
          <ac:chgData name="Katarina Steijer" userId="c06d60e0-29ba-4c22-b682-816abb0aeb33" providerId="ADAL" clId="{489A7090-805C-4B25-B81B-830B5893B587}" dt="2023-09-15T07:06:24.544" v="1497"/>
          <ac:spMkLst>
            <pc:docMk/>
            <pc:sldMk cId="2730768730" sldId="22321"/>
            <ac:spMk id="21" creationId="{4948C447-19EA-315A-629B-E9778EFEC0F6}"/>
          </ac:spMkLst>
        </pc:spChg>
        <pc:spChg chg="mod">
          <ac:chgData name="Katarina Steijer" userId="c06d60e0-29ba-4c22-b682-816abb0aeb33" providerId="ADAL" clId="{489A7090-805C-4B25-B81B-830B5893B587}" dt="2023-09-15T07:20:20.115" v="1606" actId="20577"/>
          <ac:spMkLst>
            <pc:docMk/>
            <pc:sldMk cId="2730768730" sldId="22321"/>
            <ac:spMk id="38" creationId="{07C5F5AA-F9B3-74BD-6A9A-8B07C4273A5D}"/>
          </ac:spMkLst>
        </pc:spChg>
        <pc:spChg chg="mod">
          <ac:chgData name="Katarina Steijer" userId="c06d60e0-29ba-4c22-b682-816abb0aeb33" providerId="ADAL" clId="{489A7090-805C-4B25-B81B-830B5893B587}" dt="2023-09-15T07:20:13.945" v="1602" actId="20577"/>
          <ac:spMkLst>
            <pc:docMk/>
            <pc:sldMk cId="2730768730" sldId="22321"/>
            <ac:spMk id="40" creationId="{362F1554-1384-0C96-4098-A889BC4692C3}"/>
          </ac:spMkLst>
        </pc:spChg>
      </pc:sldChg>
      <pc:sldChg chg="addSp delSp modSp add del mod ord addCm">
        <pc:chgData name="Katarina Steijer" userId="c06d60e0-29ba-4c22-b682-816abb0aeb33" providerId="ADAL" clId="{489A7090-805C-4B25-B81B-830B5893B587}" dt="2023-09-22T12:44:07.626" v="5675" actId="18676"/>
        <pc:sldMkLst>
          <pc:docMk/>
          <pc:sldMk cId="2026533764" sldId="22322"/>
        </pc:sldMkLst>
        <pc:spChg chg="add mod">
          <ac:chgData name="Katarina Steijer" userId="c06d60e0-29ba-4c22-b682-816abb0aeb33" providerId="ADAL" clId="{489A7090-805C-4B25-B81B-830B5893B587}" dt="2023-09-15T07:16:59.682" v="1589" actId="6549"/>
          <ac:spMkLst>
            <pc:docMk/>
            <pc:sldMk cId="2026533764" sldId="22322"/>
            <ac:spMk id="2" creationId="{0E7B3186-57B9-FDED-8F7C-FAE21CA8EB9E}"/>
          </ac:spMkLst>
        </pc:spChg>
        <pc:spChg chg="add del mod">
          <ac:chgData name="Katarina Steijer" userId="c06d60e0-29ba-4c22-b682-816abb0aeb33" providerId="ADAL" clId="{489A7090-805C-4B25-B81B-830B5893B587}" dt="2023-09-15T11:21:52.379" v="4381" actId="1076"/>
          <ac:spMkLst>
            <pc:docMk/>
            <pc:sldMk cId="2026533764" sldId="22322"/>
            <ac:spMk id="3" creationId="{0FB8CB21-D64E-E8D6-A899-E2C7C763F3D7}"/>
          </ac:spMkLst>
        </pc:spChg>
        <pc:spChg chg="mod">
          <ac:chgData name="Katarina Steijer" userId="c06d60e0-29ba-4c22-b682-816abb0aeb33" providerId="ADAL" clId="{489A7090-805C-4B25-B81B-830B5893B587}" dt="2023-09-15T11:21:13.977" v="4379" actId="1076"/>
          <ac:spMkLst>
            <pc:docMk/>
            <pc:sldMk cId="2026533764" sldId="22322"/>
            <ac:spMk id="4" creationId="{99E67856-30C1-DCF2-8442-14009857509A}"/>
          </ac:spMkLst>
        </pc:spChg>
        <pc:spChg chg="mod">
          <ac:chgData name="Katarina Steijer" userId="c06d60e0-29ba-4c22-b682-816abb0aeb33" providerId="ADAL" clId="{489A7090-805C-4B25-B81B-830B5893B587}" dt="2023-09-15T07:09:27.237" v="1522" actId="20577"/>
          <ac:spMkLst>
            <pc:docMk/>
            <pc:sldMk cId="2026533764" sldId="22322"/>
            <ac:spMk id="6" creationId="{4B200D54-799F-F0B2-752F-72434E8D038E}"/>
          </ac:spMkLst>
        </pc:spChg>
        <pc:spChg chg="mod">
          <ac:chgData name="Katarina Steijer" userId="c06d60e0-29ba-4c22-b682-816abb0aeb33" providerId="ADAL" clId="{489A7090-805C-4B25-B81B-830B5893B587}" dt="2023-09-15T07:17:21.275" v="1591" actId="13926"/>
          <ac:spMkLst>
            <pc:docMk/>
            <pc:sldMk cId="2026533764" sldId="22322"/>
            <ac:spMk id="10" creationId="{243DC55A-157D-F2D9-8102-7127D4528428}"/>
          </ac:spMkLst>
        </pc:spChg>
        <pc:spChg chg="mod">
          <ac:chgData name="Katarina Steijer" userId="c06d60e0-29ba-4c22-b682-816abb0aeb33" providerId="ADAL" clId="{489A7090-805C-4B25-B81B-830B5893B587}" dt="2023-09-15T07:27:47.964" v="2024" actId="20577"/>
          <ac:spMkLst>
            <pc:docMk/>
            <pc:sldMk cId="2026533764" sldId="22322"/>
            <ac:spMk id="32" creationId="{DE602C09-4785-6EEE-4164-00F4D3DC8CCD}"/>
          </ac:spMkLst>
        </pc:spChg>
        <pc:spChg chg="mod">
          <ac:chgData name="Katarina Steijer" userId="c06d60e0-29ba-4c22-b682-816abb0aeb33" providerId="ADAL" clId="{489A7090-805C-4B25-B81B-830B5893B587}" dt="2023-09-15T07:27:53.835" v="2027" actId="20577"/>
          <ac:spMkLst>
            <pc:docMk/>
            <pc:sldMk cId="2026533764" sldId="22322"/>
            <ac:spMk id="33" creationId="{42BD4FEA-E63C-C461-3D66-2D47286EC6C1}"/>
          </ac:spMkLst>
        </pc:spChg>
        <pc:spChg chg="mod">
          <ac:chgData name="Katarina Steijer" userId="c06d60e0-29ba-4c22-b682-816abb0aeb33" providerId="ADAL" clId="{489A7090-805C-4B25-B81B-830B5893B587}" dt="2023-09-15T07:27:57.430" v="2030" actId="20577"/>
          <ac:spMkLst>
            <pc:docMk/>
            <pc:sldMk cId="2026533764" sldId="22322"/>
            <ac:spMk id="34" creationId="{6A362850-B220-CCC2-FA95-609132FEE816}"/>
          </ac:spMkLst>
        </pc:spChg>
        <pc:spChg chg="mod">
          <ac:chgData name="Katarina Steijer" userId="c06d60e0-29ba-4c22-b682-816abb0aeb33" providerId="ADAL" clId="{489A7090-805C-4B25-B81B-830B5893B587}" dt="2023-09-15T07:27:59.992" v="2033" actId="20577"/>
          <ac:spMkLst>
            <pc:docMk/>
            <pc:sldMk cId="2026533764" sldId="22322"/>
            <ac:spMk id="35" creationId="{78F5A89E-F95E-C0B0-865A-E518BC922DC4}"/>
          </ac:spMkLst>
        </pc:spChg>
        <pc:spChg chg="mod">
          <ac:chgData name="Katarina Steijer" userId="c06d60e0-29ba-4c22-b682-816abb0aeb33" providerId="ADAL" clId="{489A7090-805C-4B25-B81B-830B5893B587}" dt="2023-09-15T07:17:16.011" v="1590" actId="13926"/>
          <ac:spMkLst>
            <pc:docMk/>
            <pc:sldMk cId="2026533764" sldId="22322"/>
            <ac:spMk id="44" creationId="{257F3BD9-1A63-8711-A480-3591FAB4C1BA}"/>
          </ac:spMkLst>
        </pc:spChg>
        <pc:spChg chg="mod">
          <ac:chgData name="Katarina Steijer" userId="c06d60e0-29ba-4c22-b682-816abb0aeb33" providerId="ADAL" clId="{489A7090-805C-4B25-B81B-830B5893B587}" dt="2023-09-15T07:17:16.011" v="1590" actId="13926"/>
          <ac:spMkLst>
            <pc:docMk/>
            <pc:sldMk cId="2026533764" sldId="22322"/>
            <ac:spMk id="45" creationId="{DE774E42-C6ED-C3E3-9EF7-BD038FB46EE4}"/>
          </ac:spMkLst>
        </pc:spChg>
        <pc:spChg chg="mod">
          <ac:chgData name="Katarina Steijer" userId="c06d60e0-29ba-4c22-b682-816abb0aeb33" providerId="ADAL" clId="{489A7090-805C-4B25-B81B-830B5893B587}" dt="2023-09-15T07:17:16.011" v="1590" actId="13926"/>
          <ac:spMkLst>
            <pc:docMk/>
            <pc:sldMk cId="2026533764" sldId="22322"/>
            <ac:spMk id="46" creationId="{F367185B-2473-0ABB-F4B1-E9CB43B28B00}"/>
          </ac:spMkLst>
        </pc:spChg>
        <pc:spChg chg="mod">
          <ac:chgData name="Katarina Steijer" userId="c06d60e0-29ba-4c22-b682-816abb0aeb33" providerId="ADAL" clId="{489A7090-805C-4B25-B81B-830B5893B587}" dt="2023-09-15T07:17:16.011" v="1590" actId="13926"/>
          <ac:spMkLst>
            <pc:docMk/>
            <pc:sldMk cId="2026533764" sldId="22322"/>
            <ac:spMk id="47" creationId="{ACE5AB0B-A2A9-7A3C-79B2-A4E4CCFC8712}"/>
          </ac:spMkLst>
        </pc:spChg>
        <pc:spChg chg="mod">
          <ac:chgData name="Katarina Steijer" userId="c06d60e0-29ba-4c22-b682-816abb0aeb33" providerId="ADAL" clId="{489A7090-805C-4B25-B81B-830B5893B587}" dt="2023-09-15T07:17:16.011" v="1590" actId="13926"/>
          <ac:spMkLst>
            <pc:docMk/>
            <pc:sldMk cId="2026533764" sldId="22322"/>
            <ac:spMk id="48" creationId="{50035E6D-ADB0-ACB5-B15B-4941DE2A0B02}"/>
          </ac:spMkLst>
        </pc:spChg>
        <pc:spChg chg="mod">
          <ac:chgData name="Katarina Steijer" userId="c06d60e0-29ba-4c22-b682-816abb0aeb33" providerId="ADAL" clId="{489A7090-805C-4B25-B81B-830B5893B587}" dt="2023-09-15T07:17:16.011" v="1590" actId="13926"/>
          <ac:spMkLst>
            <pc:docMk/>
            <pc:sldMk cId="2026533764" sldId="22322"/>
            <ac:spMk id="51" creationId="{09F9F463-A5BA-9733-260E-DF0313F1439C}"/>
          </ac:spMkLst>
        </pc:spChg>
        <pc:spChg chg="mod">
          <ac:chgData name="Katarina Steijer" userId="c06d60e0-29ba-4c22-b682-816abb0aeb33" providerId="ADAL" clId="{489A7090-805C-4B25-B81B-830B5893B587}" dt="2023-09-15T07:17:16.011" v="1590" actId="13926"/>
          <ac:spMkLst>
            <pc:docMk/>
            <pc:sldMk cId="2026533764" sldId="22322"/>
            <ac:spMk id="52" creationId="{AB2F7AFD-3934-73F4-9358-910AFF7EFC28}"/>
          </ac:spMkLst>
        </pc:spChg>
        <pc:spChg chg="mod">
          <ac:chgData name="Katarina Steijer" userId="c06d60e0-29ba-4c22-b682-816abb0aeb33" providerId="ADAL" clId="{489A7090-805C-4B25-B81B-830B5893B587}" dt="2023-09-15T07:17:16.011" v="1590" actId="13926"/>
          <ac:spMkLst>
            <pc:docMk/>
            <pc:sldMk cId="2026533764" sldId="22322"/>
            <ac:spMk id="53" creationId="{C4E03DB8-36A1-106A-CF04-7462C481ACB6}"/>
          </ac:spMkLst>
        </pc:spChg>
        <pc:spChg chg="mod">
          <ac:chgData name="Katarina Steijer" userId="c06d60e0-29ba-4c22-b682-816abb0aeb33" providerId="ADAL" clId="{489A7090-805C-4B25-B81B-830B5893B587}" dt="2023-09-15T07:10:51.532" v="1545" actId="108"/>
          <ac:spMkLst>
            <pc:docMk/>
            <pc:sldMk cId="2026533764" sldId="22322"/>
            <ac:spMk id="54" creationId="{7746684E-CE90-99FC-F6CC-0F54870E1336}"/>
          </ac:spMkLst>
        </pc:spChg>
        <pc:spChg chg="mod">
          <ac:chgData name="Katarina Steijer" userId="c06d60e0-29ba-4c22-b682-816abb0aeb33" providerId="ADAL" clId="{489A7090-805C-4B25-B81B-830B5893B587}" dt="2023-09-15T11:21:52.379" v="4381" actId="1076"/>
          <ac:spMkLst>
            <pc:docMk/>
            <pc:sldMk cId="2026533764" sldId="22322"/>
            <ac:spMk id="55" creationId="{F955FE2D-C457-F2C3-4BFF-27A2307AD153}"/>
          </ac:spMkLst>
        </pc:spChg>
        <pc:spChg chg="mod">
          <ac:chgData name="Katarina Steijer" userId="c06d60e0-29ba-4c22-b682-816abb0aeb33" providerId="ADAL" clId="{489A7090-805C-4B25-B81B-830B5893B587}" dt="2023-09-15T07:11:18.917" v="1549"/>
          <ac:spMkLst>
            <pc:docMk/>
            <pc:sldMk cId="2026533764" sldId="22322"/>
            <ac:spMk id="56" creationId="{301B195D-70E0-BEAA-B274-E802B66BA572}"/>
          </ac:spMkLst>
        </pc:spChg>
        <pc:spChg chg="mod">
          <ac:chgData name="Katarina Steijer" userId="c06d60e0-29ba-4c22-b682-816abb0aeb33" providerId="ADAL" clId="{489A7090-805C-4B25-B81B-830B5893B587}" dt="2023-09-15T07:11:26.653" v="1550"/>
          <ac:spMkLst>
            <pc:docMk/>
            <pc:sldMk cId="2026533764" sldId="22322"/>
            <ac:spMk id="57" creationId="{F2C6DC57-7012-2F3F-1BB3-D41B2ED39DEC}"/>
          </ac:spMkLst>
        </pc:spChg>
        <pc:spChg chg="mod">
          <ac:chgData name="Katarina Steijer" userId="c06d60e0-29ba-4c22-b682-816abb0aeb33" providerId="ADAL" clId="{489A7090-805C-4B25-B81B-830B5893B587}" dt="2023-09-15T07:13:29.715" v="1575" actId="6549"/>
          <ac:spMkLst>
            <pc:docMk/>
            <pc:sldMk cId="2026533764" sldId="22322"/>
            <ac:spMk id="58" creationId="{FE8BE2B2-C395-CFB4-2B12-98C07512CE74}"/>
          </ac:spMkLst>
        </pc:spChg>
        <pc:spChg chg="mod">
          <ac:chgData name="Katarina Steijer" userId="c06d60e0-29ba-4c22-b682-816abb0aeb33" providerId="ADAL" clId="{489A7090-805C-4B25-B81B-830B5893B587}" dt="2023-09-15T07:10:46.912" v="1544"/>
          <ac:spMkLst>
            <pc:docMk/>
            <pc:sldMk cId="2026533764" sldId="22322"/>
            <ac:spMk id="59" creationId="{2B6A7958-CA88-E105-F11B-8CC52E0B71C4}"/>
          </ac:spMkLst>
        </pc:spChg>
        <pc:spChg chg="mod">
          <ac:chgData name="Katarina Steijer" userId="c06d60e0-29ba-4c22-b682-816abb0aeb33" providerId="ADAL" clId="{489A7090-805C-4B25-B81B-830B5893B587}" dt="2023-09-15T07:12:45.045" v="1565" actId="6549"/>
          <ac:spMkLst>
            <pc:docMk/>
            <pc:sldMk cId="2026533764" sldId="22322"/>
            <ac:spMk id="60" creationId="{8254675D-C812-DC03-4FF9-D00497F83D72}"/>
          </ac:spMkLst>
        </pc:spChg>
        <pc:spChg chg="mod">
          <ac:chgData name="Katarina Steijer" userId="c06d60e0-29ba-4c22-b682-816abb0aeb33" providerId="ADAL" clId="{489A7090-805C-4B25-B81B-830B5893B587}" dt="2023-09-15T07:12:47.146" v="1566" actId="6549"/>
          <ac:spMkLst>
            <pc:docMk/>
            <pc:sldMk cId="2026533764" sldId="22322"/>
            <ac:spMk id="61" creationId="{91FB0C79-0509-8266-832A-93A25F8C63E9}"/>
          </ac:spMkLst>
        </pc:spChg>
        <pc:spChg chg="mod">
          <ac:chgData name="Katarina Steijer" userId="c06d60e0-29ba-4c22-b682-816abb0aeb33" providerId="ADAL" clId="{489A7090-805C-4B25-B81B-830B5893B587}" dt="2023-09-15T07:13:07.779" v="1567" actId="6549"/>
          <ac:spMkLst>
            <pc:docMk/>
            <pc:sldMk cId="2026533764" sldId="22322"/>
            <ac:spMk id="62" creationId="{9B2AF35F-9086-C0D5-4463-E68DD02076AB}"/>
          </ac:spMkLst>
        </pc:spChg>
        <pc:spChg chg="mod">
          <ac:chgData name="Katarina Steijer" userId="c06d60e0-29ba-4c22-b682-816abb0aeb33" providerId="ADAL" clId="{489A7090-805C-4B25-B81B-830B5893B587}" dt="2023-09-15T07:13:28.462" v="1574"/>
          <ac:spMkLst>
            <pc:docMk/>
            <pc:sldMk cId="2026533764" sldId="22322"/>
            <ac:spMk id="63" creationId="{F1CCEA5E-C595-2B6F-DDD4-268EB9C7F0D5}"/>
          </ac:spMkLst>
        </pc:spChg>
        <pc:spChg chg="mod">
          <ac:chgData name="Katarina Steijer" userId="c06d60e0-29ba-4c22-b682-816abb0aeb33" providerId="ADAL" clId="{489A7090-805C-4B25-B81B-830B5893B587}" dt="2023-09-15T07:10:54.031" v="1546" actId="108"/>
          <ac:spMkLst>
            <pc:docMk/>
            <pc:sldMk cId="2026533764" sldId="22322"/>
            <ac:spMk id="64" creationId="{E1E79EF0-A3EB-04FD-2B15-71099FBDF054}"/>
          </ac:spMkLst>
        </pc:spChg>
        <pc:spChg chg="mod">
          <ac:chgData name="Katarina Steijer" userId="c06d60e0-29ba-4c22-b682-816abb0aeb33" providerId="ADAL" clId="{489A7090-805C-4B25-B81B-830B5893B587}" dt="2023-09-15T07:12:31.778" v="1562" actId="108"/>
          <ac:spMkLst>
            <pc:docMk/>
            <pc:sldMk cId="2026533764" sldId="22322"/>
            <ac:spMk id="65" creationId="{AE58D3D5-E68C-665E-F237-931D081AF87F}"/>
          </ac:spMkLst>
        </pc:spChg>
        <pc:spChg chg="mod">
          <ac:chgData name="Katarina Steijer" userId="c06d60e0-29ba-4c22-b682-816abb0aeb33" providerId="ADAL" clId="{489A7090-805C-4B25-B81B-830B5893B587}" dt="2023-09-15T07:12:35.627" v="1563" actId="108"/>
          <ac:spMkLst>
            <pc:docMk/>
            <pc:sldMk cId="2026533764" sldId="22322"/>
            <ac:spMk id="66" creationId="{020AA387-82A2-80FB-B7B1-016CB8FA6933}"/>
          </ac:spMkLst>
        </pc:spChg>
        <pc:spChg chg="mod">
          <ac:chgData name="Katarina Steijer" userId="c06d60e0-29ba-4c22-b682-816abb0aeb33" providerId="ADAL" clId="{489A7090-805C-4B25-B81B-830B5893B587}" dt="2023-09-15T07:12:39.248" v="1564" actId="108"/>
          <ac:spMkLst>
            <pc:docMk/>
            <pc:sldMk cId="2026533764" sldId="22322"/>
            <ac:spMk id="67" creationId="{447AEE12-1865-7962-2618-DA9D0EB8AE9C}"/>
          </ac:spMkLst>
        </pc:spChg>
        <pc:spChg chg="mod">
          <ac:chgData name="Katarina Steijer" userId="c06d60e0-29ba-4c22-b682-816abb0aeb33" providerId="ADAL" clId="{489A7090-805C-4B25-B81B-830B5893B587}" dt="2023-09-15T07:13:11.627" v="1569" actId="6549"/>
          <ac:spMkLst>
            <pc:docMk/>
            <pc:sldMk cId="2026533764" sldId="22322"/>
            <ac:spMk id="68" creationId="{10BF900E-CFEB-92BA-3E5A-5716DE2C56E7}"/>
          </ac:spMkLst>
        </pc:spChg>
        <pc:spChg chg="mod">
          <ac:chgData name="Katarina Steijer" userId="c06d60e0-29ba-4c22-b682-816abb0aeb33" providerId="ADAL" clId="{489A7090-805C-4B25-B81B-830B5893B587}" dt="2023-09-15T07:10:56.149" v="1547" actId="108"/>
          <ac:spMkLst>
            <pc:docMk/>
            <pc:sldMk cId="2026533764" sldId="22322"/>
            <ac:spMk id="69" creationId="{A9F6B080-D64B-43DF-7249-F7B7729CE45B}"/>
          </ac:spMkLst>
        </pc:spChg>
        <pc:spChg chg="mod">
          <ac:chgData name="Katarina Steijer" userId="c06d60e0-29ba-4c22-b682-816abb0aeb33" providerId="ADAL" clId="{489A7090-805C-4B25-B81B-830B5893B587}" dt="2023-09-15T07:13:14.296" v="1570" actId="6549"/>
          <ac:spMkLst>
            <pc:docMk/>
            <pc:sldMk cId="2026533764" sldId="22322"/>
            <ac:spMk id="70" creationId="{AAB8CCC1-5312-DA9A-14A9-2CF9A4C37183}"/>
          </ac:spMkLst>
        </pc:spChg>
        <pc:spChg chg="mod">
          <ac:chgData name="Katarina Steijer" userId="c06d60e0-29ba-4c22-b682-816abb0aeb33" providerId="ADAL" clId="{489A7090-805C-4B25-B81B-830B5893B587}" dt="2023-09-15T07:13:16.030" v="1571" actId="6549"/>
          <ac:spMkLst>
            <pc:docMk/>
            <pc:sldMk cId="2026533764" sldId="22322"/>
            <ac:spMk id="71" creationId="{61E2CCD0-42AB-FA8F-725B-F3AFCE82A8AF}"/>
          </ac:spMkLst>
        </pc:spChg>
        <pc:spChg chg="mod">
          <ac:chgData name="Katarina Steijer" userId="c06d60e0-29ba-4c22-b682-816abb0aeb33" providerId="ADAL" clId="{489A7090-805C-4B25-B81B-830B5893B587}" dt="2023-09-15T07:13:17.950" v="1572" actId="6549"/>
          <ac:spMkLst>
            <pc:docMk/>
            <pc:sldMk cId="2026533764" sldId="22322"/>
            <ac:spMk id="72" creationId="{E7F1C5D8-7309-8039-4CD8-D57BC6DD5929}"/>
          </ac:spMkLst>
        </pc:spChg>
        <pc:spChg chg="mod">
          <ac:chgData name="Katarina Steijer" userId="c06d60e0-29ba-4c22-b682-816abb0aeb33" providerId="ADAL" clId="{489A7090-805C-4B25-B81B-830B5893B587}" dt="2023-09-15T07:13:20.242" v="1573" actId="6549"/>
          <ac:spMkLst>
            <pc:docMk/>
            <pc:sldMk cId="2026533764" sldId="22322"/>
            <ac:spMk id="73" creationId="{3E711939-DD38-8EBA-9B29-7CF98955A30F}"/>
          </ac:spMkLst>
        </pc:spChg>
        <pc:spChg chg="mod">
          <ac:chgData name="Katarina Steijer" userId="c06d60e0-29ba-4c22-b682-816abb0aeb33" providerId="ADAL" clId="{489A7090-805C-4B25-B81B-830B5893B587}" dt="2023-09-15T07:17:16.011" v="1590" actId="13926"/>
          <ac:spMkLst>
            <pc:docMk/>
            <pc:sldMk cId="2026533764" sldId="22322"/>
            <ac:spMk id="80" creationId="{D2191E65-E191-4CE4-BED5-3AF7A68F11CA}"/>
          </ac:spMkLst>
        </pc:spChg>
        <pc:spChg chg="mod">
          <ac:chgData name="Katarina Steijer" userId="c06d60e0-29ba-4c22-b682-816abb0aeb33" providerId="ADAL" clId="{489A7090-805C-4B25-B81B-830B5893B587}" dt="2023-09-15T07:17:16.011" v="1590" actId="13926"/>
          <ac:spMkLst>
            <pc:docMk/>
            <pc:sldMk cId="2026533764" sldId="22322"/>
            <ac:spMk id="81" creationId="{36E1ED39-E4A3-F35F-2BCA-8897D9DD363D}"/>
          </ac:spMkLst>
        </pc:spChg>
        <pc:spChg chg="mod">
          <ac:chgData name="Katarina Steijer" userId="c06d60e0-29ba-4c22-b682-816abb0aeb33" providerId="ADAL" clId="{489A7090-805C-4B25-B81B-830B5893B587}" dt="2023-09-15T07:17:16.011" v="1590" actId="13926"/>
          <ac:spMkLst>
            <pc:docMk/>
            <pc:sldMk cId="2026533764" sldId="22322"/>
            <ac:spMk id="96" creationId="{7459A100-B0CB-867E-DDBD-6147EA0FC37C}"/>
          </ac:spMkLst>
        </pc:spChg>
      </pc:sldChg>
      <pc:sldChg chg="modSp add del mod setBg addCm modCm">
        <pc:chgData name="Katarina Steijer" userId="c06d60e0-29ba-4c22-b682-816abb0aeb33" providerId="ADAL" clId="{489A7090-805C-4B25-B81B-830B5893B587}" dt="2023-09-22T10:58:57" v="4960" actId="47"/>
        <pc:sldMkLst>
          <pc:docMk/>
          <pc:sldMk cId="2721726008" sldId="22323"/>
        </pc:sldMkLst>
        <pc:spChg chg="mod">
          <ac:chgData name="Katarina Steijer" userId="c06d60e0-29ba-4c22-b682-816abb0aeb33" providerId="ADAL" clId="{489A7090-805C-4B25-B81B-830B5893B587}" dt="2023-09-15T07:09:38.372" v="1524" actId="108"/>
          <ac:spMkLst>
            <pc:docMk/>
            <pc:sldMk cId="2721726008" sldId="22323"/>
            <ac:spMk id="6" creationId="{4B200D54-799F-F0B2-752F-72434E8D038E}"/>
          </ac:spMkLst>
        </pc:spChg>
        <pc:spChg chg="mod">
          <ac:chgData name="Katarina Steijer" userId="c06d60e0-29ba-4c22-b682-816abb0aeb33" providerId="ADAL" clId="{489A7090-805C-4B25-B81B-830B5893B587}" dt="2023-09-15T07:19:33.972" v="1596" actId="20577"/>
          <ac:spMkLst>
            <pc:docMk/>
            <pc:sldMk cId="2721726008" sldId="22323"/>
            <ac:spMk id="38" creationId="{07C5F5AA-F9B3-74BD-6A9A-8B07C4273A5D}"/>
          </ac:spMkLst>
        </pc:spChg>
        <pc:spChg chg="mod">
          <ac:chgData name="Katarina Steijer" userId="c06d60e0-29ba-4c22-b682-816abb0aeb33" providerId="ADAL" clId="{489A7090-805C-4B25-B81B-830B5893B587}" dt="2023-09-15T07:18:02.963" v="1593" actId="21"/>
          <ac:spMkLst>
            <pc:docMk/>
            <pc:sldMk cId="2721726008" sldId="22323"/>
            <ac:spMk id="39" creationId="{7608367D-8C2E-9CDA-7CD8-824BEB2E0A29}"/>
          </ac:spMkLst>
        </pc:spChg>
        <pc:spChg chg="mod">
          <ac:chgData name="Katarina Steijer" userId="c06d60e0-29ba-4c22-b682-816abb0aeb33" providerId="ADAL" clId="{489A7090-805C-4B25-B81B-830B5893B587}" dt="2023-09-15T07:20:01.765" v="1599" actId="20577"/>
          <ac:spMkLst>
            <pc:docMk/>
            <pc:sldMk cId="2721726008" sldId="22323"/>
            <ac:spMk id="40" creationId="{362F1554-1384-0C96-4098-A889BC4692C3}"/>
          </ac:spMkLst>
        </pc:spChg>
      </pc:sldChg>
      <pc:sldChg chg="addSp delSp modSp new mod addCm delCm modCm">
        <pc:chgData name="Katarina Steijer" userId="c06d60e0-29ba-4c22-b682-816abb0aeb33" providerId="ADAL" clId="{489A7090-805C-4B25-B81B-830B5893B587}" dt="2023-09-22T12:45:10.289" v="5677"/>
        <pc:sldMkLst>
          <pc:docMk/>
          <pc:sldMk cId="1315212555" sldId="22324"/>
        </pc:sldMkLst>
        <pc:spChg chg="mod">
          <ac:chgData name="Katarina Steijer" userId="c06d60e0-29ba-4c22-b682-816abb0aeb33" providerId="ADAL" clId="{489A7090-805C-4B25-B81B-830B5893B587}" dt="2023-09-22T12:36:40.071" v="5638" actId="34135"/>
          <ac:spMkLst>
            <pc:docMk/>
            <pc:sldMk cId="1315212555" sldId="22324"/>
            <ac:spMk id="2" creationId="{C5853F5A-92F9-6A16-F6BE-D1E4C52FDAEC}"/>
          </ac:spMkLst>
        </pc:spChg>
        <pc:spChg chg="mod">
          <ac:chgData name="Katarina Steijer" userId="c06d60e0-29ba-4c22-b682-816abb0aeb33" providerId="ADAL" clId="{489A7090-805C-4B25-B81B-830B5893B587}" dt="2023-09-22T12:36:40.071" v="5638" actId="34135"/>
          <ac:spMkLst>
            <pc:docMk/>
            <pc:sldMk cId="1315212555" sldId="22324"/>
            <ac:spMk id="3" creationId="{A7CF8108-9806-9A1D-6C8E-A409F60CA7F4}"/>
          </ac:spMkLst>
        </pc:spChg>
        <pc:spChg chg="del">
          <ac:chgData name="Katarina Steijer" userId="c06d60e0-29ba-4c22-b682-816abb0aeb33" providerId="ADAL" clId="{489A7090-805C-4B25-B81B-830B5893B587}" dt="2023-09-15T07:25:37.679" v="1809" actId="478"/>
          <ac:spMkLst>
            <pc:docMk/>
            <pc:sldMk cId="1315212555" sldId="22324"/>
            <ac:spMk id="3" creationId="{B492A4B3-0480-3A4E-8D41-76188203DCC3}"/>
          </ac:spMkLst>
        </pc:spChg>
        <pc:spChg chg="del">
          <ac:chgData name="Katarina Steijer" userId="c06d60e0-29ba-4c22-b682-816abb0aeb33" providerId="ADAL" clId="{489A7090-805C-4B25-B81B-830B5893B587}" dt="2023-09-15T07:25:34.054" v="1808" actId="478"/>
          <ac:spMkLst>
            <pc:docMk/>
            <pc:sldMk cId="1315212555" sldId="22324"/>
            <ac:spMk id="4" creationId="{9818C950-0873-B0BB-EB10-CDF9CEEF9169}"/>
          </ac:spMkLst>
        </pc:spChg>
        <pc:spChg chg="add mod">
          <ac:chgData name="Katarina Steijer" userId="c06d60e0-29ba-4c22-b682-816abb0aeb33" providerId="ADAL" clId="{489A7090-805C-4B25-B81B-830B5893B587}" dt="2023-09-15T07:25:50.008" v="1812" actId="1076"/>
          <ac:spMkLst>
            <pc:docMk/>
            <pc:sldMk cId="1315212555" sldId="22324"/>
            <ac:spMk id="5" creationId="{9226330A-34F9-BC3B-48CD-18F6AD9F46C4}"/>
          </ac:spMkLst>
        </pc:spChg>
        <pc:spChg chg="add mod">
          <ac:chgData name="Katarina Steijer" userId="c06d60e0-29ba-4c22-b682-816abb0aeb33" providerId="ADAL" clId="{489A7090-805C-4B25-B81B-830B5893B587}" dt="2023-09-22T12:36:40.071" v="5638" actId="34135"/>
          <ac:spMkLst>
            <pc:docMk/>
            <pc:sldMk cId="1315212555" sldId="22324"/>
            <ac:spMk id="6" creationId="{69907AB3-1EF6-42C0-4A47-C640CB575818}"/>
          </ac:spMkLst>
        </pc:spChg>
        <pc:spChg chg="add mod">
          <ac:chgData name="Katarina Steijer" userId="c06d60e0-29ba-4c22-b682-816abb0aeb33" providerId="ADAL" clId="{489A7090-805C-4B25-B81B-830B5893B587}" dt="2023-09-22T12:36:40.071" v="5638" actId="34135"/>
          <ac:spMkLst>
            <pc:docMk/>
            <pc:sldMk cId="1315212555" sldId="22324"/>
            <ac:spMk id="7" creationId="{E4A4DE98-9A28-CECC-87DF-01DE3987669D}"/>
          </ac:spMkLst>
        </pc:spChg>
        <pc:spChg chg="add mod">
          <ac:chgData name="Katarina Steijer" userId="c06d60e0-29ba-4c22-b682-816abb0aeb33" providerId="ADAL" clId="{489A7090-805C-4B25-B81B-830B5893B587}" dt="2023-09-22T12:36:40.071" v="5638" actId="34135"/>
          <ac:spMkLst>
            <pc:docMk/>
            <pc:sldMk cId="1315212555" sldId="22324"/>
            <ac:spMk id="8" creationId="{8D82E3AC-63F7-FFC1-230C-1E77AA70E37A}"/>
          </ac:spMkLst>
        </pc:spChg>
        <pc:spChg chg="add mod">
          <ac:chgData name="Katarina Steijer" userId="c06d60e0-29ba-4c22-b682-816abb0aeb33" providerId="ADAL" clId="{489A7090-805C-4B25-B81B-830B5893B587}" dt="2023-09-22T12:36:40.071" v="5638" actId="34135"/>
          <ac:spMkLst>
            <pc:docMk/>
            <pc:sldMk cId="1315212555" sldId="22324"/>
            <ac:spMk id="9" creationId="{32D3F999-3A48-B5FE-A1B5-8B22CDBAC55F}"/>
          </ac:spMkLst>
        </pc:spChg>
        <pc:spChg chg="add mod">
          <ac:chgData name="Katarina Steijer" userId="c06d60e0-29ba-4c22-b682-816abb0aeb33" providerId="ADAL" clId="{489A7090-805C-4B25-B81B-830B5893B587}" dt="2023-09-22T12:36:40.071" v="5638" actId="34135"/>
          <ac:spMkLst>
            <pc:docMk/>
            <pc:sldMk cId="1315212555" sldId="22324"/>
            <ac:spMk id="10" creationId="{C38D28C8-BAA0-CD98-7E9D-9E5A9924A0D7}"/>
          </ac:spMkLst>
        </pc:spChg>
        <pc:spChg chg="add mod">
          <ac:chgData name="Katarina Steijer" userId="c06d60e0-29ba-4c22-b682-816abb0aeb33" providerId="ADAL" clId="{489A7090-805C-4B25-B81B-830B5893B587}" dt="2023-09-22T12:36:40.071" v="5638" actId="34135"/>
          <ac:spMkLst>
            <pc:docMk/>
            <pc:sldMk cId="1315212555" sldId="22324"/>
            <ac:spMk id="11" creationId="{B0F34EFD-3A06-7A6E-2417-D61237C4CCC5}"/>
          </ac:spMkLst>
        </pc:spChg>
        <pc:spChg chg="add mod">
          <ac:chgData name="Katarina Steijer" userId="c06d60e0-29ba-4c22-b682-816abb0aeb33" providerId="ADAL" clId="{489A7090-805C-4B25-B81B-830B5893B587}" dt="2023-09-22T12:36:40.071" v="5638" actId="34135"/>
          <ac:spMkLst>
            <pc:docMk/>
            <pc:sldMk cId="1315212555" sldId="22324"/>
            <ac:spMk id="12" creationId="{DAEFA272-1597-5E2B-992E-3C113CB672AD}"/>
          </ac:spMkLst>
        </pc:spChg>
        <pc:spChg chg="add mod">
          <ac:chgData name="Katarina Steijer" userId="c06d60e0-29ba-4c22-b682-816abb0aeb33" providerId="ADAL" clId="{489A7090-805C-4B25-B81B-830B5893B587}" dt="2023-09-22T12:36:40.071" v="5638" actId="34135"/>
          <ac:spMkLst>
            <pc:docMk/>
            <pc:sldMk cId="1315212555" sldId="22324"/>
            <ac:spMk id="13" creationId="{EC4E1B6B-B029-8565-CB55-05C2BF94A962}"/>
          </ac:spMkLst>
        </pc:spChg>
        <pc:spChg chg="add mod">
          <ac:chgData name="Katarina Steijer" userId="c06d60e0-29ba-4c22-b682-816abb0aeb33" providerId="ADAL" clId="{489A7090-805C-4B25-B81B-830B5893B587}" dt="2023-09-22T12:36:40.071" v="5638" actId="34135"/>
          <ac:spMkLst>
            <pc:docMk/>
            <pc:sldMk cId="1315212555" sldId="22324"/>
            <ac:spMk id="14" creationId="{6CA75A35-1B11-2BE6-AE1B-501EE0ADEB72}"/>
          </ac:spMkLst>
        </pc:spChg>
        <pc:spChg chg="add mod">
          <ac:chgData name="Katarina Steijer" userId="c06d60e0-29ba-4c22-b682-816abb0aeb33" providerId="ADAL" clId="{489A7090-805C-4B25-B81B-830B5893B587}" dt="2023-09-22T12:36:40.071" v="5638" actId="34135"/>
          <ac:spMkLst>
            <pc:docMk/>
            <pc:sldMk cId="1315212555" sldId="22324"/>
            <ac:spMk id="15" creationId="{61A5E12C-BBC3-2C93-F5BB-4357910C159F}"/>
          </ac:spMkLst>
        </pc:spChg>
        <pc:spChg chg="add mod">
          <ac:chgData name="Katarina Steijer" userId="c06d60e0-29ba-4c22-b682-816abb0aeb33" providerId="ADAL" clId="{489A7090-805C-4B25-B81B-830B5893B587}" dt="2023-09-22T12:36:40.071" v="5638" actId="34135"/>
          <ac:spMkLst>
            <pc:docMk/>
            <pc:sldMk cId="1315212555" sldId="22324"/>
            <ac:spMk id="16" creationId="{B30280AC-15AC-B757-03C3-020ABD5F4DD5}"/>
          </ac:spMkLst>
        </pc:spChg>
        <pc:spChg chg="mod">
          <ac:chgData name="Katarina Steijer" userId="c06d60e0-29ba-4c22-b682-816abb0aeb33" providerId="ADAL" clId="{489A7090-805C-4B25-B81B-830B5893B587}" dt="2023-09-22T12:36:40.071" v="5638" actId="34135"/>
          <ac:spMkLst>
            <pc:docMk/>
            <pc:sldMk cId="1315212555" sldId="22324"/>
            <ac:spMk id="17" creationId="{091BB3F1-556F-A5AA-AA04-D59873D1C358}"/>
          </ac:spMkLst>
        </pc:spChg>
        <pc:spChg chg="add del mod">
          <ac:chgData name="Katarina Steijer" userId="c06d60e0-29ba-4c22-b682-816abb0aeb33" providerId="ADAL" clId="{489A7090-805C-4B25-B81B-830B5893B587}" dt="2023-09-15T07:26:49.956" v="1857"/>
          <ac:spMkLst>
            <pc:docMk/>
            <pc:sldMk cId="1315212555" sldId="22324"/>
            <ac:spMk id="17" creationId="{A26CFF73-C3E0-5069-0752-6A7D7193C42E}"/>
          </ac:spMkLst>
        </pc:spChg>
        <pc:spChg chg="add mod">
          <ac:chgData name="Katarina Steijer" userId="c06d60e0-29ba-4c22-b682-816abb0aeb33" providerId="ADAL" clId="{489A7090-805C-4B25-B81B-830B5893B587}" dt="2023-09-15T07:34:46.401" v="2799" actId="20577"/>
          <ac:spMkLst>
            <pc:docMk/>
            <pc:sldMk cId="1315212555" sldId="22324"/>
            <ac:spMk id="18" creationId="{C498CD99-7B8F-A0AD-B66F-170800B62168}"/>
          </ac:spMkLst>
        </pc:spChg>
        <pc:spChg chg="mod">
          <ac:chgData name="Katarina Steijer" userId="c06d60e0-29ba-4c22-b682-816abb0aeb33" providerId="ADAL" clId="{489A7090-805C-4B25-B81B-830B5893B587}" dt="2023-09-22T12:36:40.071" v="5638" actId="34135"/>
          <ac:spMkLst>
            <pc:docMk/>
            <pc:sldMk cId="1315212555" sldId="22324"/>
            <ac:spMk id="28" creationId="{A61C1477-9806-FDDE-AD84-ED5BFEB21119}"/>
          </ac:spMkLst>
        </pc:spChg>
        <pc:spChg chg="mod">
          <ac:chgData name="Katarina Steijer" userId="c06d60e0-29ba-4c22-b682-816abb0aeb33" providerId="ADAL" clId="{489A7090-805C-4B25-B81B-830B5893B587}" dt="2023-09-22T12:36:40.071" v="5638" actId="34135"/>
          <ac:spMkLst>
            <pc:docMk/>
            <pc:sldMk cId="1315212555" sldId="22324"/>
            <ac:spMk id="29" creationId="{88AC4C74-47C6-D793-8AB9-0BCA9873F1AF}"/>
          </ac:spMkLst>
        </pc:spChg>
        <pc:spChg chg="mod">
          <ac:chgData name="Katarina Steijer" userId="c06d60e0-29ba-4c22-b682-816abb0aeb33" providerId="ADAL" clId="{489A7090-805C-4B25-B81B-830B5893B587}" dt="2023-09-22T12:36:40.071" v="5638" actId="34135"/>
          <ac:spMkLst>
            <pc:docMk/>
            <pc:sldMk cId="1315212555" sldId="22324"/>
            <ac:spMk id="30" creationId="{E8E4F9B3-2AEA-7387-751E-4B4980D5D198}"/>
          </ac:spMkLst>
        </pc:spChg>
        <pc:spChg chg="mod">
          <ac:chgData name="Katarina Steijer" userId="c06d60e0-29ba-4c22-b682-816abb0aeb33" providerId="ADAL" clId="{489A7090-805C-4B25-B81B-830B5893B587}" dt="2023-09-22T12:36:40.071" v="5638" actId="34135"/>
          <ac:spMkLst>
            <pc:docMk/>
            <pc:sldMk cId="1315212555" sldId="22324"/>
            <ac:spMk id="31" creationId="{9D68B610-7526-A235-476E-076EFFD7837D}"/>
          </ac:spMkLst>
        </pc:spChg>
        <pc:spChg chg="mod">
          <ac:chgData name="Katarina Steijer" userId="c06d60e0-29ba-4c22-b682-816abb0aeb33" providerId="ADAL" clId="{489A7090-805C-4B25-B81B-830B5893B587}" dt="2023-09-22T12:36:40.071" v="5638" actId="34135"/>
          <ac:spMkLst>
            <pc:docMk/>
            <pc:sldMk cId="1315212555" sldId="22324"/>
            <ac:spMk id="32" creationId="{C87ADE73-D03F-86DB-2D9E-D5A48858C9B1}"/>
          </ac:spMkLst>
        </pc:spChg>
        <pc:spChg chg="mod">
          <ac:chgData name="Katarina Steijer" userId="c06d60e0-29ba-4c22-b682-816abb0aeb33" providerId="ADAL" clId="{489A7090-805C-4B25-B81B-830B5893B587}" dt="2023-09-22T12:36:40.071" v="5638" actId="34135"/>
          <ac:spMkLst>
            <pc:docMk/>
            <pc:sldMk cId="1315212555" sldId="22324"/>
            <ac:spMk id="37" creationId="{85EBB48C-23B6-2982-D6BD-B3ED8F837319}"/>
          </ac:spMkLst>
        </pc:spChg>
        <pc:spChg chg="mod">
          <ac:chgData name="Katarina Steijer" userId="c06d60e0-29ba-4c22-b682-816abb0aeb33" providerId="ADAL" clId="{489A7090-805C-4B25-B81B-830B5893B587}" dt="2023-09-22T12:40:56.908" v="5663"/>
          <ac:spMkLst>
            <pc:docMk/>
            <pc:sldMk cId="1315212555" sldId="22324"/>
            <ac:spMk id="48" creationId="{30685948-E146-75FB-4B7E-536B9E3934DE}"/>
          </ac:spMkLst>
        </pc:spChg>
        <pc:spChg chg="mod">
          <ac:chgData name="Katarina Steijer" userId="c06d60e0-29ba-4c22-b682-816abb0aeb33" providerId="ADAL" clId="{489A7090-805C-4B25-B81B-830B5893B587}" dt="2023-09-22T12:36:40.071" v="5638" actId="34135"/>
          <ac:spMkLst>
            <pc:docMk/>
            <pc:sldMk cId="1315212555" sldId="22324"/>
            <ac:spMk id="50" creationId="{93DE0EBE-0CA5-C8E1-9E6E-192E73E0704D}"/>
          </ac:spMkLst>
        </pc:spChg>
        <pc:spChg chg="mod">
          <ac:chgData name="Katarina Steijer" userId="c06d60e0-29ba-4c22-b682-816abb0aeb33" providerId="ADAL" clId="{489A7090-805C-4B25-B81B-830B5893B587}" dt="2023-09-22T12:36:40.071" v="5638" actId="34135"/>
          <ac:spMkLst>
            <pc:docMk/>
            <pc:sldMk cId="1315212555" sldId="22324"/>
            <ac:spMk id="51" creationId="{1D608779-3158-D82A-82BF-C20C132BEC25}"/>
          </ac:spMkLst>
        </pc:spChg>
        <pc:grpChg chg="mod">
          <ac:chgData name="Katarina Steijer" userId="c06d60e0-29ba-4c22-b682-816abb0aeb33" providerId="ADAL" clId="{489A7090-805C-4B25-B81B-830B5893B587}" dt="2023-09-22T12:36:40.071" v="5638" actId="34135"/>
          <ac:grpSpMkLst>
            <pc:docMk/>
            <pc:sldMk cId="1315212555" sldId="22324"/>
            <ac:grpSpMk id="19" creationId="{98A434A4-C27F-037A-385D-2508DC47AE25}"/>
          </ac:grpSpMkLst>
        </pc:grpChg>
        <pc:grpChg chg="mod">
          <ac:chgData name="Katarina Steijer" userId="c06d60e0-29ba-4c22-b682-816abb0aeb33" providerId="ADAL" clId="{489A7090-805C-4B25-B81B-830B5893B587}" dt="2023-09-22T12:36:40.071" v="5638" actId="34135"/>
          <ac:grpSpMkLst>
            <pc:docMk/>
            <pc:sldMk cId="1315212555" sldId="22324"/>
            <ac:grpSpMk id="47" creationId="{982AABF5-994A-6931-C578-60A4800E9D37}"/>
          </ac:grpSpMkLst>
        </pc:grpChg>
        <pc:grpChg chg="mod">
          <ac:chgData name="Katarina Steijer" userId="c06d60e0-29ba-4c22-b682-816abb0aeb33" providerId="ADAL" clId="{489A7090-805C-4B25-B81B-830B5893B587}" dt="2023-09-22T12:36:40.071" v="5638" actId="34135"/>
          <ac:grpSpMkLst>
            <pc:docMk/>
            <pc:sldMk cId="1315212555" sldId="22324"/>
            <ac:grpSpMk id="49" creationId="{87B3A072-D287-401E-6D76-90ABFE4DC7C2}"/>
          </ac:grpSpMkLst>
        </pc:grpChg>
        <pc:picChg chg="add mod">
          <ac:chgData name="Katarina Steijer" userId="c06d60e0-29ba-4c22-b682-816abb0aeb33" providerId="ADAL" clId="{489A7090-805C-4B25-B81B-830B5893B587}" dt="2023-09-22T12:36:40.071" v="5638" actId="34135"/>
          <ac:picMkLst>
            <pc:docMk/>
            <pc:sldMk cId="1315212555" sldId="22324"/>
            <ac:picMk id="4" creationId="{D56021BD-C3BB-495E-C0C7-570C823B2BAB}"/>
          </ac:picMkLst>
        </pc:picChg>
        <pc:picChg chg="mod">
          <ac:chgData name="Katarina Steijer" userId="c06d60e0-29ba-4c22-b682-816abb0aeb33" providerId="ADAL" clId="{489A7090-805C-4B25-B81B-830B5893B587}" dt="2023-09-22T12:36:40.071" v="5638" actId="34135"/>
          <ac:picMkLst>
            <pc:docMk/>
            <pc:sldMk cId="1315212555" sldId="22324"/>
            <ac:picMk id="33" creationId="{2003AD55-01A5-B178-696C-47794899C667}"/>
          </ac:picMkLst>
        </pc:picChg>
      </pc:sldChg>
      <pc:sldChg chg="addSp delSp modSp new mod ord chgLayout">
        <pc:chgData name="Katarina Steijer" userId="c06d60e0-29ba-4c22-b682-816abb0aeb33" providerId="ADAL" clId="{489A7090-805C-4B25-B81B-830B5893B587}" dt="2023-09-22T12:34:39.892" v="5621" actId="34135"/>
        <pc:sldMkLst>
          <pc:docMk/>
          <pc:sldMk cId="1436815260" sldId="22325"/>
        </pc:sldMkLst>
        <pc:spChg chg="del mod ord">
          <ac:chgData name="Katarina Steijer" userId="c06d60e0-29ba-4c22-b682-816abb0aeb33" providerId="ADAL" clId="{489A7090-805C-4B25-B81B-830B5893B587}" dt="2023-09-15T07:38:55.892" v="2833" actId="478"/>
          <ac:spMkLst>
            <pc:docMk/>
            <pc:sldMk cId="1436815260" sldId="22325"/>
            <ac:spMk id="2" creationId="{1D9683A2-8F2E-F9CC-24FB-FEEA7DAC8115}"/>
          </ac:spMkLst>
        </pc:spChg>
        <pc:spChg chg="del mod ord">
          <ac:chgData name="Katarina Steijer" userId="c06d60e0-29ba-4c22-b682-816abb0aeb33" providerId="ADAL" clId="{489A7090-805C-4B25-B81B-830B5893B587}" dt="2023-09-15T07:28:36.050" v="2035" actId="700"/>
          <ac:spMkLst>
            <pc:docMk/>
            <pc:sldMk cId="1436815260" sldId="22325"/>
            <ac:spMk id="3" creationId="{31DD62B1-98A5-7F47-5443-63DA7C37622A}"/>
          </ac:spMkLst>
        </pc:spChg>
        <pc:spChg chg="del mod ord">
          <ac:chgData name="Katarina Steijer" userId="c06d60e0-29ba-4c22-b682-816abb0aeb33" providerId="ADAL" clId="{489A7090-805C-4B25-B81B-830B5893B587}" dt="2023-09-15T07:28:36.050" v="2035" actId="700"/>
          <ac:spMkLst>
            <pc:docMk/>
            <pc:sldMk cId="1436815260" sldId="22325"/>
            <ac:spMk id="4" creationId="{B423A3E8-04EA-9CD5-7E99-9B51DC88F4AF}"/>
          </ac:spMkLst>
        </pc:spChg>
        <pc:spChg chg="add mod ord">
          <ac:chgData name="Katarina Steijer" userId="c06d60e0-29ba-4c22-b682-816abb0aeb33" providerId="ADAL" clId="{489A7090-805C-4B25-B81B-830B5893B587}" dt="2023-09-15T07:39:39.499" v="2897" actId="14100"/>
          <ac:spMkLst>
            <pc:docMk/>
            <pc:sldMk cId="1436815260" sldId="22325"/>
            <ac:spMk id="5" creationId="{D7D590DF-5986-6915-48EC-48813DA86415}"/>
          </ac:spMkLst>
        </pc:spChg>
        <pc:spChg chg="add mod ord">
          <ac:chgData name="Katarina Steijer" userId="c06d60e0-29ba-4c22-b682-816abb0aeb33" providerId="ADAL" clId="{489A7090-805C-4B25-B81B-830B5893B587}" dt="2023-09-15T07:42:08.341" v="3317" actId="20577"/>
          <ac:spMkLst>
            <pc:docMk/>
            <pc:sldMk cId="1436815260" sldId="22325"/>
            <ac:spMk id="6" creationId="{D1B77047-EA6B-27D8-475C-813A6C9DCF9B}"/>
          </ac:spMkLst>
        </pc:spChg>
        <pc:spChg chg="add del mod ord">
          <ac:chgData name="Katarina Steijer" userId="c06d60e0-29ba-4c22-b682-816abb0aeb33" providerId="ADAL" clId="{489A7090-805C-4B25-B81B-830B5893B587}" dt="2023-09-15T07:28:47.907" v="2036" actId="478"/>
          <ac:spMkLst>
            <pc:docMk/>
            <pc:sldMk cId="1436815260" sldId="22325"/>
            <ac:spMk id="7" creationId="{35715B4D-645A-30BB-47D7-0E954AB43713}"/>
          </ac:spMkLst>
        </pc:spChg>
        <pc:spChg chg="add mod">
          <ac:chgData name="Katarina Steijer" userId="c06d60e0-29ba-4c22-b682-816abb0aeb33" providerId="ADAL" clId="{489A7090-805C-4B25-B81B-830B5893B587}" dt="2023-09-15T07:40:51.178" v="3133" actId="1036"/>
          <ac:spMkLst>
            <pc:docMk/>
            <pc:sldMk cId="1436815260" sldId="22325"/>
            <ac:spMk id="8" creationId="{9306E4BE-3022-D864-1F76-32F49A3DDDA5}"/>
          </ac:spMkLst>
        </pc:spChg>
        <pc:spChg chg="add mod">
          <ac:chgData name="Katarina Steijer" userId="c06d60e0-29ba-4c22-b682-816abb0aeb33" providerId="ADAL" clId="{489A7090-805C-4B25-B81B-830B5893B587}" dt="2023-09-15T07:40:51.178" v="3133" actId="1036"/>
          <ac:spMkLst>
            <pc:docMk/>
            <pc:sldMk cId="1436815260" sldId="22325"/>
            <ac:spMk id="9" creationId="{94A6F5DF-BDCB-DFD9-CE8A-2A41803695FA}"/>
          </ac:spMkLst>
        </pc:spChg>
        <pc:spChg chg="add mod">
          <ac:chgData name="Katarina Steijer" userId="c06d60e0-29ba-4c22-b682-816abb0aeb33" providerId="ADAL" clId="{489A7090-805C-4B25-B81B-830B5893B587}" dt="2023-09-15T07:40:51.178" v="3133" actId="1036"/>
          <ac:spMkLst>
            <pc:docMk/>
            <pc:sldMk cId="1436815260" sldId="22325"/>
            <ac:spMk id="10" creationId="{C89F83BA-FAE8-A2D9-C585-2789DD38C609}"/>
          </ac:spMkLst>
        </pc:spChg>
        <pc:spChg chg="add mod">
          <ac:chgData name="Katarina Steijer" userId="c06d60e0-29ba-4c22-b682-816abb0aeb33" providerId="ADAL" clId="{489A7090-805C-4B25-B81B-830B5893B587}" dt="2023-09-15T07:40:51.178" v="3133" actId="1036"/>
          <ac:spMkLst>
            <pc:docMk/>
            <pc:sldMk cId="1436815260" sldId="22325"/>
            <ac:spMk id="11" creationId="{5868CBAD-C48E-A3C4-1A37-90DEF49A298B}"/>
          </ac:spMkLst>
        </pc:spChg>
        <pc:spChg chg="add mod">
          <ac:chgData name="Katarina Steijer" userId="c06d60e0-29ba-4c22-b682-816abb0aeb33" providerId="ADAL" clId="{489A7090-805C-4B25-B81B-830B5893B587}" dt="2023-09-15T07:40:51.178" v="3133" actId="1036"/>
          <ac:spMkLst>
            <pc:docMk/>
            <pc:sldMk cId="1436815260" sldId="22325"/>
            <ac:spMk id="12" creationId="{90C7D4A8-492A-64BF-85A1-2F5B24D5D453}"/>
          </ac:spMkLst>
        </pc:spChg>
        <pc:spChg chg="add mod">
          <ac:chgData name="Katarina Steijer" userId="c06d60e0-29ba-4c22-b682-816abb0aeb33" providerId="ADAL" clId="{489A7090-805C-4B25-B81B-830B5893B587}" dt="2023-09-15T07:40:51.178" v="3133" actId="1036"/>
          <ac:spMkLst>
            <pc:docMk/>
            <pc:sldMk cId="1436815260" sldId="22325"/>
            <ac:spMk id="13" creationId="{40D34A05-7F8E-BB21-E3C6-B87BC76A75A9}"/>
          </ac:spMkLst>
        </pc:spChg>
        <pc:spChg chg="add mod">
          <ac:chgData name="Katarina Steijer" userId="c06d60e0-29ba-4c22-b682-816abb0aeb33" providerId="ADAL" clId="{489A7090-805C-4B25-B81B-830B5893B587}" dt="2023-09-15T07:40:51.178" v="3133" actId="1036"/>
          <ac:spMkLst>
            <pc:docMk/>
            <pc:sldMk cId="1436815260" sldId="22325"/>
            <ac:spMk id="14" creationId="{43A3A797-388E-8094-C5F5-A6A55F7497EC}"/>
          </ac:spMkLst>
        </pc:spChg>
        <pc:spChg chg="add mod">
          <ac:chgData name="Katarina Steijer" userId="c06d60e0-29ba-4c22-b682-816abb0aeb33" providerId="ADAL" clId="{489A7090-805C-4B25-B81B-830B5893B587}" dt="2023-09-15T07:40:51.178" v="3133" actId="1036"/>
          <ac:spMkLst>
            <pc:docMk/>
            <pc:sldMk cId="1436815260" sldId="22325"/>
            <ac:spMk id="15" creationId="{C648700C-BD8C-31DC-4148-BBDB2992D64D}"/>
          </ac:spMkLst>
        </pc:spChg>
        <pc:spChg chg="add mod">
          <ac:chgData name="Katarina Steijer" userId="c06d60e0-29ba-4c22-b682-816abb0aeb33" providerId="ADAL" clId="{489A7090-805C-4B25-B81B-830B5893B587}" dt="2023-09-15T07:40:51.178" v="3133" actId="1036"/>
          <ac:spMkLst>
            <pc:docMk/>
            <pc:sldMk cId="1436815260" sldId="22325"/>
            <ac:spMk id="16" creationId="{E380627C-A799-BBF8-8540-5626D670BF2D}"/>
          </ac:spMkLst>
        </pc:spChg>
        <pc:spChg chg="add mod">
          <ac:chgData name="Katarina Steijer" userId="c06d60e0-29ba-4c22-b682-816abb0aeb33" providerId="ADAL" clId="{489A7090-805C-4B25-B81B-830B5893B587}" dt="2023-09-15T07:40:51.178" v="3133" actId="1036"/>
          <ac:spMkLst>
            <pc:docMk/>
            <pc:sldMk cId="1436815260" sldId="22325"/>
            <ac:spMk id="17" creationId="{296417BA-9A38-6FAF-DDD5-69940E9D7A3F}"/>
          </ac:spMkLst>
        </pc:spChg>
        <pc:spChg chg="add mod">
          <ac:chgData name="Katarina Steijer" userId="c06d60e0-29ba-4c22-b682-816abb0aeb33" providerId="ADAL" clId="{489A7090-805C-4B25-B81B-830B5893B587}" dt="2023-09-15T07:40:51.178" v="3133" actId="1036"/>
          <ac:spMkLst>
            <pc:docMk/>
            <pc:sldMk cId="1436815260" sldId="22325"/>
            <ac:spMk id="18" creationId="{21FD1D51-0E22-6893-828F-D814EF4565E3}"/>
          </ac:spMkLst>
        </pc:spChg>
        <pc:spChg chg="add mod">
          <ac:chgData name="Katarina Steijer" userId="c06d60e0-29ba-4c22-b682-816abb0aeb33" providerId="ADAL" clId="{489A7090-805C-4B25-B81B-830B5893B587}" dt="2023-09-15T07:40:51.178" v="3133" actId="1036"/>
          <ac:spMkLst>
            <pc:docMk/>
            <pc:sldMk cId="1436815260" sldId="22325"/>
            <ac:spMk id="19" creationId="{E606A882-C66F-BA89-C2E9-DE2B74530F3D}"/>
          </ac:spMkLst>
        </pc:spChg>
        <pc:spChg chg="add mod">
          <ac:chgData name="Katarina Steijer" userId="c06d60e0-29ba-4c22-b682-816abb0aeb33" providerId="ADAL" clId="{489A7090-805C-4B25-B81B-830B5893B587}" dt="2023-09-15T07:40:51.178" v="3133" actId="1036"/>
          <ac:spMkLst>
            <pc:docMk/>
            <pc:sldMk cId="1436815260" sldId="22325"/>
            <ac:spMk id="20" creationId="{B53491F1-BFC3-0FFB-DE08-BC189A55D948}"/>
          </ac:spMkLst>
        </pc:spChg>
        <pc:spChg chg="add mod">
          <ac:chgData name="Katarina Steijer" userId="c06d60e0-29ba-4c22-b682-816abb0aeb33" providerId="ADAL" clId="{489A7090-805C-4B25-B81B-830B5893B587}" dt="2023-09-15T07:40:51.178" v="3133" actId="1036"/>
          <ac:spMkLst>
            <pc:docMk/>
            <pc:sldMk cId="1436815260" sldId="22325"/>
            <ac:spMk id="21" creationId="{0922A207-D488-C123-D3A3-F04A53DACC0D}"/>
          </ac:spMkLst>
        </pc:spChg>
        <pc:spChg chg="mod">
          <ac:chgData name="Katarina Steijer" userId="c06d60e0-29ba-4c22-b682-816abb0aeb33" providerId="ADAL" clId="{489A7090-805C-4B25-B81B-830B5893B587}" dt="2023-09-22T10:59:17.681" v="4963" actId="14100"/>
          <ac:spMkLst>
            <pc:docMk/>
            <pc:sldMk cId="1436815260" sldId="22325"/>
            <ac:spMk id="22" creationId="{2C1BD449-4D4C-86A3-5694-B8F39DD636E9}"/>
          </ac:spMkLst>
        </pc:spChg>
        <pc:grpChg chg="mod">
          <ac:chgData name="Katarina Steijer" userId="c06d60e0-29ba-4c22-b682-816abb0aeb33" providerId="ADAL" clId="{489A7090-805C-4B25-B81B-830B5893B587}" dt="2023-09-22T10:59:21.814" v="4964" actId="1076"/>
          <ac:grpSpMkLst>
            <pc:docMk/>
            <pc:sldMk cId="1436815260" sldId="22325"/>
            <ac:grpSpMk id="2" creationId="{943C725B-429D-DD3E-5945-99DE6D51230A}"/>
          </ac:grpSpMkLst>
        </pc:grpChg>
        <pc:picChg chg="add mod">
          <ac:chgData name="Katarina Steijer" userId="c06d60e0-29ba-4c22-b682-816abb0aeb33" providerId="ADAL" clId="{489A7090-805C-4B25-B81B-830B5893B587}" dt="2023-09-22T12:34:39.892" v="5621" actId="34135"/>
          <ac:picMkLst>
            <pc:docMk/>
            <pc:sldMk cId="1436815260" sldId="22325"/>
            <ac:picMk id="30" creationId="{DB1B4561-1566-70ED-98F3-94AB1DB00D5C}"/>
          </ac:picMkLst>
        </pc:picChg>
      </pc:sldChg>
      <pc:sldChg chg="addSp delSp modSp new mod ord addCm delCm modCm">
        <pc:chgData name="Katarina Steijer" userId="c06d60e0-29ba-4c22-b682-816abb0aeb33" providerId="ADAL" clId="{489A7090-805C-4B25-B81B-830B5893B587}" dt="2023-09-22T12:34:35.186" v="5619" actId="34135"/>
        <pc:sldMkLst>
          <pc:docMk/>
          <pc:sldMk cId="1591410729" sldId="22326"/>
        </pc:sldMkLst>
        <pc:spChg chg="mod">
          <ac:chgData name="Katarina Steijer" userId="c06d60e0-29ba-4c22-b682-816abb0aeb33" providerId="ADAL" clId="{489A7090-805C-4B25-B81B-830B5893B587}" dt="2023-09-15T07:39:49.660" v="2899" actId="14100"/>
          <ac:spMkLst>
            <pc:docMk/>
            <pc:sldMk cId="1591410729" sldId="22326"/>
            <ac:spMk id="2" creationId="{FF576DFE-84DC-1E77-80DA-B2EBC05BFF6C}"/>
          </ac:spMkLst>
        </pc:spChg>
        <pc:spChg chg="mod">
          <ac:chgData name="Katarina Steijer" userId="c06d60e0-29ba-4c22-b682-816abb0aeb33" providerId="ADAL" clId="{489A7090-805C-4B25-B81B-830B5893B587}" dt="2023-09-15T07:43:07.043" v="3379" actId="20577"/>
          <ac:spMkLst>
            <pc:docMk/>
            <pc:sldMk cId="1591410729" sldId="22326"/>
            <ac:spMk id="3" creationId="{54AD3387-D3B1-F2C0-1A13-7537543B7E5B}"/>
          </ac:spMkLst>
        </pc:spChg>
        <pc:spChg chg="del">
          <ac:chgData name="Katarina Steijer" userId="c06d60e0-29ba-4c22-b682-816abb0aeb33" providerId="ADAL" clId="{489A7090-805C-4B25-B81B-830B5893B587}" dt="2023-09-15T07:41:38.580" v="3195" actId="478"/>
          <ac:spMkLst>
            <pc:docMk/>
            <pc:sldMk cId="1591410729" sldId="22326"/>
            <ac:spMk id="5" creationId="{FB39D23D-F36B-3315-4F92-05B4000D7D9B}"/>
          </ac:spMkLst>
        </pc:spChg>
        <pc:spChg chg="add mod">
          <ac:chgData name="Katarina Steijer" userId="c06d60e0-29ba-4c22-b682-816abb0aeb33" providerId="ADAL" clId="{489A7090-805C-4B25-B81B-830B5893B587}" dt="2023-09-15T07:41:38.853" v="3196"/>
          <ac:spMkLst>
            <pc:docMk/>
            <pc:sldMk cId="1591410729" sldId="22326"/>
            <ac:spMk id="6" creationId="{5E847EA7-5964-D54B-945A-2F49B06262B0}"/>
          </ac:spMkLst>
        </pc:spChg>
        <pc:spChg chg="mod">
          <ac:chgData name="Katarina Steijer" userId="c06d60e0-29ba-4c22-b682-816abb0aeb33" providerId="ADAL" clId="{489A7090-805C-4B25-B81B-830B5893B587}" dt="2023-09-15T07:41:38.853" v="3196"/>
          <ac:spMkLst>
            <pc:docMk/>
            <pc:sldMk cId="1591410729" sldId="22326"/>
            <ac:spMk id="9" creationId="{A14194E5-59FC-0E00-3BC5-B5EA7DF5CC19}"/>
          </ac:spMkLst>
        </pc:spChg>
        <pc:spChg chg="mod">
          <ac:chgData name="Katarina Steijer" userId="c06d60e0-29ba-4c22-b682-816abb0aeb33" providerId="ADAL" clId="{489A7090-805C-4B25-B81B-830B5893B587}" dt="2023-09-15T07:41:38.853" v="3196"/>
          <ac:spMkLst>
            <pc:docMk/>
            <pc:sldMk cId="1591410729" sldId="22326"/>
            <ac:spMk id="15" creationId="{FCB9D2A0-B8CF-C0CF-4732-ADBD3868E815}"/>
          </ac:spMkLst>
        </pc:spChg>
        <pc:spChg chg="mod">
          <ac:chgData name="Katarina Steijer" userId="c06d60e0-29ba-4c22-b682-816abb0aeb33" providerId="ADAL" clId="{489A7090-805C-4B25-B81B-830B5893B587}" dt="2023-09-15T07:41:38.853" v="3196"/>
          <ac:spMkLst>
            <pc:docMk/>
            <pc:sldMk cId="1591410729" sldId="22326"/>
            <ac:spMk id="16" creationId="{07C5252B-BF27-AD87-E3C5-6D662183503F}"/>
          </ac:spMkLst>
        </pc:spChg>
        <pc:spChg chg="mod">
          <ac:chgData name="Katarina Steijer" userId="c06d60e0-29ba-4c22-b682-816abb0aeb33" providerId="ADAL" clId="{489A7090-805C-4B25-B81B-830B5893B587}" dt="2023-09-15T07:41:38.853" v="3196"/>
          <ac:spMkLst>
            <pc:docMk/>
            <pc:sldMk cId="1591410729" sldId="22326"/>
            <ac:spMk id="17" creationId="{4C9F49D0-89CE-075F-58D5-A2C652F4E59D}"/>
          </ac:spMkLst>
        </pc:spChg>
        <pc:spChg chg="mod">
          <ac:chgData name="Katarina Steijer" userId="c06d60e0-29ba-4c22-b682-816abb0aeb33" providerId="ADAL" clId="{489A7090-805C-4B25-B81B-830B5893B587}" dt="2023-09-15T07:41:38.853" v="3196"/>
          <ac:spMkLst>
            <pc:docMk/>
            <pc:sldMk cId="1591410729" sldId="22326"/>
            <ac:spMk id="18" creationId="{8389820A-DB70-3BC4-2485-2F2238B9148A}"/>
          </ac:spMkLst>
        </pc:spChg>
        <pc:spChg chg="mod">
          <ac:chgData name="Katarina Steijer" userId="c06d60e0-29ba-4c22-b682-816abb0aeb33" providerId="ADAL" clId="{489A7090-805C-4B25-B81B-830B5893B587}" dt="2023-09-15T07:41:38.853" v="3196"/>
          <ac:spMkLst>
            <pc:docMk/>
            <pc:sldMk cId="1591410729" sldId="22326"/>
            <ac:spMk id="19" creationId="{EC25BDF5-8EE6-7B0B-5924-46F939FF63FE}"/>
          </ac:spMkLst>
        </pc:spChg>
        <pc:spChg chg="mod">
          <ac:chgData name="Katarina Steijer" userId="c06d60e0-29ba-4c22-b682-816abb0aeb33" providerId="ADAL" clId="{489A7090-805C-4B25-B81B-830B5893B587}" dt="2023-09-22T10:58:22.852" v="4958" actId="14100"/>
          <ac:spMkLst>
            <pc:docMk/>
            <pc:sldMk cId="1591410729" sldId="22326"/>
            <ac:spMk id="28" creationId="{E7EDAA11-8AA7-2B2D-596A-E1C00351C103}"/>
          </ac:spMkLst>
        </pc:spChg>
        <pc:grpChg chg="add mod">
          <ac:chgData name="Katarina Steijer" userId="c06d60e0-29ba-4c22-b682-816abb0aeb33" providerId="ADAL" clId="{489A7090-805C-4B25-B81B-830B5893B587}" dt="2023-09-15T07:41:38.853" v="3196"/>
          <ac:grpSpMkLst>
            <pc:docMk/>
            <pc:sldMk cId="1591410729" sldId="22326"/>
            <ac:grpSpMk id="7" creationId="{CF52950B-2947-A7FE-0F9A-7BFFB2A64BA9}"/>
          </ac:grpSpMkLst>
        </pc:grpChg>
        <pc:grpChg chg="mod">
          <ac:chgData name="Katarina Steijer" userId="c06d60e0-29ba-4c22-b682-816abb0aeb33" providerId="ADAL" clId="{489A7090-805C-4B25-B81B-830B5893B587}" dt="2023-09-15T07:41:38.853" v="3196"/>
          <ac:grpSpMkLst>
            <pc:docMk/>
            <pc:sldMk cId="1591410729" sldId="22326"/>
            <ac:grpSpMk id="13" creationId="{F2968C80-F59A-2642-6A17-68CA5B738860}"/>
          </ac:grpSpMkLst>
        </pc:grpChg>
        <pc:grpChg chg="mod">
          <ac:chgData name="Katarina Steijer" userId="c06d60e0-29ba-4c22-b682-816abb0aeb33" providerId="ADAL" clId="{489A7090-805C-4B25-B81B-830B5893B587}" dt="2023-09-22T10:58:28.111" v="4959" actId="1076"/>
          <ac:grpSpMkLst>
            <pc:docMk/>
            <pc:sldMk cId="1591410729" sldId="22326"/>
            <ac:grpSpMk id="30" creationId="{EDCD834C-2D41-DB97-10CB-304D1471E732}"/>
          </ac:grpSpMkLst>
        </pc:grpChg>
        <pc:graphicFrameChg chg="mod">
          <ac:chgData name="Katarina Steijer" userId="c06d60e0-29ba-4c22-b682-816abb0aeb33" providerId="ADAL" clId="{489A7090-805C-4B25-B81B-830B5893B587}" dt="2023-09-15T07:41:38.853" v="3196"/>
          <ac:graphicFrameMkLst>
            <pc:docMk/>
            <pc:sldMk cId="1591410729" sldId="22326"/>
            <ac:graphicFrameMk id="8" creationId="{DDE8BCB8-A059-EA15-EDD2-F02B45EB2F5C}"/>
          </ac:graphicFrameMkLst>
        </pc:graphicFrameChg>
        <pc:picChg chg="add mod">
          <ac:chgData name="Katarina Steijer" userId="c06d60e0-29ba-4c22-b682-816abb0aeb33" providerId="ADAL" clId="{489A7090-805C-4B25-B81B-830B5893B587}" dt="2023-09-22T12:34:35.186" v="5619" actId="34135"/>
          <ac:picMkLst>
            <pc:docMk/>
            <pc:sldMk cId="1591410729" sldId="22326"/>
            <ac:picMk id="5" creationId="{30994A92-77EF-B9A6-77A0-CFCED3D2B2F7}"/>
          </ac:picMkLst>
        </pc:picChg>
        <pc:picChg chg="mod">
          <ac:chgData name="Katarina Steijer" userId="c06d60e0-29ba-4c22-b682-816abb0aeb33" providerId="ADAL" clId="{489A7090-805C-4B25-B81B-830B5893B587}" dt="2023-09-15T07:41:38.853" v="3196"/>
          <ac:picMkLst>
            <pc:docMk/>
            <pc:sldMk cId="1591410729" sldId="22326"/>
            <ac:picMk id="10" creationId="{9529FEAE-AC2F-2C4C-7E4D-AABE79E04EE2}"/>
          </ac:picMkLst>
        </pc:picChg>
        <pc:picChg chg="mod">
          <ac:chgData name="Katarina Steijer" userId="c06d60e0-29ba-4c22-b682-816abb0aeb33" providerId="ADAL" clId="{489A7090-805C-4B25-B81B-830B5893B587}" dt="2023-09-15T07:41:38.853" v="3196"/>
          <ac:picMkLst>
            <pc:docMk/>
            <pc:sldMk cId="1591410729" sldId="22326"/>
            <ac:picMk id="11" creationId="{00AC813D-DA37-DB1B-E7E9-31974DE264A3}"/>
          </ac:picMkLst>
        </pc:picChg>
        <pc:picChg chg="mod">
          <ac:chgData name="Katarina Steijer" userId="c06d60e0-29ba-4c22-b682-816abb0aeb33" providerId="ADAL" clId="{489A7090-805C-4B25-B81B-830B5893B587}" dt="2023-09-15T07:41:38.853" v="3196"/>
          <ac:picMkLst>
            <pc:docMk/>
            <pc:sldMk cId="1591410729" sldId="22326"/>
            <ac:picMk id="12" creationId="{6F590216-DCA6-EEB6-C050-7F3222C3ADAC}"/>
          </ac:picMkLst>
        </pc:picChg>
        <pc:picChg chg="mod">
          <ac:chgData name="Katarina Steijer" userId="c06d60e0-29ba-4c22-b682-816abb0aeb33" providerId="ADAL" clId="{489A7090-805C-4B25-B81B-830B5893B587}" dt="2023-09-15T07:41:38.853" v="3196"/>
          <ac:picMkLst>
            <pc:docMk/>
            <pc:sldMk cId="1591410729" sldId="22326"/>
            <ac:picMk id="14" creationId="{3F0E91CC-0AA0-E167-2658-AA31213F0AC3}"/>
          </ac:picMkLst>
        </pc:picChg>
        <pc:picChg chg="mod">
          <ac:chgData name="Katarina Steijer" userId="c06d60e0-29ba-4c22-b682-816abb0aeb33" providerId="ADAL" clId="{489A7090-805C-4B25-B81B-830B5893B587}" dt="2023-09-15T07:41:38.853" v="3196"/>
          <ac:picMkLst>
            <pc:docMk/>
            <pc:sldMk cId="1591410729" sldId="22326"/>
            <ac:picMk id="20" creationId="{85516F8A-4D67-9727-1069-4BEE85ED210F}"/>
          </ac:picMkLst>
        </pc:picChg>
        <pc:picChg chg="mod">
          <ac:chgData name="Katarina Steijer" userId="c06d60e0-29ba-4c22-b682-816abb0aeb33" providerId="ADAL" clId="{489A7090-805C-4B25-B81B-830B5893B587}" dt="2023-09-15T07:41:38.853" v="3196"/>
          <ac:picMkLst>
            <pc:docMk/>
            <pc:sldMk cId="1591410729" sldId="22326"/>
            <ac:picMk id="21" creationId="{2969E7FD-588E-8B04-FE3A-30F031CA32C2}"/>
          </ac:picMkLst>
        </pc:picChg>
      </pc:sldChg>
      <pc:sldChg chg="addSp delSp modSp add mod ord">
        <pc:chgData name="Katarina Steijer" userId="c06d60e0-29ba-4c22-b682-816abb0aeb33" providerId="ADAL" clId="{489A7090-805C-4B25-B81B-830B5893B587}" dt="2023-09-22T12:34:55.241" v="5626" actId="34135"/>
        <pc:sldMkLst>
          <pc:docMk/>
          <pc:sldMk cId="1061594149" sldId="22327"/>
        </pc:sldMkLst>
        <pc:spChg chg="add mod">
          <ac:chgData name="Katarina Steijer" userId="c06d60e0-29ba-4c22-b682-816abb0aeb33" providerId="ADAL" clId="{489A7090-805C-4B25-B81B-830B5893B587}" dt="2023-09-15T07:46:14.993" v="3512"/>
          <ac:spMkLst>
            <pc:docMk/>
            <pc:sldMk cId="1061594149" sldId="22327"/>
            <ac:spMk id="2" creationId="{8BE97F18-9767-5B9A-5012-66AB45800266}"/>
          </ac:spMkLst>
        </pc:spChg>
        <pc:spChg chg="add mod">
          <ac:chgData name="Katarina Steijer" userId="c06d60e0-29ba-4c22-b682-816abb0aeb33" providerId="ADAL" clId="{489A7090-805C-4B25-B81B-830B5893B587}" dt="2023-09-15T07:46:14.993" v="3512"/>
          <ac:spMkLst>
            <pc:docMk/>
            <pc:sldMk cId="1061594149" sldId="22327"/>
            <ac:spMk id="3" creationId="{85D46469-72C3-9D9B-69E7-4D7C6698EABB}"/>
          </ac:spMkLst>
        </pc:spChg>
        <pc:spChg chg="add mod">
          <ac:chgData name="Katarina Steijer" userId="c06d60e0-29ba-4c22-b682-816abb0aeb33" providerId="ADAL" clId="{489A7090-805C-4B25-B81B-830B5893B587}" dt="2023-09-15T07:46:14.993" v="3512"/>
          <ac:spMkLst>
            <pc:docMk/>
            <pc:sldMk cId="1061594149" sldId="22327"/>
            <ac:spMk id="4" creationId="{15C79159-35C1-9154-F927-19A93AE9A724}"/>
          </ac:spMkLst>
        </pc:spChg>
        <pc:spChg chg="mod">
          <ac:chgData name="Katarina Steijer" userId="c06d60e0-29ba-4c22-b682-816abb0aeb33" providerId="ADAL" clId="{489A7090-805C-4B25-B81B-830B5893B587}" dt="2023-09-15T07:43:49.310" v="3393" actId="20577"/>
          <ac:spMkLst>
            <pc:docMk/>
            <pc:sldMk cId="1061594149" sldId="22327"/>
            <ac:spMk id="5" creationId="{D7D590DF-5986-6915-48EC-48813DA86415}"/>
          </ac:spMkLst>
        </pc:spChg>
        <pc:spChg chg="mod">
          <ac:chgData name="Katarina Steijer" userId="c06d60e0-29ba-4c22-b682-816abb0aeb33" providerId="ADAL" clId="{489A7090-805C-4B25-B81B-830B5893B587}" dt="2023-09-15T07:44:58.099" v="3502" actId="6549"/>
          <ac:spMkLst>
            <pc:docMk/>
            <pc:sldMk cId="1061594149" sldId="22327"/>
            <ac:spMk id="6" creationId="{D1B77047-EA6B-27D8-475C-813A6C9DCF9B}"/>
          </ac:spMkLst>
        </pc:spChg>
        <pc:spChg chg="add mod">
          <ac:chgData name="Katarina Steijer" userId="c06d60e0-29ba-4c22-b682-816abb0aeb33" providerId="ADAL" clId="{489A7090-805C-4B25-B81B-830B5893B587}" dt="2023-09-15T07:46:14.993" v="3512"/>
          <ac:spMkLst>
            <pc:docMk/>
            <pc:sldMk cId="1061594149" sldId="22327"/>
            <ac:spMk id="7" creationId="{7080B54A-EFE8-F768-F32C-A0D77EB986A8}"/>
          </ac:spMkLst>
        </pc:spChg>
        <pc:spChg chg="del">
          <ac:chgData name="Katarina Steijer" userId="c06d60e0-29ba-4c22-b682-816abb0aeb33" providerId="ADAL" clId="{489A7090-805C-4B25-B81B-830B5893B587}" dt="2023-09-15T07:44:54.466" v="3500" actId="478"/>
          <ac:spMkLst>
            <pc:docMk/>
            <pc:sldMk cId="1061594149" sldId="22327"/>
            <ac:spMk id="8" creationId="{9306E4BE-3022-D864-1F76-32F49A3DDDA5}"/>
          </ac:spMkLst>
        </pc:spChg>
        <pc:spChg chg="del">
          <ac:chgData name="Katarina Steijer" userId="c06d60e0-29ba-4c22-b682-816abb0aeb33" providerId="ADAL" clId="{489A7090-805C-4B25-B81B-830B5893B587}" dt="2023-09-15T07:44:54.466" v="3500" actId="478"/>
          <ac:spMkLst>
            <pc:docMk/>
            <pc:sldMk cId="1061594149" sldId="22327"/>
            <ac:spMk id="9" creationId="{94A6F5DF-BDCB-DFD9-CE8A-2A41803695FA}"/>
          </ac:spMkLst>
        </pc:spChg>
        <pc:spChg chg="del">
          <ac:chgData name="Katarina Steijer" userId="c06d60e0-29ba-4c22-b682-816abb0aeb33" providerId="ADAL" clId="{489A7090-805C-4B25-B81B-830B5893B587}" dt="2023-09-15T07:44:54.466" v="3500" actId="478"/>
          <ac:spMkLst>
            <pc:docMk/>
            <pc:sldMk cId="1061594149" sldId="22327"/>
            <ac:spMk id="10" creationId="{C89F83BA-FAE8-A2D9-C585-2789DD38C609}"/>
          </ac:spMkLst>
        </pc:spChg>
        <pc:spChg chg="del">
          <ac:chgData name="Katarina Steijer" userId="c06d60e0-29ba-4c22-b682-816abb0aeb33" providerId="ADAL" clId="{489A7090-805C-4B25-B81B-830B5893B587}" dt="2023-09-15T07:44:54.466" v="3500" actId="478"/>
          <ac:spMkLst>
            <pc:docMk/>
            <pc:sldMk cId="1061594149" sldId="22327"/>
            <ac:spMk id="11" creationId="{5868CBAD-C48E-A3C4-1A37-90DEF49A298B}"/>
          </ac:spMkLst>
        </pc:spChg>
        <pc:spChg chg="mod">
          <ac:chgData name="Katarina Steijer" userId="c06d60e0-29ba-4c22-b682-816abb0aeb33" providerId="ADAL" clId="{489A7090-805C-4B25-B81B-830B5893B587}" dt="2023-09-22T10:57:55.118" v="4955" actId="14100"/>
          <ac:spMkLst>
            <pc:docMk/>
            <pc:sldMk cId="1061594149" sldId="22327"/>
            <ac:spMk id="11" creationId="{E0EB2D8C-7CFE-FD14-B541-A399B26664B9}"/>
          </ac:spMkLst>
        </pc:spChg>
        <pc:spChg chg="del">
          <ac:chgData name="Katarina Steijer" userId="c06d60e0-29ba-4c22-b682-816abb0aeb33" providerId="ADAL" clId="{489A7090-805C-4B25-B81B-830B5893B587}" dt="2023-09-15T07:44:54.466" v="3500" actId="478"/>
          <ac:spMkLst>
            <pc:docMk/>
            <pc:sldMk cId="1061594149" sldId="22327"/>
            <ac:spMk id="12" creationId="{90C7D4A8-492A-64BF-85A1-2F5B24D5D453}"/>
          </ac:spMkLst>
        </pc:spChg>
        <pc:spChg chg="del">
          <ac:chgData name="Katarina Steijer" userId="c06d60e0-29ba-4c22-b682-816abb0aeb33" providerId="ADAL" clId="{489A7090-805C-4B25-B81B-830B5893B587}" dt="2023-09-15T07:44:54.466" v="3500" actId="478"/>
          <ac:spMkLst>
            <pc:docMk/>
            <pc:sldMk cId="1061594149" sldId="22327"/>
            <ac:spMk id="13" creationId="{40D34A05-7F8E-BB21-E3C6-B87BC76A75A9}"/>
          </ac:spMkLst>
        </pc:spChg>
        <pc:spChg chg="del">
          <ac:chgData name="Katarina Steijer" userId="c06d60e0-29ba-4c22-b682-816abb0aeb33" providerId="ADAL" clId="{489A7090-805C-4B25-B81B-830B5893B587}" dt="2023-09-15T07:44:54.466" v="3500" actId="478"/>
          <ac:spMkLst>
            <pc:docMk/>
            <pc:sldMk cId="1061594149" sldId="22327"/>
            <ac:spMk id="14" creationId="{43A3A797-388E-8094-C5F5-A6A55F7497EC}"/>
          </ac:spMkLst>
        </pc:spChg>
        <pc:spChg chg="del">
          <ac:chgData name="Katarina Steijer" userId="c06d60e0-29ba-4c22-b682-816abb0aeb33" providerId="ADAL" clId="{489A7090-805C-4B25-B81B-830B5893B587}" dt="2023-09-15T07:44:54.466" v="3500" actId="478"/>
          <ac:spMkLst>
            <pc:docMk/>
            <pc:sldMk cId="1061594149" sldId="22327"/>
            <ac:spMk id="15" creationId="{C648700C-BD8C-31DC-4148-BBDB2992D64D}"/>
          </ac:spMkLst>
        </pc:spChg>
        <pc:spChg chg="del">
          <ac:chgData name="Katarina Steijer" userId="c06d60e0-29ba-4c22-b682-816abb0aeb33" providerId="ADAL" clId="{489A7090-805C-4B25-B81B-830B5893B587}" dt="2023-09-15T07:44:54.466" v="3500" actId="478"/>
          <ac:spMkLst>
            <pc:docMk/>
            <pc:sldMk cId="1061594149" sldId="22327"/>
            <ac:spMk id="16" creationId="{E380627C-A799-BBF8-8540-5626D670BF2D}"/>
          </ac:spMkLst>
        </pc:spChg>
        <pc:spChg chg="del">
          <ac:chgData name="Katarina Steijer" userId="c06d60e0-29ba-4c22-b682-816abb0aeb33" providerId="ADAL" clId="{489A7090-805C-4B25-B81B-830B5893B587}" dt="2023-09-15T07:44:54.466" v="3500" actId="478"/>
          <ac:spMkLst>
            <pc:docMk/>
            <pc:sldMk cId="1061594149" sldId="22327"/>
            <ac:spMk id="17" creationId="{296417BA-9A38-6FAF-DDD5-69940E9D7A3F}"/>
          </ac:spMkLst>
        </pc:spChg>
        <pc:spChg chg="del">
          <ac:chgData name="Katarina Steijer" userId="c06d60e0-29ba-4c22-b682-816abb0aeb33" providerId="ADAL" clId="{489A7090-805C-4B25-B81B-830B5893B587}" dt="2023-09-15T07:44:54.466" v="3500" actId="478"/>
          <ac:spMkLst>
            <pc:docMk/>
            <pc:sldMk cId="1061594149" sldId="22327"/>
            <ac:spMk id="18" creationId="{21FD1D51-0E22-6893-828F-D814EF4565E3}"/>
          </ac:spMkLst>
        </pc:spChg>
        <pc:spChg chg="del">
          <ac:chgData name="Katarina Steijer" userId="c06d60e0-29ba-4c22-b682-816abb0aeb33" providerId="ADAL" clId="{489A7090-805C-4B25-B81B-830B5893B587}" dt="2023-09-15T07:44:54.466" v="3500" actId="478"/>
          <ac:spMkLst>
            <pc:docMk/>
            <pc:sldMk cId="1061594149" sldId="22327"/>
            <ac:spMk id="19" creationId="{E606A882-C66F-BA89-C2E9-DE2B74530F3D}"/>
          </ac:spMkLst>
        </pc:spChg>
        <pc:spChg chg="del">
          <ac:chgData name="Katarina Steijer" userId="c06d60e0-29ba-4c22-b682-816abb0aeb33" providerId="ADAL" clId="{489A7090-805C-4B25-B81B-830B5893B587}" dt="2023-09-15T07:44:54.466" v="3500" actId="478"/>
          <ac:spMkLst>
            <pc:docMk/>
            <pc:sldMk cId="1061594149" sldId="22327"/>
            <ac:spMk id="20" creationId="{B53491F1-BFC3-0FFB-DE08-BC189A55D948}"/>
          </ac:spMkLst>
        </pc:spChg>
        <pc:spChg chg="del">
          <ac:chgData name="Katarina Steijer" userId="c06d60e0-29ba-4c22-b682-816abb0aeb33" providerId="ADAL" clId="{489A7090-805C-4B25-B81B-830B5893B587}" dt="2023-09-15T07:44:54.466" v="3500" actId="478"/>
          <ac:spMkLst>
            <pc:docMk/>
            <pc:sldMk cId="1061594149" sldId="22327"/>
            <ac:spMk id="21" creationId="{0922A207-D488-C123-D3A3-F04A53DACC0D}"/>
          </ac:spMkLst>
        </pc:spChg>
        <pc:spChg chg="add mod">
          <ac:chgData name="Katarina Steijer" userId="c06d60e0-29ba-4c22-b682-816abb0aeb33" providerId="ADAL" clId="{489A7090-805C-4B25-B81B-830B5893B587}" dt="2023-09-15T07:46:14.993" v="3512"/>
          <ac:spMkLst>
            <pc:docMk/>
            <pc:sldMk cId="1061594149" sldId="22327"/>
            <ac:spMk id="22" creationId="{25A3F1C4-4316-21D9-D531-87185B481189}"/>
          </ac:spMkLst>
        </pc:spChg>
        <pc:spChg chg="add mod">
          <ac:chgData name="Katarina Steijer" userId="c06d60e0-29ba-4c22-b682-816abb0aeb33" providerId="ADAL" clId="{489A7090-805C-4B25-B81B-830B5893B587}" dt="2023-09-15T07:46:14.993" v="3512"/>
          <ac:spMkLst>
            <pc:docMk/>
            <pc:sldMk cId="1061594149" sldId="22327"/>
            <ac:spMk id="23" creationId="{E483A0D1-B2D4-22C1-128E-F2467451D991}"/>
          </ac:spMkLst>
        </pc:spChg>
        <pc:spChg chg="add mod">
          <ac:chgData name="Katarina Steijer" userId="c06d60e0-29ba-4c22-b682-816abb0aeb33" providerId="ADAL" clId="{489A7090-805C-4B25-B81B-830B5893B587}" dt="2023-09-15T07:46:14.993" v="3512"/>
          <ac:spMkLst>
            <pc:docMk/>
            <pc:sldMk cId="1061594149" sldId="22327"/>
            <ac:spMk id="24" creationId="{A8B9BD78-31D6-52C0-881C-7011C728EBCA}"/>
          </ac:spMkLst>
        </pc:spChg>
        <pc:spChg chg="add mod">
          <ac:chgData name="Katarina Steijer" userId="c06d60e0-29ba-4c22-b682-816abb0aeb33" providerId="ADAL" clId="{489A7090-805C-4B25-B81B-830B5893B587}" dt="2023-09-15T07:46:14.993" v="3512"/>
          <ac:spMkLst>
            <pc:docMk/>
            <pc:sldMk cId="1061594149" sldId="22327"/>
            <ac:spMk id="25" creationId="{B0A75131-3616-FB0D-B669-F2F7DEE2CA9D}"/>
          </ac:spMkLst>
        </pc:spChg>
        <pc:spChg chg="add mod">
          <ac:chgData name="Katarina Steijer" userId="c06d60e0-29ba-4c22-b682-816abb0aeb33" providerId="ADAL" clId="{489A7090-805C-4B25-B81B-830B5893B587}" dt="2023-09-15T07:46:14.993" v="3512"/>
          <ac:spMkLst>
            <pc:docMk/>
            <pc:sldMk cId="1061594149" sldId="22327"/>
            <ac:spMk id="26" creationId="{8DE48681-47A3-6494-C8A1-272F1B554ACA}"/>
          </ac:spMkLst>
        </pc:spChg>
        <pc:grpChg chg="mod">
          <ac:chgData name="Katarina Steijer" userId="c06d60e0-29ba-4c22-b682-816abb0aeb33" providerId="ADAL" clId="{489A7090-805C-4B25-B81B-830B5893B587}" dt="2023-09-22T10:57:47.672" v="4949" actId="14100"/>
          <ac:grpSpMkLst>
            <pc:docMk/>
            <pc:sldMk cId="1061594149" sldId="22327"/>
            <ac:grpSpMk id="9" creationId="{FF55DF08-F329-87C9-663E-2A4FCC0A302D}"/>
          </ac:grpSpMkLst>
        </pc:grpChg>
        <pc:picChg chg="add mod">
          <ac:chgData name="Katarina Steijer" userId="c06d60e0-29ba-4c22-b682-816abb0aeb33" providerId="ADAL" clId="{489A7090-805C-4B25-B81B-830B5893B587}" dt="2023-09-22T12:34:55.241" v="5626" actId="34135"/>
          <ac:picMkLst>
            <pc:docMk/>
            <pc:sldMk cId="1061594149" sldId="22327"/>
            <ac:picMk id="17" creationId="{D9033F23-C1C5-3750-43D1-BEC0EE3B20CD}"/>
          </ac:picMkLst>
        </pc:picChg>
      </pc:sldChg>
      <pc:sldChg chg="delSp modSp add mod addCm">
        <pc:chgData name="Katarina Steijer" userId="c06d60e0-29ba-4c22-b682-816abb0aeb33" providerId="ADAL" clId="{489A7090-805C-4B25-B81B-830B5893B587}" dt="2023-09-15T11:26:29.725" v="4386" actId="14734"/>
        <pc:sldMkLst>
          <pc:docMk/>
          <pc:sldMk cId="417716407" sldId="22328"/>
        </pc:sldMkLst>
        <pc:spChg chg="del">
          <ac:chgData name="Katarina Steijer" userId="c06d60e0-29ba-4c22-b682-816abb0aeb33" providerId="ADAL" clId="{489A7090-805C-4B25-B81B-830B5893B587}" dt="2023-09-15T07:58:20.801" v="4301" actId="478"/>
          <ac:spMkLst>
            <pc:docMk/>
            <pc:sldMk cId="417716407" sldId="22328"/>
            <ac:spMk id="2" creationId="{3CD33FA7-F4A6-41DC-E654-A29112128AAE}"/>
          </ac:spMkLst>
        </pc:spChg>
        <pc:spChg chg="mod">
          <ac:chgData name="Katarina Steijer" userId="c06d60e0-29ba-4c22-b682-816abb0aeb33" providerId="ADAL" clId="{489A7090-805C-4B25-B81B-830B5893B587}" dt="2023-09-15T07:58:23.601" v="4308" actId="20577"/>
          <ac:spMkLst>
            <pc:docMk/>
            <pc:sldMk cId="417716407" sldId="22328"/>
            <ac:spMk id="30" creationId="{8FB81081-D123-4B3D-9D29-62AB174EE149}"/>
          </ac:spMkLst>
        </pc:spChg>
        <pc:graphicFrameChg chg="mod modGraphic">
          <ac:chgData name="Katarina Steijer" userId="c06d60e0-29ba-4c22-b682-816abb0aeb33" providerId="ADAL" clId="{489A7090-805C-4B25-B81B-830B5893B587}" dt="2023-09-15T11:26:29.725" v="4386" actId="14734"/>
          <ac:graphicFrameMkLst>
            <pc:docMk/>
            <pc:sldMk cId="417716407" sldId="22328"/>
            <ac:graphicFrameMk id="45" creationId="{215B5D22-EF8E-5928-C0E7-0B46546ED94C}"/>
          </ac:graphicFrameMkLst>
        </pc:graphicFrameChg>
      </pc:sldChg>
      <pc:sldChg chg="addSp delSp modSp mod addCm delCm">
        <pc:chgData name="Katarina Steijer" userId="c06d60e0-29ba-4c22-b682-816abb0aeb33" providerId="ADAL" clId="{489A7090-805C-4B25-B81B-830B5893B587}" dt="2023-09-26T11:45:53.015" v="5682" actId="34135"/>
        <pc:sldMkLst>
          <pc:docMk/>
          <pc:sldMk cId="2434963311" sldId="22330"/>
        </pc:sldMkLst>
        <pc:spChg chg="add mod">
          <ac:chgData name="Katarina Steijer" userId="c06d60e0-29ba-4c22-b682-816abb0aeb33" providerId="ADAL" clId="{489A7090-805C-4B25-B81B-830B5893B587}" dt="2023-09-26T11:45:53.015" v="5682" actId="34135"/>
          <ac:spMkLst>
            <pc:docMk/>
            <pc:sldMk cId="2434963311" sldId="22330"/>
            <ac:spMk id="2" creationId="{02B680DF-CBDF-7565-9DBD-9BA7ECBEDBF0}"/>
          </ac:spMkLst>
        </pc:spChg>
        <pc:spChg chg="add mod">
          <ac:chgData name="Katarina Steijer" userId="c06d60e0-29ba-4c22-b682-816abb0aeb33" providerId="ADAL" clId="{489A7090-805C-4B25-B81B-830B5893B587}" dt="2023-09-22T12:39:19.193" v="5646" actId="34135"/>
          <ac:spMkLst>
            <pc:docMk/>
            <pc:sldMk cId="2434963311" sldId="22330"/>
            <ac:spMk id="3" creationId="{222118AF-936B-0E5E-B3A1-C63DF93B8810}"/>
          </ac:spMkLst>
        </pc:spChg>
        <pc:spChg chg="add del mod">
          <ac:chgData name="Katarina Steijer" userId="c06d60e0-29ba-4c22-b682-816abb0aeb33" providerId="ADAL" clId="{489A7090-805C-4B25-B81B-830B5893B587}" dt="2023-09-22T12:39:38.111" v="5651"/>
          <ac:spMkLst>
            <pc:docMk/>
            <pc:sldMk cId="2434963311" sldId="22330"/>
            <ac:spMk id="4" creationId="{E2592984-8158-87B6-B319-B8B85F5D0765}"/>
          </ac:spMkLst>
        </pc:spChg>
        <pc:spChg chg="mod">
          <ac:chgData name="Katarina Steijer" userId="c06d60e0-29ba-4c22-b682-816abb0aeb33" providerId="ADAL" clId="{489A7090-805C-4B25-B81B-830B5893B587}" dt="2023-09-22T12:39:37.578" v="5650"/>
          <ac:spMkLst>
            <pc:docMk/>
            <pc:sldMk cId="2434963311" sldId="22330"/>
            <ac:spMk id="8" creationId="{BE02F2E4-2802-DF4E-F26E-F613C253605A}"/>
          </ac:spMkLst>
        </pc:spChg>
        <pc:spChg chg="mod">
          <ac:chgData name="Katarina Steijer" userId="c06d60e0-29ba-4c22-b682-816abb0aeb33" providerId="ADAL" clId="{489A7090-805C-4B25-B81B-830B5893B587}" dt="2023-09-22T12:39:37.578" v="5650"/>
          <ac:spMkLst>
            <pc:docMk/>
            <pc:sldMk cId="2434963311" sldId="22330"/>
            <ac:spMk id="10" creationId="{AA1ED06A-5C49-4871-7679-AC6C383C3F44}"/>
          </ac:spMkLst>
        </pc:spChg>
        <pc:spChg chg="mod">
          <ac:chgData name="Katarina Steijer" userId="c06d60e0-29ba-4c22-b682-816abb0aeb33" providerId="ADAL" clId="{489A7090-805C-4B25-B81B-830B5893B587}" dt="2023-09-22T12:39:37.578" v="5650"/>
          <ac:spMkLst>
            <pc:docMk/>
            <pc:sldMk cId="2434963311" sldId="22330"/>
            <ac:spMk id="11" creationId="{2E4BD5B7-03D8-3528-24BB-3F434353E0C8}"/>
          </ac:spMkLst>
        </pc:spChg>
        <pc:spChg chg="add mod">
          <ac:chgData name="Katarina Steijer" userId="c06d60e0-29ba-4c22-b682-816abb0aeb33" providerId="ADAL" clId="{489A7090-805C-4B25-B81B-830B5893B587}" dt="2023-09-22T12:42:47.636" v="5669" actId="34135"/>
          <ac:spMkLst>
            <pc:docMk/>
            <pc:sldMk cId="2434963311" sldId="22330"/>
            <ac:spMk id="13" creationId="{F76844FE-125F-E6ED-E6C4-4DE498341879}"/>
          </ac:spMkLst>
        </pc:spChg>
        <pc:spChg chg="mod">
          <ac:chgData name="Katarina Steijer" userId="c06d60e0-29ba-4c22-b682-816abb0aeb33" providerId="ADAL" clId="{489A7090-805C-4B25-B81B-830B5893B587}" dt="2023-09-22T12:42:47.636" v="5669" actId="34135"/>
          <ac:spMkLst>
            <pc:docMk/>
            <pc:sldMk cId="2434963311" sldId="22330"/>
            <ac:spMk id="15" creationId="{416530C3-ED2B-07C5-39DF-74248460B29E}"/>
          </ac:spMkLst>
        </pc:spChg>
        <pc:spChg chg="mod">
          <ac:chgData name="Katarina Steijer" userId="c06d60e0-29ba-4c22-b682-816abb0aeb33" providerId="ADAL" clId="{489A7090-805C-4B25-B81B-830B5893B587}" dt="2023-09-22T12:42:47.636" v="5669" actId="34135"/>
          <ac:spMkLst>
            <pc:docMk/>
            <pc:sldMk cId="2434963311" sldId="22330"/>
            <ac:spMk id="17" creationId="{F74DE69B-8B3C-B7D4-A580-44F5C5C77945}"/>
          </ac:spMkLst>
        </pc:spChg>
        <pc:spChg chg="mod">
          <ac:chgData name="Katarina Steijer" userId="c06d60e0-29ba-4c22-b682-816abb0aeb33" providerId="ADAL" clId="{489A7090-805C-4B25-B81B-830B5893B587}" dt="2023-09-22T12:42:47.636" v="5669" actId="34135"/>
          <ac:spMkLst>
            <pc:docMk/>
            <pc:sldMk cId="2434963311" sldId="22330"/>
            <ac:spMk id="18" creationId="{C196A050-5E3B-738F-9773-8A7E35BB46E0}"/>
          </ac:spMkLst>
        </pc:spChg>
        <pc:spChg chg="add del mod">
          <ac:chgData name="Katarina Steijer" userId="c06d60e0-29ba-4c22-b682-816abb0aeb33" providerId="ADAL" clId="{489A7090-805C-4B25-B81B-830B5893B587}" dt="2023-09-22T12:39:13.992" v="5644" actId="21"/>
          <ac:spMkLst>
            <pc:docMk/>
            <pc:sldMk cId="2434963311" sldId="22330"/>
            <ac:spMk id="53" creationId="{FD889417-AFC4-2C27-B619-C2685A7442E8}"/>
          </ac:spMkLst>
        </pc:spChg>
        <pc:spChg chg="mod">
          <ac:chgData name="Katarina Steijer" userId="c06d60e0-29ba-4c22-b682-816abb0aeb33" providerId="ADAL" clId="{489A7090-805C-4B25-B81B-830B5893B587}" dt="2023-09-22T12:39:43.221" v="5652" actId="34136"/>
          <ac:spMkLst>
            <pc:docMk/>
            <pc:sldMk cId="2434963311" sldId="22330"/>
            <ac:spMk id="56" creationId="{4D3DDA13-F65D-479B-86BF-61756220E29D}"/>
          </ac:spMkLst>
        </pc:spChg>
        <pc:spChg chg="mod">
          <ac:chgData name="Katarina Steijer" userId="c06d60e0-29ba-4c22-b682-816abb0aeb33" providerId="ADAL" clId="{489A7090-805C-4B25-B81B-830B5893B587}" dt="2023-09-22T12:39:43.221" v="5652" actId="34136"/>
          <ac:spMkLst>
            <pc:docMk/>
            <pc:sldMk cId="2434963311" sldId="22330"/>
            <ac:spMk id="58" creationId="{6EBBFC07-C7A9-1F8E-C7E8-EAC6A279FBEB}"/>
          </ac:spMkLst>
        </pc:spChg>
        <pc:spChg chg="mod">
          <ac:chgData name="Katarina Steijer" userId="c06d60e0-29ba-4c22-b682-816abb0aeb33" providerId="ADAL" clId="{489A7090-805C-4B25-B81B-830B5893B587}" dt="2023-09-22T12:39:43.221" v="5652" actId="34136"/>
          <ac:spMkLst>
            <pc:docMk/>
            <pc:sldMk cId="2434963311" sldId="22330"/>
            <ac:spMk id="59" creationId="{9E46AC9F-AA91-AA7C-33BC-74370F49228D}"/>
          </ac:spMkLst>
        </pc:spChg>
        <pc:spChg chg="del mod">
          <ac:chgData name="Katarina Steijer" userId="c06d60e0-29ba-4c22-b682-816abb0aeb33" providerId="ADAL" clId="{489A7090-805C-4B25-B81B-830B5893B587}" dt="2023-09-22T12:39:43.827" v="5653" actId="478"/>
          <ac:spMkLst>
            <pc:docMk/>
            <pc:sldMk cId="2434963311" sldId="22330"/>
            <ac:spMk id="63" creationId="{FDE3B1C9-04F3-6CFD-269A-FB73D31D8262}"/>
          </ac:spMkLst>
        </pc:spChg>
        <pc:spChg chg="mod">
          <ac:chgData name="Katarina Steijer" userId="c06d60e0-29ba-4c22-b682-816abb0aeb33" providerId="ADAL" clId="{489A7090-805C-4B25-B81B-830B5893B587}" dt="2023-09-22T12:39:36.407" v="5648" actId="34136"/>
          <ac:spMkLst>
            <pc:docMk/>
            <pc:sldMk cId="2434963311" sldId="22330"/>
            <ac:spMk id="65" creationId="{C500150E-25CA-8310-0DF0-6578ABC88C7E}"/>
          </ac:spMkLst>
        </pc:spChg>
        <pc:spChg chg="mod">
          <ac:chgData name="Katarina Steijer" userId="c06d60e0-29ba-4c22-b682-816abb0aeb33" providerId="ADAL" clId="{489A7090-805C-4B25-B81B-830B5893B587}" dt="2023-09-22T12:39:36.407" v="5648" actId="34136"/>
          <ac:spMkLst>
            <pc:docMk/>
            <pc:sldMk cId="2434963311" sldId="22330"/>
            <ac:spMk id="67" creationId="{BAE769E9-400D-1AF4-1545-B5142BAF1C18}"/>
          </ac:spMkLst>
        </pc:spChg>
        <pc:spChg chg="mod">
          <ac:chgData name="Katarina Steijer" userId="c06d60e0-29ba-4c22-b682-816abb0aeb33" providerId="ADAL" clId="{489A7090-805C-4B25-B81B-830B5893B587}" dt="2023-09-22T12:39:36.407" v="5648" actId="34136"/>
          <ac:spMkLst>
            <pc:docMk/>
            <pc:sldMk cId="2434963311" sldId="22330"/>
            <ac:spMk id="68" creationId="{D20F8A1E-8120-A157-389B-1D096B27E2E8}"/>
          </ac:spMkLst>
        </pc:spChg>
        <pc:grpChg chg="add del mod">
          <ac:chgData name="Katarina Steijer" userId="c06d60e0-29ba-4c22-b682-816abb0aeb33" providerId="ADAL" clId="{489A7090-805C-4B25-B81B-830B5893B587}" dt="2023-09-22T12:39:38.111" v="5651"/>
          <ac:grpSpMkLst>
            <pc:docMk/>
            <pc:sldMk cId="2434963311" sldId="22330"/>
            <ac:grpSpMk id="6" creationId="{E8ECE89A-6D92-7171-9408-C1A69AF67B65}"/>
          </ac:grpSpMkLst>
        </pc:grpChg>
        <pc:grpChg chg="mod">
          <ac:chgData name="Katarina Steijer" userId="c06d60e0-29ba-4c22-b682-816abb0aeb33" providerId="ADAL" clId="{489A7090-805C-4B25-B81B-830B5893B587}" dt="2023-09-22T12:39:37.578" v="5650"/>
          <ac:grpSpMkLst>
            <pc:docMk/>
            <pc:sldMk cId="2434963311" sldId="22330"/>
            <ac:grpSpMk id="9" creationId="{17CAF8EB-4F77-7C82-D662-A863FA16291B}"/>
          </ac:grpSpMkLst>
        </pc:grpChg>
        <pc:grpChg chg="add mod">
          <ac:chgData name="Katarina Steijer" userId="c06d60e0-29ba-4c22-b682-816abb0aeb33" providerId="ADAL" clId="{489A7090-805C-4B25-B81B-830B5893B587}" dt="2023-09-22T12:42:47.636" v="5669" actId="34135"/>
          <ac:grpSpMkLst>
            <pc:docMk/>
            <pc:sldMk cId="2434963311" sldId="22330"/>
            <ac:grpSpMk id="14" creationId="{785BB76E-CA17-3644-2C8A-34C4D82C80D8}"/>
          </ac:grpSpMkLst>
        </pc:grpChg>
        <pc:grpChg chg="mod">
          <ac:chgData name="Katarina Steijer" userId="c06d60e0-29ba-4c22-b682-816abb0aeb33" providerId="ADAL" clId="{489A7090-805C-4B25-B81B-830B5893B587}" dt="2023-09-22T12:42:47.636" v="5669" actId="34135"/>
          <ac:grpSpMkLst>
            <pc:docMk/>
            <pc:sldMk cId="2434963311" sldId="22330"/>
            <ac:grpSpMk id="16" creationId="{0135A876-8580-848D-135A-34F61B309153}"/>
          </ac:grpSpMkLst>
        </pc:grpChg>
        <pc:grpChg chg="del mod">
          <ac:chgData name="Katarina Steijer" userId="c06d60e0-29ba-4c22-b682-816abb0aeb33" providerId="ADAL" clId="{489A7090-805C-4B25-B81B-830B5893B587}" dt="2023-09-22T12:39:43.827" v="5653" actId="478"/>
          <ac:grpSpMkLst>
            <pc:docMk/>
            <pc:sldMk cId="2434963311" sldId="22330"/>
            <ac:grpSpMk id="55" creationId="{4B4A3F77-3B8C-D920-9853-48B47B6B74B8}"/>
          </ac:grpSpMkLst>
        </pc:grpChg>
        <pc:grpChg chg="mod">
          <ac:chgData name="Katarina Steijer" userId="c06d60e0-29ba-4c22-b682-816abb0aeb33" providerId="ADAL" clId="{489A7090-805C-4B25-B81B-830B5893B587}" dt="2023-09-22T12:39:43.221" v="5652" actId="34136"/>
          <ac:grpSpMkLst>
            <pc:docMk/>
            <pc:sldMk cId="2434963311" sldId="22330"/>
            <ac:grpSpMk id="57" creationId="{592A7384-437D-8FF5-1166-DB229F7D2B8E}"/>
          </ac:grpSpMkLst>
        </pc:grpChg>
        <pc:grpChg chg="del mod">
          <ac:chgData name="Katarina Steijer" userId="c06d60e0-29ba-4c22-b682-816abb0aeb33" providerId="ADAL" clId="{489A7090-805C-4B25-B81B-830B5893B587}" dt="2023-09-22T12:39:37.233" v="5649" actId="478"/>
          <ac:grpSpMkLst>
            <pc:docMk/>
            <pc:sldMk cId="2434963311" sldId="22330"/>
            <ac:grpSpMk id="64" creationId="{5E72BABD-6C89-E4D5-74A7-58A25003D601}"/>
          </ac:grpSpMkLst>
        </pc:grpChg>
        <pc:grpChg chg="mod">
          <ac:chgData name="Katarina Steijer" userId="c06d60e0-29ba-4c22-b682-816abb0aeb33" providerId="ADAL" clId="{489A7090-805C-4B25-B81B-830B5893B587}" dt="2023-09-22T12:39:36.407" v="5648" actId="34136"/>
          <ac:grpSpMkLst>
            <pc:docMk/>
            <pc:sldMk cId="2434963311" sldId="22330"/>
            <ac:grpSpMk id="66" creationId="{64ED9199-C926-E004-8925-EC686D0D1417}"/>
          </ac:grpSpMkLst>
        </pc:grpChg>
        <pc:picChg chg="del mod">
          <ac:chgData name="Katarina Steijer" userId="c06d60e0-29ba-4c22-b682-816abb0aeb33" providerId="ADAL" clId="{489A7090-805C-4B25-B81B-830B5893B587}" dt="2023-09-22T12:39:43.827" v="5653" actId="478"/>
          <ac:picMkLst>
            <pc:docMk/>
            <pc:sldMk cId="2434963311" sldId="22330"/>
            <ac:picMk id="2" creationId="{5FB5B4CA-4AB4-E54C-B4CD-DC6C430148FB}"/>
          </ac:picMkLst>
        </pc:picChg>
        <pc:picChg chg="add del mod">
          <ac:chgData name="Katarina Steijer" userId="c06d60e0-29ba-4c22-b682-816abb0aeb33" providerId="ADAL" clId="{489A7090-805C-4B25-B81B-830B5893B587}" dt="2023-09-22T12:39:38.111" v="5651"/>
          <ac:picMkLst>
            <pc:docMk/>
            <pc:sldMk cId="2434963311" sldId="22330"/>
            <ac:picMk id="12" creationId="{F3505C3D-F27A-8662-FDF7-28665D9BCF72}"/>
          </ac:picMkLst>
        </pc:picChg>
        <pc:picChg chg="add mod">
          <ac:chgData name="Katarina Steijer" userId="c06d60e0-29ba-4c22-b682-816abb0aeb33" providerId="ADAL" clId="{489A7090-805C-4B25-B81B-830B5893B587}" dt="2023-09-22T12:42:47.636" v="5669" actId="34135"/>
          <ac:picMkLst>
            <pc:docMk/>
            <pc:sldMk cId="2434963311" sldId="22330"/>
            <ac:picMk id="19" creationId="{2913FF62-6687-C015-4114-455BC73B2D06}"/>
          </ac:picMkLst>
        </pc:picChg>
      </pc:sldChg>
      <pc:sldChg chg="modSp add del mod">
        <pc:chgData name="Katarina Steijer" userId="c06d60e0-29ba-4c22-b682-816abb0aeb33" providerId="ADAL" clId="{489A7090-805C-4B25-B81B-830B5893B587}" dt="2023-09-22T11:10:21.203" v="5298" actId="47"/>
        <pc:sldMkLst>
          <pc:docMk/>
          <pc:sldMk cId="1193537353" sldId="22331"/>
        </pc:sldMkLst>
        <pc:spChg chg="mod">
          <ac:chgData name="Katarina Steijer" userId="c06d60e0-29ba-4c22-b682-816abb0aeb33" providerId="ADAL" clId="{489A7090-805C-4B25-B81B-830B5893B587}" dt="2023-09-18T14:53:18.852" v="4647" actId="207"/>
          <ac:spMkLst>
            <pc:docMk/>
            <pc:sldMk cId="1193537353" sldId="22331"/>
            <ac:spMk id="30" creationId="{8FB81081-D123-4B3D-9D29-62AB174EE149}"/>
          </ac:spMkLst>
        </pc:spChg>
        <pc:graphicFrameChg chg="mod modGraphic">
          <ac:chgData name="Katarina Steijer" userId="c06d60e0-29ba-4c22-b682-816abb0aeb33" providerId="ADAL" clId="{489A7090-805C-4B25-B81B-830B5893B587}" dt="2023-09-18T14:55:50.952" v="4893" actId="20577"/>
          <ac:graphicFrameMkLst>
            <pc:docMk/>
            <pc:sldMk cId="1193537353" sldId="22331"/>
            <ac:graphicFrameMk id="45" creationId="{215B5D22-EF8E-5928-C0E7-0B46546ED94C}"/>
          </ac:graphicFrameMkLst>
        </pc:graphicFrameChg>
      </pc:sldChg>
      <pc:sldChg chg="addSp modSp mod addCm delCm modCm">
        <pc:chgData name="Katarina Steijer" userId="c06d60e0-29ba-4c22-b682-816abb0aeb33" providerId="ADAL" clId="{489A7090-805C-4B25-B81B-830B5893B587}" dt="2023-09-26T11:45:49.941" v="5681" actId="34135"/>
        <pc:sldMkLst>
          <pc:docMk/>
          <pc:sldMk cId="3421753352" sldId="22332"/>
        </pc:sldMkLst>
        <pc:spChg chg="mod">
          <ac:chgData name="Katarina Steijer" userId="c06d60e0-29ba-4c22-b682-816abb0aeb33" providerId="ADAL" clId="{489A7090-805C-4B25-B81B-830B5893B587}" dt="2023-09-22T11:01:16.277" v="4971" actId="20577"/>
          <ac:spMkLst>
            <pc:docMk/>
            <pc:sldMk cId="3421753352" sldId="22332"/>
            <ac:spMk id="2" creationId="{D81D4635-2DC0-954F-282B-9954B1323ECB}"/>
          </ac:spMkLst>
        </pc:spChg>
        <pc:spChg chg="add mod">
          <ac:chgData name="Katarina Steijer" userId="c06d60e0-29ba-4c22-b682-816abb0aeb33" providerId="ADAL" clId="{489A7090-805C-4B25-B81B-830B5893B587}" dt="2023-09-26T11:45:49.941" v="5681" actId="34135"/>
          <ac:spMkLst>
            <pc:docMk/>
            <pc:sldMk cId="3421753352" sldId="22332"/>
            <ac:spMk id="4" creationId="{CA32CDA6-F851-CB8D-A2FB-3C4DC47A0A54}"/>
          </ac:spMkLst>
        </pc:spChg>
        <pc:spChg chg="mod">
          <ac:chgData name="Katarina Steijer" userId="c06d60e0-29ba-4c22-b682-816abb0aeb33" providerId="ADAL" clId="{489A7090-805C-4B25-B81B-830B5893B587}" dt="2023-09-22T12:39:32.274" v="5647" actId="34135"/>
          <ac:spMkLst>
            <pc:docMk/>
            <pc:sldMk cId="3421753352" sldId="22332"/>
            <ac:spMk id="56" creationId="{447AC1EF-7E85-25F7-4F48-BE6D89152147}"/>
          </ac:spMkLst>
        </pc:spChg>
        <pc:spChg chg="mod">
          <ac:chgData name="Katarina Steijer" userId="c06d60e0-29ba-4c22-b682-816abb0aeb33" providerId="ADAL" clId="{489A7090-805C-4B25-B81B-830B5893B587}" dt="2023-09-22T12:39:32.274" v="5647" actId="34135"/>
          <ac:spMkLst>
            <pc:docMk/>
            <pc:sldMk cId="3421753352" sldId="22332"/>
            <ac:spMk id="58" creationId="{D9BB9C8E-C9E2-EAEA-1E66-6E1EC84C6A8F}"/>
          </ac:spMkLst>
        </pc:spChg>
        <pc:spChg chg="mod">
          <ac:chgData name="Katarina Steijer" userId="c06d60e0-29ba-4c22-b682-816abb0aeb33" providerId="ADAL" clId="{489A7090-805C-4B25-B81B-830B5893B587}" dt="2023-09-22T12:39:32.274" v="5647" actId="34135"/>
          <ac:spMkLst>
            <pc:docMk/>
            <pc:sldMk cId="3421753352" sldId="22332"/>
            <ac:spMk id="60" creationId="{425821FB-EBB5-B228-C418-FF7C0ABA0164}"/>
          </ac:spMkLst>
        </pc:spChg>
        <pc:spChg chg="mod">
          <ac:chgData name="Katarina Steijer" userId="c06d60e0-29ba-4c22-b682-816abb0aeb33" providerId="ADAL" clId="{489A7090-805C-4B25-B81B-830B5893B587}" dt="2023-09-22T12:39:32.274" v="5647" actId="34135"/>
          <ac:spMkLst>
            <pc:docMk/>
            <pc:sldMk cId="3421753352" sldId="22332"/>
            <ac:spMk id="61" creationId="{7E41CF22-E91E-CFF9-63D9-141460993F0F}"/>
          </ac:spMkLst>
        </pc:spChg>
        <pc:grpChg chg="mod">
          <ac:chgData name="Katarina Steijer" userId="c06d60e0-29ba-4c22-b682-816abb0aeb33" providerId="ADAL" clId="{489A7090-805C-4B25-B81B-830B5893B587}" dt="2023-09-22T12:39:32.274" v="5647" actId="34135"/>
          <ac:grpSpMkLst>
            <pc:docMk/>
            <pc:sldMk cId="3421753352" sldId="22332"/>
            <ac:grpSpMk id="57" creationId="{F1B20A9E-E578-6D75-9C2D-92A22F651CB1}"/>
          </ac:grpSpMkLst>
        </pc:grpChg>
        <pc:grpChg chg="mod">
          <ac:chgData name="Katarina Steijer" userId="c06d60e0-29ba-4c22-b682-816abb0aeb33" providerId="ADAL" clId="{489A7090-805C-4B25-B81B-830B5893B587}" dt="2023-09-22T12:39:32.274" v="5647" actId="34135"/>
          <ac:grpSpMkLst>
            <pc:docMk/>
            <pc:sldMk cId="3421753352" sldId="22332"/>
            <ac:grpSpMk id="59" creationId="{EBE55CFA-A0B0-9563-1842-E1AA4D72E90A}"/>
          </ac:grpSpMkLst>
        </pc:grpChg>
        <pc:picChg chg="mod">
          <ac:chgData name="Katarina Steijer" userId="c06d60e0-29ba-4c22-b682-816abb0aeb33" providerId="ADAL" clId="{489A7090-805C-4B25-B81B-830B5893B587}" dt="2023-09-22T12:39:32.274" v="5647" actId="34135"/>
          <ac:picMkLst>
            <pc:docMk/>
            <pc:sldMk cId="3421753352" sldId="22332"/>
            <ac:picMk id="3" creationId="{F254F253-29ED-9511-F8CA-1E20D1962511}"/>
          </ac:picMkLst>
        </pc:picChg>
      </pc:sldChg>
      <pc:sldChg chg="delSp modSp mod delCm modCm">
        <pc:chgData name="Katarina Steijer" userId="c06d60e0-29ba-4c22-b682-816abb0aeb33" providerId="ADAL" clId="{489A7090-805C-4B25-B81B-830B5893B587}" dt="2023-09-22T12:45:14.446" v="5678"/>
        <pc:sldMkLst>
          <pc:docMk/>
          <pc:sldMk cId="654796706" sldId="22333"/>
        </pc:sldMkLst>
        <pc:spChg chg="mod">
          <ac:chgData name="Katarina Steijer" userId="c06d60e0-29ba-4c22-b682-816abb0aeb33" providerId="ADAL" clId="{489A7090-805C-4B25-B81B-830B5893B587}" dt="2023-09-22T12:43:30.032" v="5672" actId="34135"/>
          <ac:spMkLst>
            <pc:docMk/>
            <pc:sldMk cId="654796706" sldId="22333"/>
            <ac:spMk id="2" creationId="{A1D6F873-0C9D-BB0B-ACA5-EC6AD35079BF}"/>
          </ac:spMkLst>
        </pc:spChg>
        <pc:spChg chg="mod">
          <ac:chgData name="Katarina Steijer" userId="c06d60e0-29ba-4c22-b682-816abb0aeb33" providerId="ADAL" clId="{489A7090-805C-4B25-B81B-830B5893B587}" dt="2023-09-22T12:43:30.032" v="5672" actId="34135"/>
          <ac:spMkLst>
            <pc:docMk/>
            <pc:sldMk cId="654796706" sldId="22333"/>
            <ac:spMk id="6" creationId="{4B200D54-799F-F0B2-752F-72434E8D038E}"/>
          </ac:spMkLst>
        </pc:spChg>
        <pc:spChg chg="mod">
          <ac:chgData name="Katarina Steijer" userId="c06d60e0-29ba-4c22-b682-816abb0aeb33" providerId="ADAL" clId="{489A7090-805C-4B25-B81B-830B5893B587}" dt="2023-09-22T12:43:30.032" v="5672" actId="34135"/>
          <ac:spMkLst>
            <pc:docMk/>
            <pc:sldMk cId="654796706" sldId="22333"/>
            <ac:spMk id="7" creationId="{BC531AE7-158F-526B-5C69-C33E06F77412}"/>
          </ac:spMkLst>
        </pc:spChg>
        <pc:spChg chg="del">
          <ac:chgData name="Katarina Steijer" userId="c06d60e0-29ba-4c22-b682-816abb0aeb33" providerId="ADAL" clId="{489A7090-805C-4B25-B81B-830B5893B587}" dt="2023-09-22T10:56:37.577" v="4932" actId="478"/>
          <ac:spMkLst>
            <pc:docMk/>
            <pc:sldMk cId="654796706" sldId="22333"/>
            <ac:spMk id="8" creationId="{B6713A0B-BD68-5D61-04E7-710C790CB626}"/>
          </ac:spMkLst>
        </pc:spChg>
        <pc:spChg chg="del">
          <ac:chgData name="Katarina Steijer" userId="c06d60e0-29ba-4c22-b682-816abb0aeb33" providerId="ADAL" clId="{489A7090-805C-4B25-B81B-830B5893B587}" dt="2023-09-22T10:56:37.577" v="4932" actId="478"/>
          <ac:spMkLst>
            <pc:docMk/>
            <pc:sldMk cId="654796706" sldId="22333"/>
            <ac:spMk id="9" creationId="{5268C8AB-54CC-4801-9A90-D3D458694FEA}"/>
          </ac:spMkLst>
        </pc:spChg>
        <pc:spChg chg="del">
          <ac:chgData name="Katarina Steijer" userId="c06d60e0-29ba-4c22-b682-816abb0aeb33" providerId="ADAL" clId="{489A7090-805C-4B25-B81B-830B5893B587}" dt="2023-09-22T10:56:37.577" v="4932" actId="478"/>
          <ac:spMkLst>
            <pc:docMk/>
            <pc:sldMk cId="654796706" sldId="22333"/>
            <ac:spMk id="10" creationId="{72A97443-D66A-9303-A71E-0799A0492F7C}"/>
          </ac:spMkLst>
        </pc:spChg>
        <pc:spChg chg="del">
          <ac:chgData name="Katarina Steijer" userId="c06d60e0-29ba-4c22-b682-816abb0aeb33" providerId="ADAL" clId="{489A7090-805C-4B25-B81B-830B5893B587}" dt="2023-09-22T10:56:37.577" v="4932" actId="478"/>
          <ac:spMkLst>
            <pc:docMk/>
            <pc:sldMk cId="654796706" sldId="22333"/>
            <ac:spMk id="13" creationId="{E4B632EF-04AE-6BB4-3CBE-9563696B5F1C}"/>
          </ac:spMkLst>
        </pc:spChg>
        <pc:spChg chg="del">
          <ac:chgData name="Katarina Steijer" userId="c06d60e0-29ba-4c22-b682-816abb0aeb33" providerId="ADAL" clId="{489A7090-805C-4B25-B81B-830B5893B587}" dt="2023-09-22T10:56:37.577" v="4932" actId="478"/>
          <ac:spMkLst>
            <pc:docMk/>
            <pc:sldMk cId="654796706" sldId="22333"/>
            <ac:spMk id="14" creationId="{AB67F412-7EC0-01E6-9966-9603E071CCB8}"/>
          </ac:spMkLst>
        </pc:spChg>
        <pc:spChg chg="del">
          <ac:chgData name="Katarina Steijer" userId="c06d60e0-29ba-4c22-b682-816abb0aeb33" providerId="ADAL" clId="{489A7090-805C-4B25-B81B-830B5893B587}" dt="2023-09-22T10:56:37.577" v="4932" actId="478"/>
          <ac:spMkLst>
            <pc:docMk/>
            <pc:sldMk cId="654796706" sldId="22333"/>
            <ac:spMk id="16" creationId="{F78F3D9E-F511-9569-1E56-41CA7303D4EB}"/>
          </ac:spMkLst>
        </pc:spChg>
        <pc:spChg chg="del">
          <ac:chgData name="Katarina Steijer" userId="c06d60e0-29ba-4c22-b682-816abb0aeb33" providerId="ADAL" clId="{489A7090-805C-4B25-B81B-830B5893B587}" dt="2023-09-22T10:56:37.577" v="4932" actId="478"/>
          <ac:spMkLst>
            <pc:docMk/>
            <pc:sldMk cId="654796706" sldId="22333"/>
            <ac:spMk id="17" creationId="{573A459D-0C20-4216-04AB-04BF5A4547C3}"/>
          </ac:spMkLst>
        </pc:spChg>
        <pc:spChg chg="del">
          <ac:chgData name="Katarina Steijer" userId="c06d60e0-29ba-4c22-b682-816abb0aeb33" providerId="ADAL" clId="{489A7090-805C-4B25-B81B-830B5893B587}" dt="2023-09-22T10:56:37.577" v="4932" actId="478"/>
          <ac:spMkLst>
            <pc:docMk/>
            <pc:sldMk cId="654796706" sldId="22333"/>
            <ac:spMk id="18" creationId="{4550BF80-5522-530F-7FB2-636B4873FDE5}"/>
          </ac:spMkLst>
        </pc:spChg>
        <pc:spChg chg="del">
          <ac:chgData name="Katarina Steijer" userId="c06d60e0-29ba-4c22-b682-816abb0aeb33" providerId="ADAL" clId="{489A7090-805C-4B25-B81B-830B5893B587}" dt="2023-09-22T10:56:37.577" v="4932" actId="478"/>
          <ac:spMkLst>
            <pc:docMk/>
            <pc:sldMk cId="654796706" sldId="22333"/>
            <ac:spMk id="19" creationId="{9755D62C-FCE5-5DA5-873E-99551327BD87}"/>
          </ac:spMkLst>
        </pc:spChg>
        <pc:spChg chg="mod">
          <ac:chgData name="Katarina Steijer" userId="c06d60e0-29ba-4c22-b682-816abb0aeb33" providerId="ADAL" clId="{489A7090-805C-4B25-B81B-830B5893B587}" dt="2023-09-22T12:43:30.032" v="5672" actId="34135"/>
          <ac:spMkLst>
            <pc:docMk/>
            <pc:sldMk cId="654796706" sldId="22333"/>
            <ac:spMk id="31" creationId="{DC383552-F4D1-7CE2-2233-CE099AEA174C}"/>
          </ac:spMkLst>
        </pc:spChg>
        <pc:spChg chg="mod">
          <ac:chgData name="Katarina Steijer" userId="c06d60e0-29ba-4c22-b682-816abb0aeb33" providerId="ADAL" clId="{489A7090-805C-4B25-B81B-830B5893B587}" dt="2023-09-22T12:43:30.032" v="5672" actId="34135"/>
          <ac:spMkLst>
            <pc:docMk/>
            <pc:sldMk cId="654796706" sldId="22333"/>
            <ac:spMk id="32" creationId="{DE602C09-4785-6EEE-4164-00F4D3DC8CCD}"/>
          </ac:spMkLst>
        </pc:spChg>
        <pc:spChg chg="mod">
          <ac:chgData name="Katarina Steijer" userId="c06d60e0-29ba-4c22-b682-816abb0aeb33" providerId="ADAL" clId="{489A7090-805C-4B25-B81B-830B5893B587}" dt="2023-09-22T12:43:30.032" v="5672" actId="34135"/>
          <ac:spMkLst>
            <pc:docMk/>
            <pc:sldMk cId="654796706" sldId="22333"/>
            <ac:spMk id="33" creationId="{42BD4FEA-E63C-C461-3D66-2D47286EC6C1}"/>
          </ac:spMkLst>
        </pc:spChg>
        <pc:spChg chg="mod">
          <ac:chgData name="Katarina Steijer" userId="c06d60e0-29ba-4c22-b682-816abb0aeb33" providerId="ADAL" clId="{489A7090-805C-4B25-B81B-830B5893B587}" dt="2023-09-22T12:43:30.032" v="5672" actId="34135"/>
          <ac:spMkLst>
            <pc:docMk/>
            <pc:sldMk cId="654796706" sldId="22333"/>
            <ac:spMk id="34" creationId="{6A362850-B220-CCC2-FA95-609132FEE816}"/>
          </ac:spMkLst>
        </pc:spChg>
        <pc:spChg chg="mod">
          <ac:chgData name="Katarina Steijer" userId="c06d60e0-29ba-4c22-b682-816abb0aeb33" providerId="ADAL" clId="{489A7090-805C-4B25-B81B-830B5893B587}" dt="2023-09-22T12:43:30.032" v="5672" actId="34135"/>
          <ac:spMkLst>
            <pc:docMk/>
            <pc:sldMk cId="654796706" sldId="22333"/>
            <ac:spMk id="35" creationId="{78F5A89E-F95E-C0B0-865A-E518BC922DC4}"/>
          </ac:spMkLst>
        </pc:spChg>
        <pc:spChg chg="del">
          <ac:chgData name="Katarina Steijer" userId="c06d60e0-29ba-4c22-b682-816abb0aeb33" providerId="ADAL" clId="{489A7090-805C-4B25-B81B-830B5893B587}" dt="2023-09-22T10:56:37.577" v="4932" actId="478"/>
          <ac:spMkLst>
            <pc:docMk/>
            <pc:sldMk cId="654796706" sldId="22333"/>
            <ac:spMk id="40" creationId="{9192405B-5541-1120-E7D5-525A22DC4BEF}"/>
          </ac:spMkLst>
        </pc:spChg>
        <pc:spChg chg="del">
          <ac:chgData name="Katarina Steijer" userId="c06d60e0-29ba-4c22-b682-816abb0aeb33" providerId="ADAL" clId="{489A7090-805C-4B25-B81B-830B5893B587}" dt="2023-09-22T10:56:37.577" v="4932" actId="478"/>
          <ac:spMkLst>
            <pc:docMk/>
            <pc:sldMk cId="654796706" sldId="22333"/>
            <ac:spMk id="43" creationId="{FEB5FCB4-E8F6-8688-ACCB-362FBABC80FB}"/>
          </ac:spMkLst>
        </pc:spChg>
        <pc:spChg chg="mod">
          <ac:chgData name="Katarina Steijer" userId="c06d60e0-29ba-4c22-b682-816abb0aeb33" providerId="ADAL" clId="{489A7090-805C-4B25-B81B-830B5893B587}" dt="2023-09-22T12:43:30.032" v="5672" actId="34135"/>
          <ac:spMkLst>
            <pc:docMk/>
            <pc:sldMk cId="654796706" sldId="22333"/>
            <ac:spMk id="44" creationId="{257F3BD9-1A63-8711-A480-3591FAB4C1BA}"/>
          </ac:spMkLst>
        </pc:spChg>
        <pc:spChg chg="mod">
          <ac:chgData name="Katarina Steijer" userId="c06d60e0-29ba-4c22-b682-816abb0aeb33" providerId="ADAL" clId="{489A7090-805C-4B25-B81B-830B5893B587}" dt="2023-09-22T12:43:30.032" v="5672" actId="34135"/>
          <ac:spMkLst>
            <pc:docMk/>
            <pc:sldMk cId="654796706" sldId="22333"/>
            <ac:spMk id="45" creationId="{DE774E42-C6ED-C3E3-9EF7-BD038FB46EE4}"/>
          </ac:spMkLst>
        </pc:spChg>
        <pc:spChg chg="mod">
          <ac:chgData name="Katarina Steijer" userId="c06d60e0-29ba-4c22-b682-816abb0aeb33" providerId="ADAL" clId="{489A7090-805C-4B25-B81B-830B5893B587}" dt="2023-09-22T12:43:30.032" v="5672" actId="34135"/>
          <ac:spMkLst>
            <pc:docMk/>
            <pc:sldMk cId="654796706" sldId="22333"/>
            <ac:spMk id="46" creationId="{F367185B-2473-0ABB-F4B1-E9CB43B28B00}"/>
          </ac:spMkLst>
        </pc:spChg>
        <pc:spChg chg="mod">
          <ac:chgData name="Katarina Steijer" userId="c06d60e0-29ba-4c22-b682-816abb0aeb33" providerId="ADAL" clId="{489A7090-805C-4B25-B81B-830B5893B587}" dt="2023-09-22T12:43:30.032" v="5672" actId="34135"/>
          <ac:spMkLst>
            <pc:docMk/>
            <pc:sldMk cId="654796706" sldId="22333"/>
            <ac:spMk id="47" creationId="{ACE5AB0B-A2A9-7A3C-79B2-A4E4CCFC8712}"/>
          </ac:spMkLst>
        </pc:spChg>
        <pc:spChg chg="mod">
          <ac:chgData name="Katarina Steijer" userId="c06d60e0-29ba-4c22-b682-816abb0aeb33" providerId="ADAL" clId="{489A7090-805C-4B25-B81B-830B5893B587}" dt="2023-09-22T12:43:30.032" v="5672" actId="34135"/>
          <ac:spMkLst>
            <pc:docMk/>
            <pc:sldMk cId="654796706" sldId="22333"/>
            <ac:spMk id="48" creationId="{50035E6D-ADB0-ACB5-B15B-4941DE2A0B02}"/>
          </ac:spMkLst>
        </pc:spChg>
        <pc:spChg chg="del">
          <ac:chgData name="Katarina Steijer" userId="c06d60e0-29ba-4c22-b682-816abb0aeb33" providerId="ADAL" clId="{489A7090-805C-4B25-B81B-830B5893B587}" dt="2023-09-22T10:56:37.577" v="4932" actId="478"/>
          <ac:spMkLst>
            <pc:docMk/>
            <pc:sldMk cId="654796706" sldId="22333"/>
            <ac:spMk id="49" creationId="{F864F75D-59D7-8131-7A5B-476F4C7A4AC8}"/>
          </ac:spMkLst>
        </pc:spChg>
        <pc:spChg chg="mod">
          <ac:chgData name="Katarina Steijer" userId="c06d60e0-29ba-4c22-b682-816abb0aeb33" providerId="ADAL" clId="{489A7090-805C-4B25-B81B-830B5893B587}" dt="2023-09-22T12:43:30.032" v="5672" actId="34135"/>
          <ac:spMkLst>
            <pc:docMk/>
            <pc:sldMk cId="654796706" sldId="22333"/>
            <ac:spMk id="51" creationId="{09F9F463-A5BA-9733-260E-DF0313F1439C}"/>
          </ac:spMkLst>
        </pc:spChg>
        <pc:spChg chg="mod">
          <ac:chgData name="Katarina Steijer" userId="c06d60e0-29ba-4c22-b682-816abb0aeb33" providerId="ADAL" clId="{489A7090-805C-4B25-B81B-830B5893B587}" dt="2023-09-22T12:43:30.032" v="5672" actId="34135"/>
          <ac:spMkLst>
            <pc:docMk/>
            <pc:sldMk cId="654796706" sldId="22333"/>
            <ac:spMk id="52" creationId="{AB2F7AFD-3934-73F4-9358-910AFF7EFC28}"/>
          </ac:spMkLst>
        </pc:spChg>
        <pc:spChg chg="mod">
          <ac:chgData name="Katarina Steijer" userId="c06d60e0-29ba-4c22-b682-816abb0aeb33" providerId="ADAL" clId="{489A7090-805C-4B25-B81B-830B5893B587}" dt="2023-09-22T12:43:30.032" v="5672" actId="34135"/>
          <ac:spMkLst>
            <pc:docMk/>
            <pc:sldMk cId="654796706" sldId="22333"/>
            <ac:spMk id="53" creationId="{C4E03DB8-36A1-106A-CF04-7462C481ACB6}"/>
          </ac:spMkLst>
        </pc:spChg>
        <pc:spChg chg="mod">
          <ac:chgData name="Katarina Steijer" userId="c06d60e0-29ba-4c22-b682-816abb0aeb33" providerId="ADAL" clId="{489A7090-805C-4B25-B81B-830B5893B587}" dt="2023-09-22T12:43:30.032" v="5672" actId="34135"/>
          <ac:spMkLst>
            <pc:docMk/>
            <pc:sldMk cId="654796706" sldId="22333"/>
            <ac:spMk id="54" creationId="{7746684E-CE90-99FC-F6CC-0F54870E1336}"/>
          </ac:spMkLst>
        </pc:spChg>
        <pc:spChg chg="mod">
          <ac:chgData name="Katarina Steijer" userId="c06d60e0-29ba-4c22-b682-816abb0aeb33" providerId="ADAL" clId="{489A7090-805C-4B25-B81B-830B5893B587}" dt="2023-09-22T12:43:30.032" v="5672" actId="34135"/>
          <ac:spMkLst>
            <pc:docMk/>
            <pc:sldMk cId="654796706" sldId="22333"/>
            <ac:spMk id="55" creationId="{F955FE2D-C457-F2C3-4BFF-27A2307AD153}"/>
          </ac:spMkLst>
        </pc:spChg>
        <pc:spChg chg="mod">
          <ac:chgData name="Katarina Steijer" userId="c06d60e0-29ba-4c22-b682-816abb0aeb33" providerId="ADAL" clId="{489A7090-805C-4B25-B81B-830B5893B587}" dt="2023-09-22T12:43:30.032" v="5672" actId="34135"/>
          <ac:spMkLst>
            <pc:docMk/>
            <pc:sldMk cId="654796706" sldId="22333"/>
            <ac:spMk id="56" creationId="{301B195D-70E0-BEAA-B274-E802B66BA572}"/>
          </ac:spMkLst>
        </pc:spChg>
        <pc:spChg chg="mod">
          <ac:chgData name="Katarina Steijer" userId="c06d60e0-29ba-4c22-b682-816abb0aeb33" providerId="ADAL" clId="{489A7090-805C-4B25-B81B-830B5893B587}" dt="2023-09-22T12:43:30.032" v="5672" actId="34135"/>
          <ac:spMkLst>
            <pc:docMk/>
            <pc:sldMk cId="654796706" sldId="22333"/>
            <ac:spMk id="57" creationId="{F2C6DC57-7012-2F3F-1BB3-D41B2ED39DEC}"/>
          </ac:spMkLst>
        </pc:spChg>
        <pc:spChg chg="mod">
          <ac:chgData name="Katarina Steijer" userId="c06d60e0-29ba-4c22-b682-816abb0aeb33" providerId="ADAL" clId="{489A7090-805C-4B25-B81B-830B5893B587}" dt="2023-09-22T12:43:30.032" v="5672" actId="34135"/>
          <ac:spMkLst>
            <pc:docMk/>
            <pc:sldMk cId="654796706" sldId="22333"/>
            <ac:spMk id="58" creationId="{FE8BE2B2-C395-CFB4-2B12-98C07512CE74}"/>
          </ac:spMkLst>
        </pc:spChg>
        <pc:spChg chg="mod">
          <ac:chgData name="Katarina Steijer" userId="c06d60e0-29ba-4c22-b682-816abb0aeb33" providerId="ADAL" clId="{489A7090-805C-4B25-B81B-830B5893B587}" dt="2023-09-22T12:43:30.032" v="5672" actId="34135"/>
          <ac:spMkLst>
            <pc:docMk/>
            <pc:sldMk cId="654796706" sldId="22333"/>
            <ac:spMk id="59" creationId="{2B6A7958-CA88-E105-F11B-8CC52E0B71C4}"/>
          </ac:spMkLst>
        </pc:spChg>
        <pc:spChg chg="mod">
          <ac:chgData name="Katarina Steijer" userId="c06d60e0-29ba-4c22-b682-816abb0aeb33" providerId="ADAL" clId="{489A7090-805C-4B25-B81B-830B5893B587}" dt="2023-09-22T12:43:30.032" v="5672" actId="34135"/>
          <ac:spMkLst>
            <pc:docMk/>
            <pc:sldMk cId="654796706" sldId="22333"/>
            <ac:spMk id="60" creationId="{8254675D-C812-DC03-4FF9-D00497F83D72}"/>
          </ac:spMkLst>
        </pc:spChg>
        <pc:spChg chg="mod">
          <ac:chgData name="Katarina Steijer" userId="c06d60e0-29ba-4c22-b682-816abb0aeb33" providerId="ADAL" clId="{489A7090-805C-4B25-B81B-830B5893B587}" dt="2023-09-22T12:43:30.032" v="5672" actId="34135"/>
          <ac:spMkLst>
            <pc:docMk/>
            <pc:sldMk cId="654796706" sldId="22333"/>
            <ac:spMk id="61" creationId="{91FB0C79-0509-8266-832A-93A25F8C63E9}"/>
          </ac:spMkLst>
        </pc:spChg>
        <pc:spChg chg="mod">
          <ac:chgData name="Katarina Steijer" userId="c06d60e0-29ba-4c22-b682-816abb0aeb33" providerId="ADAL" clId="{489A7090-805C-4B25-B81B-830B5893B587}" dt="2023-09-22T12:43:30.032" v="5672" actId="34135"/>
          <ac:spMkLst>
            <pc:docMk/>
            <pc:sldMk cId="654796706" sldId="22333"/>
            <ac:spMk id="62" creationId="{9B2AF35F-9086-C0D5-4463-E68DD02076AB}"/>
          </ac:spMkLst>
        </pc:spChg>
        <pc:spChg chg="mod">
          <ac:chgData name="Katarina Steijer" userId="c06d60e0-29ba-4c22-b682-816abb0aeb33" providerId="ADAL" clId="{489A7090-805C-4B25-B81B-830B5893B587}" dt="2023-09-22T12:43:30.032" v="5672" actId="34135"/>
          <ac:spMkLst>
            <pc:docMk/>
            <pc:sldMk cId="654796706" sldId="22333"/>
            <ac:spMk id="63" creationId="{F1CCEA5E-C595-2B6F-DDD4-268EB9C7F0D5}"/>
          </ac:spMkLst>
        </pc:spChg>
        <pc:spChg chg="mod">
          <ac:chgData name="Katarina Steijer" userId="c06d60e0-29ba-4c22-b682-816abb0aeb33" providerId="ADAL" clId="{489A7090-805C-4B25-B81B-830B5893B587}" dt="2023-09-22T12:43:30.032" v="5672" actId="34135"/>
          <ac:spMkLst>
            <pc:docMk/>
            <pc:sldMk cId="654796706" sldId="22333"/>
            <ac:spMk id="64" creationId="{E1E79EF0-A3EB-04FD-2B15-71099FBDF054}"/>
          </ac:spMkLst>
        </pc:spChg>
        <pc:spChg chg="mod">
          <ac:chgData name="Katarina Steijer" userId="c06d60e0-29ba-4c22-b682-816abb0aeb33" providerId="ADAL" clId="{489A7090-805C-4B25-B81B-830B5893B587}" dt="2023-09-22T12:43:30.032" v="5672" actId="34135"/>
          <ac:spMkLst>
            <pc:docMk/>
            <pc:sldMk cId="654796706" sldId="22333"/>
            <ac:spMk id="65" creationId="{AE58D3D5-E68C-665E-F237-931D081AF87F}"/>
          </ac:spMkLst>
        </pc:spChg>
        <pc:spChg chg="mod">
          <ac:chgData name="Katarina Steijer" userId="c06d60e0-29ba-4c22-b682-816abb0aeb33" providerId="ADAL" clId="{489A7090-805C-4B25-B81B-830B5893B587}" dt="2023-09-22T12:43:30.032" v="5672" actId="34135"/>
          <ac:spMkLst>
            <pc:docMk/>
            <pc:sldMk cId="654796706" sldId="22333"/>
            <ac:spMk id="66" creationId="{020AA387-82A2-80FB-B7B1-016CB8FA6933}"/>
          </ac:spMkLst>
        </pc:spChg>
        <pc:spChg chg="mod">
          <ac:chgData name="Katarina Steijer" userId="c06d60e0-29ba-4c22-b682-816abb0aeb33" providerId="ADAL" clId="{489A7090-805C-4B25-B81B-830B5893B587}" dt="2023-09-22T12:43:30.032" v="5672" actId="34135"/>
          <ac:spMkLst>
            <pc:docMk/>
            <pc:sldMk cId="654796706" sldId="22333"/>
            <ac:spMk id="67" creationId="{447AEE12-1865-7962-2618-DA9D0EB8AE9C}"/>
          </ac:spMkLst>
        </pc:spChg>
        <pc:spChg chg="mod">
          <ac:chgData name="Katarina Steijer" userId="c06d60e0-29ba-4c22-b682-816abb0aeb33" providerId="ADAL" clId="{489A7090-805C-4B25-B81B-830B5893B587}" dt="2023-09-22T12:43:30.032" v="5672" actId="34135"/>
          <ac:spMkLst>
            <pc:docMk/>
            <pc:sldMk cId="654796706" sldId="22333"/>
            <ac:spMk id="68" creationId="{10BF900E-CFEB-92BA-3E5A-5716DE2C56E7}"/>
          </ac:spMkLst>
        </pc:spChg>
        <pc:spChg chg="mod">
          <ac:chgData name="Katarina Steijer" userId="c06d60e0-29ba-4c22-b682-816abb0aeb33" providerId="ADAL" clId="{489A7090-805C-4B25-B81B-830B5893B587}" dt="2023-09-22T12:43:30.032" v="5672" actId="34135"/>
          <ac:spMkLst>
            <pc:docMk/>
            <pc:sldMk cId="654796706" sldId="22333"/>
            <ac:spMk id="69" creationId="{A9F6B080-D64B-43DF-7249-F7B7729CE45B}"/>
          </ac:spMkLst>
        </pc:spChg>
        <pc:spChg chg="mod">
          <ac:chgData name="Katarina Steijer" userId="c06d60e0-29ba-4c22-b682-816abb0aeb33" providerId="ADAL" clId="{489A7090-805C-4B25-B81B-830B5893B587}" dt="2023-09-22T12:43:30.032" v="5672" actId="34135"/>
          <ac:spMkLst>
            <pc:docMk/>
            <pc:sldMk cId="654796706" sldId="22333"/>
            <ac:spMk id="70" creationId="{AAB8CCC1-5312-DA9A-14A9-2CF9A4C37183}"/>
          </ac:spMkLst>
        </pc:spChg>
        <pc:spChg chg="mod">
          <ac:chgData name="Katarina Steijer" userId="c06d60e0-29ba-4c22-b682-816abb0aeb33" providerId="ADAL" clId="{489A7090-805C-4B25-B81B-830B5893B587}" dt="2023-09-22T12:43:30.032" v="5672" actId="34135"/>
          <ac:spMkLst>
            <pc:docMk/>
            <pc:sldMk cId="654796706" sldId="22333"/>
            <ac:spMk id="71" creationId="{61E2CCD0-42AB-FA8F-725B-F3AFCE82A8AF}"/>
          </ac:spMkLst>
        </pc:spChg>
        <pc:spChg chg="mod">
          <ac:chgData name="Katarina Steijer" userId="c06d60e0-29ba-4c22-b682-816abb0aeb33" providerId="ADAL" clId="{489A7090-805C-4B25-B81B-830B5893B587}" dt="2023-09-22T12:43:30.032" v="5672" actId="34135"/>
          <ac:spMkLst>
            <pc:docMk/>
            <pc:sldMk cId="654796706" sldId="22333"/>
            <ac:spMk id="72" creationId="{E7F1C5D8-7309-8039-4CD8-D57BC6DD5929}"/>
          </ac:spMkLst>
        </pc:spChg>
        <pc:spChg chg="mod">
          <ac:chgData name="Katarina Steijer" userId="c06d60e0-29ba-4c22-b682-816abb0aeb33" providerId="ADAL" clId="{489A7090-805C-4B25-B81B-830B5893B587}" dt="2023-09-22T12:43:30.032" v="5672" actId="34135"/>
          <ac:spMkLst>
            <pc:docMk/>
            <pc:sldMk cId="654796706" sldId="22333"/>
            <ac:spMk id="73" creationId="{3E711939-DD38-8EBA-9B29-7CF98955A30F}"/>
          </ac:spMkLst>
        </pc:spChg>
        <pc:spChg chg="mod">
          <ac:chgData name="Katarina Steijer" userId="c06d60e0-29ba-4c22-b682-816abb0aeb33" providerId="ADAL" clId="{489A7090-805C-4B25-B81B-830B5893B587}" dt="2023-09-22T12:43:30.032" v="5672" actId="34135"/>
          <ac:spMkLst>
            <pc:docMk/>
            <pc:sldMk cId="654796706" sldId="22333"/>
            <ac:spMk id="80" creationId="{D2191E65-E191-4CE4-BED5-3AF7A68F11CA}"/>
          </ac:spMkLst>
        </pc:spChg>
        <pc:spChg chg="mod">
          <ac:chgData name="Katarina Steijer" userId="c06d60e0-29ba-4c22-b682-816abb0aeb33" providerId="ADAL" clId="{489A7090-805C-4B25-B81B-830B5893B587}" dt="2023-09-22T12:43:30.032" v="5672" actId="34135"/>
          <ac:spMkLst>
            <pc:docMk/>
            <pc:sldMk cId="654796706" sldId="22333"/>
            <ac:spMk id="81" creationId="{36E1ED39-E4A3-F35F-2BCA-8897D9DD363D}"/>
          </ac:spMkLst>
        </pc:spChg>
        <pc:spChg chg="mod">
          <ac:chgData name="Katarina Steijer" userId="c06d60e0-29ba-4c22-b682-816abb0aeb33" providerId="ADAL" clId="{489A7090-805C-4B25-B81B-830B5893B587}" dt="2023-09-22T12:43:30.032" v="5672" actId="34135"/>
          <ac:spMkLst>
            <pc:docMk/>
            <pc:sldMk cId="654796706" sldId="22333"/>
            <ac:spMk id="82" creationId="{051A2011-14F0-8E28-7932-95EAEE532E9C}"/>
          </ac:spMkLst>
        </pc:spChg>
        <pc:spChg chg="mod">
          <ac:chgData name="Katarina Steijer" userId="c06d60e0-29ba-4c22-b682-816abb0aeb33" providerId="ADAL" clId="{489A7090-805C-4B25-B81B-830B5893B587}" dt="2023-09-22T12:43:30.032" v="5672" actId="34135"/>
          <ac:spMkLst>
            <pc:docMk/>
            <pc:sldMk cId="654796706" sldId="22333"/>
            <ac:spMk id="86" creationId="{31CAEEA8-DC2D-8DD2-C78C-96945A1063AE}"/>
          </ac:spMkLst>
        </pc:spChg>
        <pc:spChg chg="mod">
          <ac:chgData name="Katarina Steijer" userId="c06d60e0-29ba-4c22-b682-816abb0aeb33" providerId="ADAL" clId="{489A7090-805C-4B25-B81B-830B5893B587}" dt="2023-09-22T12:43:30.032" v="5672" actId="34135"/>
          <ac:spMkLst>
            <pc:docMk/>
            <pc:sldMk cId="654796706" sldId="22333"/>
            <ac:spMk id="96" creationId="{7459A100-B0CB-867E-DDBD-6147EA0FC37C}"/>
          </ac:spMkLst>
        </pc:spChg>
        <pc:spChg chg="mod">
          <ac:chgData name="Katarina Steijer" userId="c06d60e0-29ba-4c22-b682-816abb0aeb33" providerId="ADAL" clId="{489A7090-805C-4B25-B81B-830B5893B587}" dt="2023-09-22T12:43:30.032" v="5672" actId="34135"/>
          <ac:spMkLst>
            <pc:docMk/>
            <pc:sldMk cId="654796706" sldId="22333"/>
            <ac:spMk id="97" creationId="{8A43D8E2-E68D-726B-5C38-198D0263414D}"/>
          </ac:spMkLst>
        </pc:spChg>
        <pc:spChg chg="mod">
          <ac:chgData name="Katarina Steijer" userId="c06d60e0-29ba-4c22-b682-816abb0aeb33" providerId="ADAL" clId="{489A7090-805C-4B25-B81B-830B5893B587}" dt="2023-09-22T12:43:30.032" v="5672" actId="34135"/>
          <ac:spMkLst>
            <pc:docMk/>
            <pc:sldMk cId="654796706" sldId="22333"/>
            <ac:spMk id="98" creationId="{3A65083D-E19C-0966-AE44-7421BC8C89D2}"/>
          </ac:spMkLst>
        </pc:spChg>
        <pc:spChg chg="mod">
          <ac:chgData name="Katarina Steijer" userId="c06d60e0-29ba-4c22-b682-816abb0aeb33" providerId="ADAL" clId="{489A7090-805C-4B25-B81B-830B5893B587}" dt="2023-09-22T12:43:30.032" v="5672" actId="34135"/>
          <ac:spMkLst>
            <pc:docMk/>
            <pc:sldMk cId="654796706" sldId="22333"/>
            <ac:spMk id="99" creationId="{732D870F-A96C-25C2-497B-74DF9F27B33A}"/>
          </ac:spMkLst>
        </pc:spChg>
        <pc:spChg chg="mod">
          <ac:chgData name="Katarina Steijer" userId="c06d60e0-29ba-4c22-b682-816abb0aeb33" providerId="ADAL" clId="{489A7090-805C-4B25-B81B-830B5893B587}" dt="2023-09-22T12:43:30.032" v="5672" actId="34135"/>
          <ac:spMkLst>
            <pc:docMk/>
            <pc:sldMk cId="654796706" sldId="22333"/>
            <ac:spMk id="100" creationId="{43B8BF7E-3349-916B-6D64-A369920AD068}"/>
          </ac:spMkLst>
        </pc:spChg>
        <pc:spChg chg="mod">
          <ac:chgData name="Katarina Steijer" userId="c06d60e0-29ba-4c22-b682-816abb0aeb33" providerId="ADAL" clId="{489A7090-805C-4B25-B81B-830B5893B587}" dt="2023-09-22T12:43:30.032" v="5672" actId="34135"/>
          <ac:spMkLst>
            <pc:docMk/>
            <pc:sldMk cId="654796706" sldId="22333"/>
            <ac:spMk id="102" creationId="{D9D94013-E916-711F-A404-545582003BD9}"/>
          </ac:spMkLst>
        </pc:spChg>
        <pc:spChg chg="mod">
          <ac:chgData name="Katarina Steijer" userId="c06d60e0-29ba-4c22-b682-816abb0aeb33" providerId="ADAL" clId="{489A7090-805C-4B25-B81B-830B5893B587}" dt="2023-09-22T12:43:30.032" v="5672" actId="34135"/>
          <ac:spMkLst>
            <pc:docMk/>
            <pc:sldMk cId="654796706" sldId="22333"/>
            <ac:spMk id="103" creationId="{6211160D-E8CD-0800-A428-CA162C71CF01}"/>
          </ac:spMkLst>
        </pc:spChg>
        <pc:spChg chg="mod">
          <ac:chgData name="Katarina Steijer" userId="c06d60e0-29ba-4c22-b682-816abb0aeb33" providerId="ADAL" clId="{489A7090-805C-4B25-B81B-830B5893B587}" dt="2023-09-22T12:43:30.032" v="5672" actId="34135"/>
          <ac:spMkLst>
            <pc:docMk/>
            <pc:sldMk cId="654796706" sldId="22333"/>
            <ac:spMk id="104" creationId="{652ABAB4-5BEE-D23F-2AB4-84821A7A6E44}"/>
          </ac:spMkLst>
        </pc:spChg>
        <pc:spChg chg="mod">
          <ac:chgData name="Katarina Steijer" userId="c06d60e0-29ba-4c22-b682-816abb0aeb33" providerId="ADAL" clId="{489A7090-805C-4B25-B81B-830B5893B587}" dt="2023-09-22T12:43:30.032" v="5672" actId="34135"/>
          <ac:spMkLst>
            <pc:docMk/>
            <pc:sldMk cId="654796706" sldId="22333"/>
            <ac:spMk id="105" creationId="{02CEADB9-26A8-92BB-D9CB-0F1551900B29}"/>
          </ac:spMkLst>
        </pc:spChg>
        <pc:spChg chg="mod">
          <ac:chgData name="Katarina Steijer" userId="c06d60e0-29ba-4c22-b682-816abb0aeb33" providerId="ADAL" clId="{489A7090-805C-4B25-B81B-830B5893B587}" dt="2023-09-22T12:43:30.032" v="5672" actId="34135"/>
          <ac:spMkLst>
            <pc:docMk/>
            <pc:sldMk cId="654796706" sldId="22333"/>
            <ac:spMk id="106" creationId="{80FE9057-EFB9-5AAE-E8D7-B437208B3D25}"/>
          </ac:spMkLst>
        </pc:spChg>
        <pc:spChg chg="del">
          <ac:chgData name="Katarina Steijer" userId="c06d60e0-29ba-4c22-b682-816abb0aeb33" providerId="ADAL" clId="{489A7090-805C-4B25-B81B-830B5893B587}" dt="2023-09-22T10:56:37.577" v="4932" actId="478"/>
          <ac:spMkLst>
            <pc:docMk/>
            <pc:sldMk cId="654796706" sldId="22333"/>
            <ac:spMk id="107" creationId="{1FFC38D3-EF67-FC10-2660-4DB1D4F6A456}"/>
          </ac:spMkLst>
        </pc:spChg>
        <pc:spChg chg="mod">
          <ac:chgData name="Katarina Steijer" userId="c06d60e0-29ba-4c22-b682-816abb0aeb33" providerId="ADAL" clId="{489A7090-805C-4B25-B81B-830B5893B587}" dt="2023-09-22T12:43:30.032" v="5672" actId="34135"/>
          <ac:spMkLst>
            <pc:docMk/>
            <pc:sldMk cId="654796706" sldId="22333"/>
            <ac:spMk id="127" creationId="{A1909DC9-E417-EEC2-5734-F363EAEDD1FD}"/>
          </ac:spMkLst>
        </pc:spChg>
        <pc:spChg chg="mod">
          <ac:chgData name="Katarina Steijer" userId="c06d60e0-29ba-4c22-b682-816abb0aeb33" providerId="ADAL" clId="{489A7090-805C-4B25-B81B-830B5893B587}" dt="2023-09-22T12:43:30.032" v="5672" actId="34135"/>
          <ac:spMkLst>
            <pc:docMk/>
            <pc:sldMk cId="654796706" sldId="22333"/>
            <ac:spMk id="129" creationId="{8F33B2C8-A83C-5911-A42C-4DBFA9F819F2}"/>
          </ac:spMkLst>
        </pc:spChg>
        <pc:spChg chg="mod">
          <ac:chgData name="Katarina Steijer" userId="c06d60e0-29ba-4c22-b682-816abb0aeb33" providerId="ADAL" clId="{489A7090-805C-4B25-B81B-830B5893B587}" dt="2023-09-22T12:43:30.032" v="5672" actId="34135"/>
          <ac:spMkLst>
            <pc:docMk/>
            <pc:sldMk cId="654796706" sldId="22333"/>
            <ac:spMk id="130" creationId="{0B15FB4B-ECA1-17F6-FF2A-98676BB6938F}"/>
          </ac:spMkLst>
        </pc:spChg>
        <pc:grpChg chg="mod">
          <ac:chgData name="Katarina Steijer" userId="c06d60e0-29ba-4c22-b682-816abb0aeb33" providerId="ADAL" clId="{489A7090-805C-4B25-B81B-830B5893B587}" dt="2023-09-22T12:43:30.032" v="5672" actId="34135"/>
          <ac:grpSpMkLst>
            <pc:docMk/>
            <pc:sldMk cId="654796706" sldId="22333"/>
            <ac:grpSpMk id="126" creationId="{1E3EA938-C3FB-6F2F-3660-1EA3AE75105A}"/>
          </ac:grpSpMkLst>
        </pc:grpChg>
        <pc:grpChg chg="mod">
          <ac:chgData name="Katarina Steijer" userId="c06d60e0-29ba-4c22-b682-816abb0aeb33" providerId="ADAL" clId="{489A7090-805C-4B25-B81B-830B5893B587}" dt="2023-09-22T12:43:30.032" v="5672" actId="34135"/>
          <ac:grpSpMkLst>
            <pc:docMk/>
            <pc:sldMk cId="654796706" sldId="22333"/>
            <ac:grpSpMk id="128" creationId="{7D0B4869-7334-4E2F-CF83-2F55E789BACD}"/>
          </ac:grpSpMkLst>
        </pc:grpChg>
        <pc:picChg chg="mod">
          <ac:chgData name="Katarina Steijer" userId="c06d60e0-29ba-4c22-b682-816abb0aeb33" providerId="ADAL" clId="{489A7090-805C-4B25-B81B-830B5893B587}" dt="2023-09-22T12:43:30.032" v="5672" actId="34135"/>
          <ac:picMkLst>
            <pc:docMk/>
            <pc:sldMk cId="654796706" sldId="22333"/>
            <ac:picMk id="5" creationId="{EDFE6CA0-5321-5DE7-5D47-CFBD111C93BA}"/>
          </ac:picMkLst>
        </pc:picChg>
        <pc:picChg chg="mod">
          <ac:chgData name="Katarina Steijer" userId="c06d60e0-29ba-4c22-b682-816abb0aeb33" providerId="ADAL" clId="{489A7090-805C-4B25-B81B-830B5893B587}" dt="2023-09-22T12:43:30.032" v="5672" actId="34135"/>
          <ac:picMkLst>
            <pc:docMk/>
            <pc:sldMk cId="654796706" sldId="22333"/>
            <ac:picMk id="94" creationId="{743E22F8-3FA4-6574-12AB-18CBAB9A9F77}"/>
          </ac:picMkLst>
        </pc:picChg>
        <pc:picChg chg="mod">
          <ac:chgData name="Katarina Steijer" userId="c06d60e0-29ba-4c22-b682-816abb0aeb33" providerId="ADAL" clId="{489A7090-805C-4B25-B81B-830B5893B587}" dt="2023-09-22T12:43:30.032" v="5672" actId="34135"/>
          <ac:picMkLst>
            <pc:docMk/>
            <pc:sldMk cId="654796706" sldId="22333"/>
            <ac:picMk id="108" creationId="{CED68FCA-BDD1-E69A-0728-81517B6E49A3}"/>
          </ac:picMkLst>
        </pc:picChg>
      </pc:sldChg>
      <pc:sldChg chg="modSp mod">
        <pc:chgData name="Katarina Steijer" userId="c06d60e0-29ba-4c22-b682-816abb0aeb33" providerId="ADAL" clId="{489A7090-805C-4B25-B81B-830B5893B587}" dt="2023-09-22T12:43:13.526" v="5671" actId="34135"/>
        <pc:sldMkLst>
          <pc:docMk/>
          <pc:sldMk cId="1070259965" sldId="22334"/>
        </pc:sldMkLst>
        <pc:spChg chg="mod">
          <ac:chgData name="Katarina Steijer" userId="c06d60e0-29ba-4c22-b682-816abb0aeb33" providerId="ADAL" clId="{489A7090-805C-4B25-B81B-830B5893B587}" dt="2023-09-22T12:43:13.526" v="5671" actId="34135"/>
          <ac:spMkLst>
            <pc:docMk/>
            <pc:sldMk cId="1070259965" sldId="22334"/>
            <ac:spMk id="2" creationId="{22CE6025-AC24-13F4-E1E3-0C0EC382EF10}"/>
          </ac:spMkLst>
        </pc:spChg>
        <pc:spChg chg="mod">
          <ac:chgData name="Katarina Steijer" userId="c06d60e0-29ba-4c22-b682-816abb0aeb33" providerId="ADAL" clId="{489A7090-805C-4B25-B81B-830B5893B587}" dt="2023-09-22T12:43:07.437" v="5670" actId="34135"/>
          <ac:spMkLst>
            <pc:docMk/>
            <pc:sldMk cId="1070259965" sldId="22334"/>
            <ac:spMk id="3" creationId="{44F265CA-177B-5780-D9C9-4963DBA36450}"/>
          </ac:spMkLst>
        </pc:spChg>
        <pc:spChg chg="mod">
          <ac:chgData name="Katarina Steijer" userId="c06d60e0-29ba-4c22-b682-816abb0aeb33" providerId="ADAL" clId="{489A7090-805C-4B25-B81B-830B5893B587}" dt="2023-09-22T12:43:07.437" v="5670" actId="34135"/>
          <ac:spMkLst>
            <pc:docMk/>
            <pc:sldMk cId="1070259965" sldId="22334"/>
            <ac:spMk id="4" creationId="{9BA22E91-CC32-38CF-A793-EE86583F0CAD}"/>
          </ac:spMkLst>
        </pc:spChg>
        <pc:spChg chg="mod">
          <ac:chgData name="Katarina Steijer" userId="c06d60e0-29ba-4c22-b682-816abb0aeb33" providerId="ADAL" clId="{489A7090-805C-4B25-B81B-830B5893B587}" dt="2023-09-22T12:43:07.437" v="5670" actId="34135"/>
          <ac:spMkLst>
            <pc:docMk/>
            <pc:sldMk cId="1070259965" sldId="22334"/>
            <ac:spMk id="5" creationId="{81227DCE-1C8D-5A1C-CB9C-8ECDA2C01399}"/>
          </ac:spMkLst>
        </pc:spChg>
        <pc:spChg chg="mod">
          <ac:chgData name="Katarina Steijer" userId="c06d60e0-29ba-4c22-b682-816abb0aeb33" providerId="ADAL" clId="{489A7090-805C-4B25-B81B-830B5893B587}" dt="2023-09-22T12:43:07.437" v="5670" actId="34135"/>
          <ac:spMkLst>
            <pc:docMk/>
            <pc:sldMk cId="1070259965" sldId="22334"/>
            <ac:spMk id="6" creationId="{2B819EF7-B44D-058B-08B5-FA674CE5024A}"/>
          </ac:spMkLst>
        </pc:spChg>
        <pc:spChg chg="mod">
          <ac:chgData name="Katarina Steijer" userId="c06d60e0-29ba-4c22-b682-816abb0aeb33" providerId="ADAL" clId="{489A7090-805C-4B25-B81B-830B5893B587}" dt="2023-09-22T12:43:07.437" v="5670" actId="34135"/>
          <ac:spMkLst>
            <pc:docMk/>
            <pc:sldMk cId="1070259965" sldId="22334"/>
            <ac:spMk id="7" creationId="{5E8391F9-9864-3D05-09AE-FF84960D1E5A}"/>
          </ac:spMkLst>
        </pc:spChg>
        <pc:spChg chg="mod">
          <ac:chgData name="Katarina Steijer" userId="c06d60e0-29ba-4c22-b682-816abb0aeb33" providerId="ADAL" clId="{489A7090-805C-4B25-B81B-830B5893B587}" dt="2023-09-22T12:43:07.437" v="5670" actId="34135"/>
          <ac:spMkLst>
            <pc:docMk/>
            <pc:sldMk cId="1070259965" sldId="22334"/>
            <ac:spMk id="8" creationId="{F0517AF8-DCBB-765A-736E-DE73A6FEA714}"/>
          </ac:spMkLst>
        </pc:spChg>
        <pc:spChg chg="mod">
          <ac:chgData name="Katarina Steijer" userId="c06d60e0-29ba-4c22-b682-816abb0aeb33" providerId="ADAL" clId="{489A7090-805C-4B25-B81B-830B5893B587}" dt="2023-09-22T12:43:07.437" v="5670" actId="34135"/>
          <ac:spMkLst>
            <pc:docMk/>
            <pc:sldMk cId="1070259965" sldId="22334"/>
            <ac:spMk id="9" creationId="{E8E3503C-EFB0-E9C9-54B4-C5CAC45E190B}"/>
          </ac:spMkLst>
        </pc:spChg>
        <pc:spChg chg="mod">
          <ac:chgData name="Katarina Steijer" userId="c06d60e0-29ba-4c22-b682-816abb0aeb33" providerId="ADAL" clId="{489A7090-805C-4B25-B81B-830B5893B587}" dt="2023-09-22T12:43:07.437" v="5670" actId="34135"/>
          <ac:spMkLst>
            <pc:docMk/>
            <pc:sldMk cId="1070259965" sldId="22334"/>
            <ac:spMk id="10" creationId="{AA8EE8C5-DB0E-8124-424D-E48886392850}"/>
          </ac:spMkLst>
        </pc:spChg>
        <pc:spChg chg="mod">
          <ac:chgData name="Katarina Steijer" userId="c06d60e0-29ba-4c22-b682-816abb0aeb33" providerId="ADAL" clId="{489A7090-805C-4B25-B81B-830B5893B587}" dt="2023-09-22T12:43:07.437" v="5670" actId="34135"/>
          <ac:spMkLst>
            <pc:docMk/>
            <pc:sldMk cId="1070259965" sldId="22334"/>
            <ac:spMk id="11" creationId="{D897245E-0E61-1947-B3F4-A66AE04E2FEB}"/>
          </ac:spMkLst>
        </pc:spChg>
        <pc:spChg chg="mod">
          <ac:chgData name="Katarina Steijer" userId="c06d60e0-29ba-4c22-b682-816abb0aeb33" providerId="ADAL" clId="{489A7090-805C-4B25-B81B-830B5893B587}" dt="2023-09-22T12:43:07.437" v="5670" actId="34135"/>
          <ac:spMkLst>
            <pc:docMk/>
            <pc:sldMk cId="1070259965" sldId="22334"/>
            <ac:spMk id="12" creationId="{F103B922-0D2C-C75A-D357-08D8E6E33BF2}"/>
          </ac:spMkLst>
        </pc:spChg>
        <pc:spChg chg="mod">
          <ac:chgData name="Katarina Steijer" userId="c06d60e0-29ba-4c22-b682-816abb0aeb33" providerId="ADAL" clId="{489A7090-805C-4B25-B81B-830B5893B587}" dt="2023-09-22T12:43:07.437" v="5670" actId="34135"/>
          <ac:spMkLst>
            <pc:docMk/>
            <pc:sldMk cId="1070259965" sldId="22334"/>
            <ac:spMk id="13" creationId="{64D0D5C2-88F1-5FC7-5D3E-9433957478C3}"/>
          </ac:spMkLst>
        </pc:spChg>
        <pc:spChg chg="mod">
          <ac:chgData name="Katarina Steijer" userId="c06d60e0-29ba-4c22-b682-816abb0aeb33" providerId="ADAL" clId="{489A7090-805C-4B25-B81B-830B5893B587}" dt="2023-09-22T12:43:07.437" v="5670" actId="34135"/>
          <ac:spMkLst>
            <pc:docMk/>
            <pc:sldMk cId="1070259965" sldId="22334"/>
            <ac:spMk id="14" creationId="{4704C9E7-DCBE-1FDD-B2F4-52F757651880}"/>
          </ac:spMkLst>
        </pc:spChg>
        <pc:spChg chg="mod">
          <ac:chgData name="Katarina Steijer" userId="c06d60e0-29ba-4c22-b682-816abb0aeb33" providerId="ADAL" clId="{489A7090-805C-4B25-B81B-830B5893B587}" dt="2023-09-22T12:43:07.437" v="5670" actId="34135"/>
          <ac:spMkLst>
            <pc:docMk/>
            <pc:sldMk cId="1070259965" sldId="22334"/>
            <ac:spMk id="15" creationId="{C6EA418F-03A4-261A-0BF3-CCBFF01A33A5}"/>
          </ac:spMkLst>
        </pc:spChg>
        <pc:spChg chg="mod">
          <ac:chgData name="Katarina Steijer" userId="c06d60e0-29ba-4c22-b682-816abb0aeb33" providerId="ADAL" clId="{489A7090-805C-4B25-B81B-830B5893B587}" dt="2023-09-22T12:43:07.437" v="5670" actId="34135"/>
          <ac:spMkLst>
            <pc:docMk/>
            <pc:sldMk cId="1070259965" sldId="22334"/>
            <ac:spMk id="16" creationId="{99839FFC-3E45-E84E-207C-474110F92B2F}"/>
          </ac:spMkLst>
        </pc:spChg>
        <pc:spChg chg="mod">
          <ac:chgData name="Katarina Steijer" userId="c06d60e0-29ba-4c22-b682-816abb0aeb33" providerId="ADAL" clId="{489A7090-805C-4B25-B81B-830B5893B587}" dt="2023-09-22T12:43:07.437" v="5670" actId="34135"/>
          <ac:spMkLst>
            <pc:docMk/>
            <pc:sldMk cId="1070259965" sldId="22334"/>
            <ac:spMk id="17" creationId="{0825C26D-C507-933D-18A1-4EEE4A1326D7}"/>
          </ac:spMkLst>
        </pc:spChg>
        <pc:spChg chg="mod">
          <ac:chgData name="Katarina Steijer" userId="c06d60e0-29ba-4c22-b682-816abb0aeb33" providerId="ADAL" clId="{489A7090-805C-4B25-B81B-830B5893B587}" dt="2023-09-22T12:43:07.437" v="5670" actId="34135"/>
          <ac:spMkLst>
            <pc:docMk/>
            <pc:sldMk cId="1070259965" sldId="22334"/>
            <ac:spMk id="18" creationId="{F8037B30-36CB-557F-CD16-945C7730AA45}"/>
          </ac:spMkLst>
        </pc:spChg>
        <pc:spChg chg="mod">
          <ac:chgData name="Katarina Steijer" userId="c06d60e0-29ba-4c22-b682-816abb0aeb33" providerId="ADAL" clId="{489A7090-805C-4B25-B81B-830B5893B587}" dt="2023-09-22T12:43:07.437" v="5670" actId="34135"/>
          <ac:spMkLst>
            <pc:docMk/>
            <pc:sldMk cId="1070259965" sldId="22334"/>
            <ac:spMk id="19" creationId="{66CF33FA-099D-E203-1B48-3D05CF18FDC1}"/>
          </ac:spMkLst>
        </pc:spChg>
        <pc:spChg chg="mod">
          <ac:chgData name="Katarina Steijer" userId="c06d60e0-29ba-4c22-b682-816abb0aeb33" providerId="ADAL" clId="{489A7090-805C-4B25-B81B-830B5893B587}" dt="2023-09-22T12:43:07.437" v="5670" actId="34135"/>
          <ac:spMkLst>
            <pc:docMk/>
            <pc:sldMk cId="1070259965" sldId="22334"/>
            <ac:spMk id="20" creationId="{5C4558C9-3259-85C7-619E-9BA048DB4F4E}"/>
          </ac:spMkLst>
        </pc:spChg>
        <pc:spChg chg="mod">
          <ac:chgData name="Katarina Steijer" userId="c06d60e0-29ba-4c22-b682-816abb0aeb33" providerId="ADAL" clId="{489A7090-805C-4B25-B81B-830B5893B587}" dt="2023-09-22T12:43:07.437" v="5670" actId="34135"/>
          <ac:spMkLst>
            <pc:docMk/>
            <pc:sldMk cId="1070259965" sldId="22334"/>
            <ac:spMk id="21" creationId="{A9D5043D-FF4A-189D-D7D5-E6AF9978E855}"/>
          </ac:spMkLst>
        </pc:spChg>
        <pc:spChg chg="mod">
          <ac:chgData name="Katarina Steijer" userId="c06d60e0-29ba-4c22-b682-816abb0aeb33" providerId="ADAL" clId="{489A7090-805C-4B25-B81B-830B5893B587}" dt="2023-09-22T12:43:07.437" v="5670" actId="34135"/>
          <ac:spMkLst>
            <pc:docMk/>
            <pc:sldMk cId="1070259965" sldId="22334"/>
            <ac:spMk id="22" creationId="{1F9E2ADF-6B2E-CC9D-5F6A-32E8F1F34BBC}"/>
          </ac:spMkLst>
        </pc:spChg>
        <pc:spChg chg="mod">
          <ac:chgData name="Katarina Steijer" userId="c06d60e0-29ba-4c22-b682-816abb0aeb33" providerId="ADAL" clId="{489A7090-805C-4B25-B81B-830B5893B587}" dt="2023-09-22T12:33:43.008" v="5613" actId="34135"/>
          <ac:spMkLst>
            <pc:docMk/>
            <pc:sldMk cId="1070259965" sldId="22334"/>
            <ac:spMk id="23" creationId="{9D2AFE73-A182-D57D-3CC1-484418D3D989}"/>
          </ac:spMkLst>
        </pc:spChg>
        <pc:spChg chg="mod">
          <ac:chgData name="Katarina Steijer" userId="c06d60e0-29ba-4c22-b682-816abb0aeb33" providerId="ADAL" clId="{489A7090-805C-4B25-B81B-830B5893B587}" dt="2023-09-22T12:40:52.185" v="5662" actId="20577"/>
          <ac:spMkLst>
            <pc:docMk/>
            <pc:sldMk cId="1070259965" sldId="22334"/>
            <ac:spMk id="24" creationId="{3D3F62B3-7CC5-0649-A335-6C7198D8D5B1}"/>
          </ac:spMkLst>
        </pc:spChg>
        <pc:spChg chg="mod">
          <ac:chgData name="Katarina Steijer" userId="c06d60e0-29ba-4c22-b682-816abb0aeb33" providerId="ADAL" clId="{489A7090-805C-4B25-B81B-830B5893B587}" dt="2023-09-22T10:56:23.072" v="4931" actId="1076"/>
          <ac:spMkLst>
            <pc:docMk/>
            <pc:sldMk cId="1070259965" sldId="22334"/>
            <ac:spMk id="28" creationId="{31B5D4E2-03AA-D432-E009-9A51EE844D23}"/>
          </ac:spMkLst>
        </pc:spChg>
        <pc:spChg chg="mod">
          <ac:chgData name="Katarina Steijer" userId="c06d60e0-29ba-4c22-b682-816abb0aeb33" providerId="ADAL" clId="{489A7090-805C-4B25-B81B-830B5893B587}" dt="2023-09-22T10:56:20.153" v="4930" actId="1076"/>
          <ac:spMkLst>
            <pc:docMk/>
            <pc:sldMk cId="1070259965" sldId="22334"/>
            <ac:spMk id="29" creationId="{2ED49A07-FDA6-3ADC-1704-99925CB2DB96}"/>
          </ac:spMkLst>
        </pc:spChg>
        <pc:spChg chg="mod">
          <ac:chgData name="Katarina Steijer" userId="c06d60e0-29ba-4c22-b682-816abb0aeb33" providerId="ADAL" clId="{489A7090-805C-4B25-B81B-830B5893B587}" dt="2023-09-22T10:56:08.530" v="4927" actId="408"/>
          <ac:spMkLst>
            <pc:docMk/>
            <pc:sldMk cId="1070259965" sldId="22334"/>
            <ac:spMk id="30" creationId="{3E179997-E883-3663-3AF7-EC06B3EFC19B}"/>
          </ac:spMkLst>
        </pc:spChg>
        <pc:spChg chg="mod">
          <ac:chgData name="Katarina Steijer" userId="c06d60e0-29ba-4c22-b682-816abb0aeb33" providerId="ADAL" clId="{489A7090-805C-4B25-B81B-830B5893B587}" dt="2023-09-22T10:56:08.530" v="4927" actId="408"/>
          <ac:spMkLst>
            <pc:docMk/>
            <pc:sldMk cId="1070259965" sldId="22334"/>
            <ac:spMk id="31" creationId="{042B3BA5-5F88-FCA1-3818-CD6C6075F47D}"/>
          </ac:spMkLst>
        </pc:spChg>
        <pc:spChg chg="mod">
          <ac:chgData name="Katarina Steijer" userId="c06d60e0-29ba-4c22-b682-816abb0aeb33" providerId="ADAL" clId="{489A7090-805C-4B25-B81B-830B5893B587}" dt="2023-09-22T10:56:08.530" v="4927" actId="408"/>
          <ac:spMkLst>
            <pc:docMk/>
            <pc:sldMk cId="1070259965" sldId="22334"/>
            <ac:spMk id="32" creationId="{2984D1F5-36F8-DBC8-7DB7-9C40F952BABB}"/>
          </ac:spMkLst>
        </pc:spChg>
        <pc:spChg chg="mod">
          <ac:chgData name="Katarina Steijer" userId="c06d60e0-29ba-4c22-b682-816abb0aeb33" providerId="ADAL" clId="{489A7090-805C-4B25-B81B-830B5893B587}" dt="2023-09-22T10:56:08.530" v="4927" actId="408"/>
          <ac:spMkLst>
            <pc:docMk/>
            <pc:sldMk cId="1070259965" sldId="22334"/>
            <ac:spMk id="33" creationId="{C89AC334-B714-D41F-4200-89FB13836403}"/>
          </ac:spMkLst>
        </pc:spChg>
        <pc:spChg chg="mod">
          <ac:chgData name="Katarina Steijer" userId="c06d60e0-29ba-4c22-b682-816abb0aeb33" providerId="ADAL" clId="{489A7090-805C-4B25-B81B-830B5893B587}" dt="2023-09-22T10:56:03.710" v="4925" actId="12789"/>
          <ac:spMkLst>
            <pc:docMk/>
            <pc:sldMk cId="1070259965" sldId="22334"/>
            <ac:spMk id="34" creationId="{EDA4869A-3718-12F9-02CF-0A3187645F96}"/>
          </ac:spMkLst>
        </pc:spChg>
        <pc:spChg chg="mod">
          <ac:chgData name="Katarina Steijer" userId="c06d60e0-29ba-4c22-b682-816abb0aeb33" providerId="ADAL" clId="{489A7090-805C-4B25-B81B-830B5893B587}" dt="2023-09-22T10:56:08.530" v="4927" actId="408"/>
          <ac:spMkLst>
            <pc:docMk/>
            <pc:sldMk cId="1070259965" sldId="22334"/>
            <ac:spMk id="35" creationId="{302C5766-0BB1-470C-5892-F547661EB5C5}"/>
          </ac:spMkLst>
        </pc:spChg>
        <pc:spChg chg="mod">
          <ac:chgData name="Katarina Steijer" userId="c06d60e0-29ba-4c22-b682-816abb0aeb33" providerId="ADAL" clId="{489A7090-805C-4B25-B81B-830B5893B587}" dt="2023-09-22T10:56:08.530" v="4927" actId="408"/>
          <ac:spMkLst>
            <pc:docMk/>
            <pc:sldMk cId="1070259965" sldId="22334"/>
            <ac:spMk id="36" creationId="{C1752684-5432-8AB8-DAD9-9922EA0BEDAC}"/>
          </ac:spMkLst>
        </pc:spChg>
        <pc:spChg chg="mod">
          <ac:chgData name="Katarina Steijer" userId="c06d60e0-29ba-4c22-b682-816abb0aeb33" providerId="ADAL" clId="{489A7090-805C-4B25-B81B-830B5893B587}" dt="2023-09-22T10:56:03.710" v="4925" actId="12789"/>
          <ac:spMkLst>
            <pc:docMk/>
            <pc:sldMk cId="1070259965" sldId="22334"/>
            <ac:spMk id="37" creationId="{DC8F8265-BB12-18CA-C7C4-D8A647DF98FA}"/>
          </ac:spMkLst>
        </pc:spChg>
        <pc:spChg chg="mod">
          <ac:chgData name="Katarina Steijer" userId="c06d60e0-29ba-4c22-b682-816abb0aeb33" providerId="ADAL" clId="{489A7090-805C-4B25-B81B-830B5893B587}" dt="2023-09-22T10:56:17.314" v="4929" actId="1076"/>
          <ac:spMkLst>
            <pc:docMk/>
            <pc:sldMk cId="1070259965" sldId="22334"/>
            <ac:spMk id="38" creationId="{F861DF71-67BF-F39B-ABEE-872A4C487E21}"/>
          </ac:spMkLst>
        </pc:spChg>
        <pc:spChg chg="mod">
          <ac:chgData name="Katarina Steijer" userId="c06d60e0-29ba-4c22-b682-816abb0aeb33" providerId="ADAL" clId="{489A7090-805C-4B25-B81B-830B5893B587}" dt="2023-09-22T10:56:14.409" v="4928" actId="1076"/>
          <ac:spMkLst>
            <pc:docMk/>
            <pc:sldMk cId="1070259965" sldId="22334"/>
            <ac:spMk id="39" creationId="{F3889CDA-101C-972D-5513-DF82F20ACC11}"/>
          </ac:spMkLst>
        </pc:spChg>
        <pc:spChg chg="mod">
          <ac:chgData name="Katarina Steijer" userId="c06d60e0-29ba-4c22-b682-816abb0aeb33" providerId="ADAL" clId="{489A7090-805C-4B25-B81B-830B5893B587}" dt="2023-09-22T12:33:58.871" v="5615" actId="34135"/>
          <ac:spMkLst>
            <pc:docMk/>
            <pc:sldMk cId="1070259965" sldId="22334"/>
            <ac:spMk id="43" creationId="{B8D15619-2DCE-BBB9-9C74-238C988482EF}"/>
          </ac:spMkLst>
        </pc:spChg>
        <pc:picChg chg="mod">
          <ac:chgData name="Katarina Steijer" userId="c06d60e0-29ba-4c22-b682-816abb0aeb33" providerId="ADAL" clId="{489A7090-805C-4B25-B81B-830B5893B587}" dt="2023-09-22T12:33:54.048" v="5614" actId="34135"/>
          <ac:picMkLst>
            <pc:docMk/>
            <pc:sldMk cId="1070259965" sldId="22334"/>
            <ac:picMk id="44" creationId="{20BF5D60-7B2E-A0C9-4A96-B72A763F17FC}"/>
          </ac:picMkLst>
        </pc:picChg>
      </pc:sldChg>
      <pc:sldChg chg="addSp modSp mod addCm modCm">
        <pc:chgData name="Katarina Steijer" userId="c06d60e0-29ba-4c22-b682-816abb0aeb33" providerId="ADAL" clId="{489A7090-805C-4B25-B81B-830B5893B587}" dt="2023-09-22T11:12:58.012" v="5601" actId="1036"/>
        <pc:sldMkLst>
          <pc:docMk/>
          <pc:sldMk cId="3631891565" sldId="22335"/>
        </pc:sldMkLst>
        <pc:spChg chg="add mod">
          <ac:chgData name="Katarina Steijer" userId="c06d60e0-29ba-4c22-b682-816abb0aeb33" providerId="ADAL" clId="{489A7090-805C-4B25-B81B-830B5893B587}" dt="2023-09-22T11:12:58.012" v="5601" actId="1036"/>
          <ac:spMkLst>
            <pc:docMk/>
            <pc:sldMk cId="3631891565" sldId="22335"/>
            <ac:spMk id="58" creationId="{5E560BCC-5D38-5D1C-E4F9-037A543BFF4D}"/>
          </ac:spMkLst>
        </pc:spChg>
      </pc:sldChg>
      <pc:sldChg chg="addSp modSp mod">
        <pc:chgData name="Katarina Steijer" userId="c06d60e0-29ba-4c22-b682-816abb0aeb33" providerId="ADAL" clId="{489A7090-805C-4B25-B81B-830B5893B587}" dt="2023-09-22T12:43:59.905" v="5674" actId="34135"/>
        <pc:sldMkLst>
          <pc:docMk/>
          <pc:sldMk cId="765772403" sldId="22336"/>
        </pc:sldMkLst>
        <pc:spChg chg="mod">
          <ac:chgData name="Katarina Steijer" userId="c06d60e0-29ba-4c22-b682-816abb0aeb33" providerId="ADAL" clId="{489A7090-805C-4B25-B81B-830B5893B587}" dt="2023-09-22T12:43:59.905" v="5674" actId="34135"/>
          <ac:spMkLst>
            <pc:docMk/>
            <pc:sldMk cId="765772403" sldId="22336"/>
            <ac:spMk id="2" creationId="{F072D305-F3E6-C9AA-6BA0-E250B15A1C36}"/>
          </ac:spMkLst>
        </pc:spChg>
        <pc:spChg chg="mod">
          <ac:chgData name="Katarina Steijer" userId="c06d60e0-29ba-4c22-b682-816abb0aeb33" providerId="ADAL" clId="{489A7090-805C-4B25-B81B-830B5893B587}" dt="2023-09-22T12:43:59.905" v="5674" actId="34135"/>
          <ac:spMkLst>
            <pc:docMk/>
            <pc:sldMk cId="765772403" sldId="22336"/>
            <ac:spMk id="3" creationId="{E6D0EC38-4210-8433-6D7E-0B3C9593FBB5}"/>
          </ac:spMkLst>
        </pc:spChg>
        <pc:spChg chg="mod">
          <ac:chgData name="Katarina Steijer" userId="c06d60e0-29ba-4c22-b682-816abb0aeb33" providerId="ADAL" clId="{489A7090-805C-4B25-B81B-830B5893B587}" dt="2023-09-22T12:43:59.905" v="5674" actId="34135"/>
          <ac:spMkLst>
            <pc:docMk/>
            <pc:sldMk cId="765772403" sldId="22336"/>
            <ac:spMk id="4" creationId="{BEBDF36E-9D22-6C28-D0EC-A3718EE265F6}"/>
          </ac:spMkLst>
        </pc:spChg>
        <pc:spChg chg="mod">
          <ac:chgData name="Katarina Steijer" userId="c06d60e0-29ba-4c22-b682-816abb0aeb33" providerId="ADAL" clId="{489A7090-805C-4B25-B81B-830B5893B587}" dt="2023-09-22T12:43:59.905" v="5674" actId="34135"/>
          <ac:spMkLst>
            <pc:docMk/>
            <pc:sldMk cId="765772403" sldId="22336"/>
            <ac:spMk id="5" creationId="{FB024CFE-278F-AC19-EA2B-A5D193DDF8DD}"/>
          </ac:spMkLst>
        </pc:spChg>
        <pc:spChg chg="mod">
          <ac:chgData name="Katarina Steijer" userId="c06d60e0-29ba-4c22-b682-816abb0aeb33" providerId="ADAL" clId="{489A7090-805C-4B25-B81B-830B5893B587}" dt="2023-09-22T12:43:59.905" v="5674" actId="34135"/>
          <ac:spMkLst>
            <pc:docMk/>
            <pc:sldMk cId="765772403" sldId="22336"/>
            <ac:spMk id="6" creationId="{0D70B196-6802-78F9-891C-DF5A6EE18186}"/>
          </ac:spMkLst>
        </pc:spChg>
        <pc:spChg chg="mod">
          <ac:chgData name="Katarina Steijer" userId="c06d60e0-29ba-4c22-b682-816abb0aeb33" providerId="ADAL" clId="{489A7090-805C-4B25-B81B-830B5893B587}" dt="2023-09-22T12:43:59.905" v="5674" actId="34135"/>
          <ac:spMkLst>
            <pc:docMk/>
            <pc:sldMk cId="765772403" sldId="22336"/>
            <ac:spMk id="7" creationId="{44597358-CD3F-9BE2-F983-F623463FBC59}"/>
          </ac:spMkLst>
        </pc:spChg>
        <pc:spChg chg="mod">
          <ac:chgData name="Katarina Steijer" userId="c06d60e0-29ba-4c22-b682-816abb0aeb33" providerId="ADAL" clId="{489A7090-805C-4B25-B81B-830B5893B587}" dt="2023-09-22T12:43:59.905" v="5674" actId="34135"/>
          <ac:spMkLst>
            <pc:docMk/>
            <pc:sldMk cId="765772403" sldId="22336"/>
            <ac:spMk id="8" creationId="{0F31BB54-CB97-7A8B-9034-E61B7AF46A15}"/>
          </ac:spMkLst>
        </pc:spChg>
        <pc:spChg chg="mod">
          <ac:chgData name="Katarina Steijer" userId="c06d60e0-29ba-4c22-b682-816abb0aeb33" providerId="ADAL" clId="{489A7090-805C-4B25-B81B-830B5893B587}" dt="2023-09-22T12:43:59.905" v="5674" actId="34135"/>
          <ac:spMkLst>
            <pc:docMk/>
            <pc:sldMk cId="765772403" sldId="22336"/>
            <ac:spMk id="9" creationId="{41D776CD-CEA4-7180-D54D-E6155CFAEE88}"/>
          </ac:spMkLst>
        </pc:spChg>
        <pc:spChg chg="mod">
          <ac:chgData name="Katarina Steijer" userId="c06d60e0-29ba-4c22-b682-816abb0aeb33" providerId="ADAL" clId="{489A7090-805C-4B25-B81B-830B5893B587}" dt="2023-09-22T12:43:59.905" v="5674" actId="34135"/>
          <ac:spMkLst>
            <pc:docMk/>
            <pc:sldMk cId="765772403" sldId="22336"/>
            <ac:spMk id="10" creationId="{FB7B556C-E94E-4373-1E30-0830747701D8}"/>
          </ac:spMkLst>
        </pc:spChg>
        <pc:spChg chg="mod">
          <ac:chgData name="Katarina Steijer" userId="c06d60e0-29ba-4c22-b682-816abb0aeb33" providerId="ADAL" clId="{489A7090-805C-4B25-B81B-830B5893B587}" dt="2023-09-22T12:43:59.905" v="5674" actId="34135"/>
          <ac:spMkLst>
            <pc:docMk/>
            <pc:sldMk cId="765772403" sldId="22336"/>
            <ac:spMk id="11" creationId="{34F37A9B-3818-759E-A058-65484BCAB837}"/>
          </ac:spMkLst>
        </pc:spChg>
        <pc:spChg chg="mod">
          <ac:chgData name="Katarina Steijer" userId="c06d60e0-29ba-4c22-b682-816abb0aeb33" providerId="ADAL" clId="{489A7090-805C-4B25-B81B-830B5893B587}" dt="2023-09-22T12:43:59.905" v="5674" actId="34135"/>
          <ac:spMkLst>
            <pc:docMk/>
            <pc:sldMk cId="765772403" sldId="22336"/>
            <ac:spMk id="12" creationId="{260A487C-ADC2-8391-0FC6-0CB4415FBA60}"/>
          </ac:spMkLst>
        </pc:spChg>
        <pc:spChg chg="mod">
          <ac:chgData name="Katarina Steijer" userId="c06d60e0-29ba-4c22-b682-816abb0aeb33" providerId="ADAL" clId="{489A7090-805C-4B25-B81B-830B5893B587}" dt="2023-09-22T12:43:59.905" v="5674" actId="34135"/>
          <ac:spMkLst>
            <pc:docMk/>
            <pc:sldMk cId="765772403" sldId="22336"/>
            <ac:spMk id="13" creationId="{45DB6B24-0A5C-9188-97B4-9D2CE5693F84}"/>
          </ac:spMkLst>
        </pc:spChg>
        <pc:spChg chg="mod">
          <ac:chgData name="Katarina Steijer" userId="c06d60e0-29ba-4c22-b682-816abb0aeb33" providerId="ADAL" clId="{489A7090-805C-4B25-B81B-830B5893B587}" dt="2023-09-22T12:43:59.905" v="5674" actId="34135"/>
          <ac:spMkLst>
            <pc:docMk/>
            <pc:sldMk cId="765772403" sldId="22336"/>
            <ac:spMk id="14" creationId="{62B40704-947B-313B-751F-45A82F122C4E}"/>
          </ac:spMkLst>
        </pc:spChg>
        <pc:spChg chg="mod">
          <ac:chgData name="Katarina Steijer" userId="c06d60e0-29ba-4c22-b682-816abb0aeb33" providerId="ADAL" clId="{489A7090-805C-4B25-B81B-830B5893B587}" dt="2023-09-22T12:43:59.905" v="5674" actId="34135"/>
          <ac:spMkLst>
            <pc:docMk/>
            <pc:sldMk cId="765772403" sldId="22336"/>
            <ac:spMk id="15" creationId="{25A5E0CB-C0F5-1171-BE46-D7329D4B9E6A}"/>
          </ac:spMkLst>
        </pc:spChg>
        <pc:spChg chg="mod">
          <ac:chgData name="Katarina Steijer" userId="c06d60e0-29ba-4c22-b682-816abb0aeb33" providerId="ADAL" clId="{489A7090-805C-4B25-B81B-830B5893B587}" dt="2023-09-22T12:43:59.905" v="5674" actId="34135"/>
          <ac:spMkLst>
            <pc:docMk/>
            <pc:sldMk cId="765772403" sldId="22336"/>
            <ac:spMk id="16" creationId="{AE8C3986-37EC-947C-E2B3-0B90C8BBC727}"/>
          </ac:spMkLst>
        </pc:spChg>
        <pc:spChg chg="mod">
          <ac:chgData name="Katarina Steijer" userId="c06d60e0-29ba-4c22-b682-816abb0aeb33" providerId="ADAL" clId="{489A7090-805C-4B25-B81B-830B5893B587}" dt="2023-09-22T12:43:59.905" v="5674" actId="34135"/>
          <ac:spMkLst>
            <pc:docMk/>
            <pc:sldMk cId="765772403" sldId="22336"/>
            <ac:spMk id="17" creationId="{AB93C784-32F7-A518-F765-3E0BF82AFC51}"/>
          </ac:spMkLst>
        </pc:spChg>
        <pc:spChg chg="mod">
          <ac:chgData name="Katarina Steijer" userId="c06d60e0-29ba-4c22-b682-816abb0aeb33" providerId="ADAL" clId="{489A7090-805C-4B25-B81B-830B5893B587}" dt="2023-09-22T12:43:59.905" v="5674" actId="34135"/>
          <ac:spMkLst>
            <pc:docMk/>
            <pc:sldMk cId="765772403" sldId="22336"/>
            <ac:spMk id="18" creationId="{DC9E7268-CF1A-0E6D-A3F7-A383A0786AC9}"/>
          </ac:spMkLst>
        </pc:spChg>
        <pc:spChg chg="mod">
          <ac:chgData name="Katarina Steijer" userId="c06d60e0-29ba-4c22-b682-816abb0aeb33" providerId="ADAL" clId="{489A7090-805C-4B25-B81B-830B5893B587}" dt="2023-09-22T12:43:59.905" v="5674" actId="34135"/>
          <ac:spMkLst>
            <pc:docMk/>
            <pc:sldMk cId="765772403" sldId="22336"/>
            <ac:spMk id="19" creationId="{AB88C750-CC67-4CF9-0BF9-501A63E22728}"/>
          </ac:spMkLst>
        </pc:spChg>
        <pc:spChg chg="mod">
          <ac:chgData name="Katarina Steijer" userId="c06d60e0-29ba-4c22-b682-816abb0aeb33" providerId="ADAL" clId="{489A7090-805C-4B25-B81B-830B5893B587}" dt="2023-09-22T12:43:59.905" v="5674" actId="34135"/>
          <ac:spMkLst>
            <pc:docMk/>
            <pc:sldMk cId="765772403" sldId="22336"/>
            <ac:spMk id="20" creationId="{E442CF34-A85F-C77D-DC91-636FE1DE06BD}"/>
          </ac:spMkLst>
        </pc:spChg>
        <pc:spChg chg="mod">
          <ac:chgData name="Katarina Steijer" userId="c06d60e0-29ba-4c22-b682-816abb0aeb33" providerId="ADAL" clId="{489A7090-805C-4B25-B81B-830B5893B587}" dt="2023-09-22T12:43:59.905" v="5674" actId="34135"/>
          <ac:spMkLst>
            <pc:docMk/>
            <pc:sldMk cId="765772403" sldId="22336"/>
            <ac:spMk id="21" creationId="{187089DD-5B55-B9EF-D6FC-A51EE66B0291}"/>
          </ac:spMkLst>
        </pc:spChg>
        <pc:spChg chg="mod">
          <ac:chgData name="Katarina Steijer" userId="c06d60e0-29ba-4c22-b682-816abb0aeb33" providerId="ADAL" clId="{489A7090-805C-4B25-B81B-830B5893B587}" dt="2023-09-22T12:43:59.905" v="5674" actId="34135"/>
          <ac:spMkLst>
            <pc:docMk/>
            <pc:sldMk cId="765772403" sldId="22336"/>
            <ac:spMk id="22" creationId="{8A6CBB42-34DF-E5F1-6DD3-0120B83B75FF}"/>
          </ac:spMkLst>
        </pc:spChg>
        <pc:spChg chg="mod">
          <ac:chgData name="Katarina Steijer" userId="c06d60e0-29ba-4c22-b682-816abb0aeb33" providerId="ADAL" clId="{489A7090-805C-4B25-B81B-830B5893B587}" dt="2023-09-22T12:43:59.905" v="5674" actId="34135"/>
          <ac:spMkLst>
            <pc:docMk/>
            <pc:sldMk cId="765772403" sldId="22336"/>
            <ac:spMk id="23" creationId="{12220128-5174-AA2C-DE03-98041CCC2BA8}"/>
          </ac:spMkLst>
        </pc:spChg>
        <pc:spChg chg="mod">
          <ac:chgData name="Katarina Steijer" userId="c06d60e0-29ba-4c22-b682-816abb0aeb33" providerId="ADAL" clId="{489A7090-805C-4B25-B81B-830B5893B587}" dt="2023-09-22T12:43:59.905" v="5674" actId="34135"/>
          <ac:spMkLst>
            <pc:docMk/>
            <pc:sldMk cId="765772403" sldId="22336"/>
            <ac:spMk id="24" creationId="{BCEBE115-B2B9-C63C-FA6A-48CF03C2F230}"/>
          </ac:spMkLst>
        </pc:spChg>
        <pc:spChg chg="mod">
          <ac:chgData name="Katarina Steijer" userId="c06d60e0-29ba-4c22-b682-816abb0aeb33" providerId="ADAL" clId="{489A7090-805C-4B25-B81B-830B5893B587}" dt="2023-09-22T12:43:59.905" v="5674" actId="34135"/>
          <ac:spMkLst>
            <pc:docMk/>
            <pc:sldMk cId="765772403" sldId="22336"/>
            <ac:spMk id="25" creationId="{CE764945-A715-65EF-FD85-F376E937850C}"/>
          </ac:spMkLst>
        </pc:spChg>
        <pc:spChg chg="mod">
          <ac:chgData name="Katarina Steijer" userId="c06d60e0-29ba-4c22-b682-816abb0aeb33" providerId="ADAL" clId="{489A7090-805C-4B25-B81B-830B5893B587}" dt="2023-09-22T12:43:59.905" v="5674" actId="34135"/>
          <ac:spMkLst>
            <pc:docMk/>
            <pc:sldMk cId="765772403" sldId="22336"/>
            <ac:spMk id="26" creationId="{8B18942D-3AFB-7608-3BDE-ED4449A1CD45}"/>
          </ac:spMkLst>
        </pc:spChg>
        <pc:spChg chg="mod">
          <ac:chgData name="Katarina Steijer" userId="c06d60e0-29ba-4c22-b682-816abb0aeb33" providerId="ADAL" clId="{489A7090-805C-4B25-B81B-830B5893B587}" dt="2023-09-22T12:43:59.905" v="5674" actId="34135"/>
          <ac:spMkLst>
            <pc:docMk/>
            <pc:sldMk cId="765772403" sldId="22336"/>
            <ac:spMk id="27" creationId="{02F373CB-FEB4-DD35-8CBA-D1F6A388E399}"/>
          </ac:spMkLst>
        </pc:spChg>
        <pc:spChg chg="mod">
          <ac:chgData name="Katarina Steijer" userId="c06d60e0-29ba-4c22-b682-816abb0aeb33" providerId="ADAL" clId="{489A7090-805C-4B25-B81B-830B5893B587}" dt="2023-09-22T12:43:59.905" v="5674" actId="34135"/>
          <ac:spMkLst>
            <pc:docMk/>
            <pc:sldMk cId="765772403" sldId="22336"/>
            <ac:spMk id="29" creationId="{F088962E-9811-B878-91D3-1C2CDED90B0E}"/>
          </ac:spMkLst>
        </pc:spChg>
        <pc:spChg chg="mod">
          <ac:chgData name="Katarina Steijer" userId="c06d60e0-29ba-4c22-b682-816abb0aeb33" providerId="ADAL" clId="{489A7090-805C-4B25-B81B-830B5893B587}" dt="2023-09-22T12:43:59.905" v="5674" actId="34135"/>
          <ac:spMkLst>
            <pc:docMk/>
            <pc:sldMk cId="765772403" sldId="22336"/>
            <ac:spMk id="31" creationId="{875F63A6-6128-18D4-449D-741253E282E2}"/>
          </ac:spMkLst>
        </pc:spChg>
        <pc:spChg chg="mod">
          <ac:chgData name="Katarina Steijer" userId="c06d60e0-29ba-4c22-b682-816abb0aeb33" providerId="ADAL" clId="{489A7090-805C-4B25-B81B-830B5893B587}" dt="2023-09-22T12:43:59.905" v="5674" actId="34135"/>
          <ac:spMkLst>
            <pc:docMk/>
            <pc:sldMk cId="765772403" sldId="22336"/>
            <ac:spMk id="32" creationId="{4A26E1D0-67FC-447A-B90F-232716F15978}"/>
          </ac:spMkLst>
        </pc:spChg>
        <pc:spChg chg="add mod">
          <ac:chgData name="Katarina Steijer" userId="c06d60e0-29ba-4c22-b682-816abb0aeb33" providerId="ADAL" clId="{489A7090-805C-4B25-B81B-830B5893B587}" dt="2023-09-22T12:43:59.905" v="5674" actId="34135"/>
          <ac:spMkLst>
            <pc:docMk/>
            <pc:sldMk cId="765772403" sldId="22336"/>
            <ac:spMk id="34" creationId="{D6DACFC1-B1F6-E6DC-2DB1-2BE3AD23BC35}"/>
          </ac:spMkLst>
        </pc:spChg>
        <pc:grpChg chg="mod">
          <ac:chgData name="Katarina Steijer" userId="c06d60e0-29ba-4c22-b682-816abb0aeb33" providerId="ADAL" clId="{489A7090-805C-4B25-B81B-830B5893B587}" dt="2023-09-22T12:43:59.905" v="5674" actId="34135"/>
          <ac:grpSpMkLst>
            <pc:docMk/>
            <pc:sldMk cId="765772403" sldId="22336"/>
            <ac:grpSpMk id="28" creationId="{EBA51EF3-3947-542B-CD67-2897C9746FFB}"/>
          </ac:grpSpMkLst>
        </pc:grpChg>
        <pc:grpChg chg="mod">
          <ac:chgData name="Katarina Steijer" userId="c06d60e0-29ba-4c22-b682-816abb0aeb33" providerId="ADAL" clId="{489A7090-805C-4B25-B81B-830B5893B587}" dt="2023-09-22T12:43:59.905" v="5674" actId="34135"/>
          <ac:grpSpMkLst>
            <pc:docMk/>
            <pc:sldMk cId="765772403" sldId="22336"/>
            <ac:grpSpMk id="30" creationId="{5C7EAF74-DB84-2745-E966-B9C1248E90F5}"/>
          </ac:grpSpMkLst>
        </pc:grpChg>
        <pc:picChg chg="mod">
          <ac:chgData name="Katarina Steijer" userId="c06d60e0-29ba-4c22-b682-816abb0aeb33" providerId="ADAL" clId="{489A7090-805C-4B25-B81B-830B5893B587}" dt="2023-09-22T12:43:59.905" v="5674" actId="34135"/>
          <ac:picMkLst>
            <pc:docMk/>
            <pc:sldMk cId="765772403" sldId="22336"/>
            <ac:picMk id="33" creationId="{38E3C27C-1F48-DDEB-C217-638B91AE7944}"/>
          </ac:picMkLst>
        </pc:picChg>
      </pc:sldChg>
      <pc:sldChg chg="modSp mod">
        <pc:chgData name="Katarina Steijer" userId="c06d60e0-29ba-4c22-b682-816abb0aeb33" providerId="ADAL" clId="{489A7090-805C-4B25-B81B-830B5893B587}" dt="2023-09-22T12:43:53.190" v="5673" actId="34135"/>
        <pc:sldMkLst>
          <pc:docMk/>
          <pc:sldMk cId="742634960" sldId="22337"/>
        </pc:sldMkLst>
        <pc:spChg chg="mod">
          <ac:chgData name="Katarina Steijer" userId="c06d60e0-29ba-4c22-b682-816abb0aeb33" providerId="ADAL" clId="{489A7090-805C-4B25-B81B-830B5893B587}" dt="2023-09-22T12:43:53.190" v="5673" actId="34135"/>
          <ac:spMkLst>
            <pc:docMk/>
            <pc:sldMk cId="742634960" sldId="22337"/>
            <ac:spMk id="2" creationId="{F8D2431E-5EB6-57E9-DCB5-738F62AA63E1}"/>
          </ac:spMkLst>
        </pc:spChg>
        <pc:spChg chg="mod">
          <ac:chgData name="Katarina Steijer" userId="c06d60e0-29ba-4c22-b682-816abb0aeb33" providerId="ADAL" clId="{489A7090-805C-4B25-B81B-830B5893B587}" dt="2023-09-22T12:43:53.190" v="5673" actId="34135"/>
          <ac:spMkLst>
            <pc:docMk/>
            <pc:sldMk cId="742634960" sldId="22337"/>
            <ac:spMk id="3" creationId="{DF028F70-7F73-3FCC-F539-E4DA770BF9DE}"/>
          </ac:spMkLst>
        </pc:spChg>
        <pc:spChg chg="mod">
          <ac:chgData name="Katarina Steijer" userId="c06d60e0-29ba-4c22-b682-816abb0aeb33" providerId="ADAL" clId="{489A7090-805C-4B25-B81B-830B5893B587}" dt="2023-09-22T12:43:53.190" v="5673" actId="34135"/>
          <ac:spMkLst>
            <pc:docMk/>
            <pc:sldMk cId="742634960" sldId="22337"/>
            <ac:spMk id="4" creationId="{675A38F0-41EF-2381-31FE-A408DB8FE2F8}"/>
          </ac:spMkLst>
        </pc:spChg>
        <pc:spChg chg="mod">
          <ac:chgData name="Katarina Steijer" userId="c06d60e0-29ba-4c22-b682-816abb0aeb33" providerId="ADAL" clId="{489A7090-805C-4B25-B81B-830B5893B587}" dt="2023-09-22T12:43:53.190" v="5673" actId="34135"/>
          <ac:spMkLst>
            <pc:docMk/>
            <pc:sldMk cId="742634960" sldId="22337"/>
            <ac:spMk id="5" creationId="{31974A9F-CAEF-FE62-4407-B62CA6745DC1}"/>
          </ac:spMkLst>
        </pc:spChg>
        <pc:spChg chg="mod">
          <ac:chgData name="Katarina Steijer" userId="c06d60e0-29ba-4c22-b682-816abb0aeb33" providerId="ADAL" clId="{489A7090-805C-4B25-B81B-830B5893B587}" dt="2023-09-22T12:43:53.190" v="5673" actId="34135"/>
          <ac:spMkLst>
            <pc:docMk/>
            <pc:sldMk cId="742634960" sldId="22337"/>
            <ac:spMk id="6" creationId="{32E3A0DB-D2F3-1B18-2A3D-99D36F2691EA}"/>
          </ac:spMkLst>
        </pc:spChg>
        <pc:spChg chg="mod">
          <ac:chgData name="Katarina Steijer" userId="c06d60e0-29ba-4c22-b682-816abb0aeb33" providerId="ADAL" clId="{489A7090-805C-4B25-B81B-830B5893B587}" dt="2023-09-22T12:43:53.190" v="5673" actId="34135"/>
          <ac:spMkLst>
            <pc:docMk/>
            <pc:sldMk cId="742634960" sldId="22337"/>
            <ac:spMk id="7" creationId="{0C35F843-633D-B9B9-C9B5-21063495A52E}"/>
          </ac:spMkLst>
        </pc:spChg>
        <pc:spChg chg="mod">
          <ac:chgData name="Katarina Steijer" userId="c06d60e0-29ba-4c22-b682-816abb0aeb33" providerId="ADAL" clId="{489A7090-805C-4B25-B81B-830B5893B587}" dt="2023-09-22T12:43:53.190" v="5673" actId="34135"/>
          <ac:spMkLst>
            <pc:docMk/>
            <pc:sldMk cId="742634960" sldId="22337"/>
            <ac:spMk id="8" creationId="{09860923-1F1E-8FCA-200F-F5A55369592B}"/>
          </ac:spMkLst>
        </pc:spChg>
        <pc:spChg chg="mod">
          <ac:chgData name="Katarina Steijer" userId="c06d60e0-29ba-4c22-b682-816abb0aeb33" providerId="ADAL" clId="{489A7090-805C-4B25-B81B-830B5893B587}" dt="2023-09-22T12:43:53.190" v="5673" actId="34135"/>
          <ac:spMkLst>
            <pc:docMk/>
            <pc:sldMk cId="742634960" sldId="22337"/>
            <ac:spMk id="9" creationId="{18A29B37-439B-140D-423A-0D8595E06DDF}"/>
          </ac:spMkLst>
        </pc:spChg>
        <pc:spChg chg="mod">
          <ac:chgData name="Katarina Steijer" userId="c06d60e0-29ba-4c22-b682-816abb0aeb33" providerId="ADAL" clId="{489A7090-805C-4B25-B81B-830B5893B587}" dt="2023-09-22T12:43:53.190" v="5673" actId="34135"/>
          <ac:spMkLst>
            <pc:docMk/>
            <pc:sldMk cId="742634960" sldId="22337"/>
            <ac:spMk id="10" creationId="{A94CD37C-8DBA-9188-E9AD-93149D359BEE}"/>
          </ac:spMkLst>
        </pc:spChg>
        <pc:spChg chg="mod">
          <ac:chgData name="Katarina Steijer" userId="c06d60e0-29ba-4c22-b682-816abb0aeb33" providerId="ADAL" clId="{489A7090-805C-4B25-B81B-830B5893B587}" dt="2023-09-22T12:43:53.190" v="5673" actId="34135"/>
          <ac:spMkLst>
            <pc:docMk/>
            <pc:sldMk cId="742634960" sldId="22337"/>
            <ac:spMk id="11" creationId="{ACA27F9B-C019-C9BF-59F5-1DA48E9EC279}"/>
          </ac:spMkLst>
        </pc:spChg>
        <pc:spChg chg="mod">
          <ac:chgData name="Katarina Steijer" userId="c06d60e0-29ba-4c22-b682-816abb0aeb33" providerId="ADAL" clId="{489A7090-805C-4B25-B81B-830B5893B587}" dt="2023-09-22T12:43:53.190" v="5673" actId="34135"/>
          <ac:spMkLst>
            <pc:docMk/>
            <pc:sldMk cId="742634960" sldId="22337"/>
            <ac:spMk id="12" creationId="{9F2E286B-AA10-6C83-77BE-14911B43BB00}"/>
          </ac:spMkLst>
        </pc:spChg>
        <pc:spChg chg="mod">
          <ac:chgData name="Katarina Steijer" userId="c06d60e0-29ba-4c22-b682-816abb0aeb33" providerId="ADAL" clId="{489A7090-805C-4B25-B81B-830B5893B587}" dt="2023-09-22T12:43:53.190" v="5673" actId="34135"/>
          <ac:spMkLst>
            <pc:docMk/>
            <pc:sldMk cId="742634960" sldId="22337"/>
            <ac:spMk id="13" creationId="{919C4584-1313-CB16-91DA-2106DAC411C2}"/>
          </ac:spMkLst>
        </pc:spChg>
        <pc:spChg chg="mod">
          <ac:chgData name="Katarina Steijer" userId="c06d60e0-29ba-4c22-b682-816abb0aeb33" providerId="ADAL" clId="{489A7090-805C-4B25-B81B-830B5893B587}" dt="2023-09-22T12:43:53.190" v="5673" actId="34135"/>
          <ac:spMkLst>
            <pc:docMk/>
            <pc:sldMk cId="742634960" sldId="22337"/>
            <ac:spMk id="14" creationId="{A3432D8E-257D-7C52-5195-99D191B90D17}"/>
          </ac:spMkLst>
        </pc:spChg>
        <pc:spChg chg="mod">
          <ac:chgData name="Katarina Steijer" userId="c06d60e0-29ba-4c22-b682-816abb0aeb33" providerId="ADAL" clId="{489A7090-805C-4B25-B81B-830B5893B587}" dt="2023-09-22T12:43:53.190" v="5673" actId="34135"/>
          <ac:spMkLst>
            <pc:docMk/>
            <pc:sldMk cId="742634960" sldId="22337"/>
            <ac:spMk id="15" creationId="{BA7C4C0C-5D7E-0391-6E9A-0C4BE446D2A2}"/>
          </ac:spMkLst>
        </pc:spChg>
        <pc:spChg chg="mod">
          <ac:chgData name="Katarina Steijer" userId="c06d60e0-29ba-4c22-b682-816abb0aeb33" providerId="ADAL" clId="{489A7090-805C-4B25-B81B-830B5893B587}" dt="2023-09-22T12:43:53.190" v="5673" actId="34135"/>
          <ac:spMkLst>
            <pc:docMk/>
            <pc:sldMk cId="742634960" sldId="22337"/>
            <ac:spMk id="16" creationId="{F5238594-5D12-3B7D-F1D5-4A49A542B5AC}"/>
          </ac:spMkLst>
        </pc:spChg>
        <pc:spChg chg="mod">
          <ac:chgData name="Katarina Steijer" userId="c06d60e0-29ba-4c22-b682-816abb0aeb33" providerId="ADAL" clId="{489A7090-805C-4B25-B81B-830B5893B587}" dt="2023-09-22T12:43:53.190" v="5673" actId="34135"/>
          <ac:spMkLst>
            <pc:docMk/>
            <pc:sldMk cId="742634960" sldId="22337"/>
            <ac:spMk id="17" creationId="{7E7F0575-B7A6-8A5D-C978-D001AD33A797}"/>
          </ac:spMkLst>
        </pc:spChg>
        <pc:spChg chg="mod">
          <ac:chgData name="Katarina Steijer" userId="c06d60e0-29ba-4c22-b682-816abb0aeb33" providerId="ADAL" clId="{489A7090-805C-4B25-B81B-830B5893B587}" dt="2023-09-22T12:43:53.190" v="5673" actId="34135"/>
          <ac:spMkLst>
            <pc:docMk/>
            <pc:sldMk cId="742634960" sldId="22337"/>
            <ac:spMk id="18" creationId="{CD0F60C4-DF6F-CBD8-0CEC-45720010BB8D}"/>
          </ac:spMkLst>
        </pc:spChg>
        <pc:spChg chg="mod">
          <ac:chgData name="Katarina Steijer" userId="c06d60e0-29ba-4c22-b682-816abb0aeb33" providerId="ADAL" clId="{489A7090-805C-4B25-B81B-830B5893B587}" dt="2023-09-22T12:43:53.190" v="5673" actId="34135"/>
          <ac:spMkLst>
            <pc:docMk/>
            <pc:sldMk cId="742634960" sldId="22337"/>
            <ac:spMk id="19" creationId="{E4B73AC4-904B-FC45-8D93-A1FBDDCF338D}"/>
          </ac:spMkLst>
        </pc:spChg>
        <pc:spChg chg="mod">
          <ac:chgData name="Katarina Steijer" userId="c06d60e0-29ba-4c22-b682-816abb0aeb33" providerId="ADAL" clId="{489A7090-805C-4B25-B81B-830B5893B587}" dt="2023-09-22T12:43:53.190" v="5673" actId="34135"/>
          <ac:spMkLst>
            <pc:docMk/>
            <pc:sldMk cId="742634960" sldId="22337"/>
            <ac:spMk id="20" creationId="{E8B6CBC6-99D1-E43B-B871-690F9CF56F0E}"/>
          </ac:spMkLst>
        </pc:spChg>
        <pc:spChg chg="mod">
          <ac:chgData name="Katarina Steijer" userId="c06d60e0-29ba-4c22-b682-816abb0aeb33" providerId="ADAL" clId="{489A7090-805C-4B25-B81B-830B5893B587}" dt="2023-09-22T12:43:53.190" v="5673" actId="34135"/>
          <ac:spMkLst>
            <pc:docMk/>
            <pc:sldMk cId="742634960" sldId="22337"/>
            <ac:spMk id="21" creationId="{09E718FF-4A88-25A4-00C1-085D57CAD28E}"/>
          </ac:spMkLst>
        </pc:spChg>
        <pc:spChg chg="mod">
          <ac:chgData name="Katarina Steijer" userId="c06d60e0-29ba-4c22-b682-816abb0aeb33" providerId="ADAL" clId="{489A7090-805C-4B25-B81B-830B5893B587}" dt="2023-09-22T12:43:53.190" v="5673" actId="34135"/>
          <ac:spMkLst>
            <pc:docMk/>
            <pc:sldMk cId="742634960" sldId="22337"/>
            <ac:spMk id="22" creationId="{C7A78B75-05E9-9FF1-C595-EAE1C761E9BB}"/>
          </ac:spMkLst>
        </pc:spChg>
        <pc:spChg chg="mod">
          <ac:chgData name="Katarina Steijer" userId="c06d60e0-29ba-4c22-b682-816abb0aeb33" providerId="ADAL" clId="{489A7090-805C-4B25-B81B-830B5893B587}" dt="2023-09-22T12:43:53.190" v="5673" actId="34135"/>
          <ac:spMkLst>
            <pc:docMk/>
            <pc:sldMk cId="742634960" sldId="22337"/>
            <ac:spMk id="23" creationId="{738BE1E3-810B-40AC-0FBD-D011FDDA9CEE}"/>
          </ac:spMkLst>
        </pc:spChg>
        <pc:spChg chg="mod">
          <ac:chgData name="Katarina Steijer" userId="c06d60e0-29ba-4c22-b682-816abb0aeb33" providerId="ADAL" clId="{489A7090-805C-4B25-B81B-830B5893B587}" dt="2023-09-22T12:43:53.190" v="5673" actId="34135"/>
          <ac:spMkLst>
            <pc:docMk/>
            <pc:sldMk cId="742634960" sldId="22337"/>
            <ac:spMk id="24" creationId="{AC17A1F4-4F02-121C-C713-9C85E9C8FA1B}"/>
          </ac:spMkLst>
        </pc:spChg>
        <pc:spChg chg="mod">
          <ac:chgData name="Katarina Steijer" userId="c06d60e0-29ba-4c22-b682-816abb0aeb33" providerId="ADAL" clId="{489A7090-805C-4B25-B81B-830B5893B587}" dt="2023-09-22T12:43:53.190" v="5673" actId="34135"/>
          <ac:spMkLst>
            <pc:docMk/>
            <pc:sldMk cId="742634960" sldId="22337"/>
            <ac:spMk id="25" creationId="{BD1E4390-3FF1-857E-0B7A-258131946D06}"/>
          </ac:spMkLst>
        </pc:spChg>
        <pc:spChg chg="mod">
          <ac:chgData name="Katarina Steijer" userId="c06d60e0-29ba-4c22-b682-816abb0aeb33" providerId="ADAL" clId="{489A7090-805C-4B25-B81B-830B5893B587}" dt="2023-09-22T12:43:53.190" v="5673" actId="34135"/>
          <ac:spMkLst>
            <pc:docMk/>
            <pc:sldMk cId="742634960" sldId="22337"/>
            <ac:spMk id="26" creationId="{BD4A1A8C-C028-C217-5316-551D456EF956}"/>
          </ac:spMkLst>
        </pc:spChg>
        <pc:spChg chg="mod">
          <ac:chgData name="Katarina Steijer" userId="c06d60e0-29ba-4c22-b682-816abb0aeb33" providerId="ADAL" clId="{489A7090-805C-4B25-B81B-830B5893B587}" dt="2023-09-22T12:43:53.190" v="5673" actId="34135"/>
          <ac:spMkLst>
            <pc:docMk/>
            <pc:sldMk cId="742634960" sldId="22337"/>
            <ac:spMk id="27" creationId="{D09786B4-8C0E-6BDB-8B40-9E495DEAFFDA}"/>
          </ac:spMkLst>
        </pc:spChg>
        <pc:spChg chg="mod">
          <ac:chgData name="Katarina Steijer" userId="c06d60e0-29ba-4c22-b682-816abb0aeb33" providerId="ADAL" clId="{489A7090-805C-4B25-B81B-830B5893B587}" dt="2023-09-22T12:43:53.190" v="5673" actId="34135"/>
          <ac:spMkLst>
            <pc:docMk/>
            <pc:sldMk cId="742634960" sldId="22337"/>
            <ac:spMk id="29" creationId="{B071F306-A0D2-37EA-A459-C2F788DE15B9}"/>
          </ac:spMkLst>
        </pc:spChg>
        <pc:spChg chg="mod">
          <ac:chgData name="Katarina Steijer" userId="c06d60e0-29ba-4c22-b682-816abb0aeb33" providerId="ADAL" clId="{489A7090-805C-4B25-B81B-830B5893B587}" dt="2023-09-22T12:43:53.190" v="5673" actId="34135"/>
          <ac:spMkLst>
            <pc:docMk/>
            <pc:sldMk cId="742634960" sldId="22337"/>
            <ac:spMk id="31" creationId="{B0773822-2252-351F-6220-BD374199163F}"/>
          </ac:spMkLst>
        </pc:spChg>
        <pc:spChg chg="mod">
          <ac:chgData name="Katarina Steijer" userId="c06d60e0-29ba-4c22-b682-816abb0aeb33" providerId="ADAL" clId="{489A7090-805C-4B25-B81B-830B5893B587}" dt="2023-09-22T12:43:53.190" v="5673" actId="34135"/>
          <ac:spMkLst>
            <pc:docMk/>
            <pc:sldMk cId="742634960" sldId="22337"/>
            <ac:spMk id="32" creationId="{EBC9DDF6-A656-A30A-3D31-F7C158C05ECC}"/>
          </ac:spMkLst>
        </pc:spChg>
        <pc:spChg chg="mod">
          <ac:chgData name="Katarina Steijer" userId="c06d60e0-29ba-4c22-b682-816abb0aeb33" providerId="ADAL" clId="{489A7090-805C-4B25-B81B-830B5893B587}" dt="2023-09-22T12:43:53.190" v="5673" actId="34135"/>
          <ac:spMkLst>
            <pc:docMk/>
            <pc:sldMk cId="742634960" sldId="22337"/>
            <ac:spMk id="34" creationId="{A581C354-D776-B852-9315-311CBA7E6C25}"/>
          </ac:spMkLst>
        </pc:spChg>
        <pc:grpChg chg="mod">
          <ac:chgData name="Katarina Steijer" userId="c06d60e0-29ba-4c22-b682-816abb0aeb33" providerId="ADAL" clId="{489A7090-805C-4B25-B81B-830B5893B587}" dt="2023-09-22T12:43:53.190" v="5673" actId="34135"/>
          <ac:grpSpMkLst>
            <pc:docMk/>
            <pc:sldMk cId="742634960" sldId="22337"/>
            <ac:grpSpMk id="28" creationId="{E194D54F-C5EA-320F-5B63-9547B71F1474}"/>
          </ac:grpSpMkLst>
        </pc:grpChg>
        <pc:grpChg chg="mod">
          <ac:chgData name="Katarina Steijer" userId="c06d60e0-29ba-4c22-b682-816abb0aeb33" providerId="ADAL" clId="{489A7090-805C-4B25-B81B-830B5893B587}" dt="2023-09-22T12:43:53.190" v="5673" actId="34135"/>
          <ac:grpSpMkLst>
            <pc:docMk/>
            <pc:sldMk cId="742634960" sldId="22337"/>
            <ac:grpSpMk id="30" creationId="{E72A23B9-2A9F-B405-8880-B04C033ADF18}"/>
          </ac:grpSpMkLst>
        </pc:grpChg>
        <pc:picChg chg="mod">
          <ac:chgData name="Katarina Steijer" userId="c06d60e0-29ba-4c22-b682-816abb0aeb33" providerId="ADAL" clId="{489A7090-805C-4B25-B81B-830B5893B587}" dt="2023-09-22T12:43:53.190" v="5673" actId="34135"/>
          <ac:picMkLst>
            <pc:docMk/>
            <pc:sldMk cId="742634960" sldId="22337"/>
            <ac:picMk id="33" creationId="{11C0F9AA-5E71-8207-DA8F-FCC75ABB4F7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chemeClr val="accent6"/>
              </a:solidFill>
              <a:ln w="19050">
                <a:noFill/>
              </a:ln>
              <a:effectLst/>
            </c:spPr>
            <c:extLst>
              <c:ext xmlns:c16="http://schemas.microsoft.com/office/drawing/2014/chart" uri="{C3380CC4-5D6E-409C-BE32-E72D297353CC}">
                <c16:uniqueId val="{00000001-7A56-4B0F-8F19-EAA06432A895}"/>
              </c:ext>
            </c:extLst>
          </c:dPt>
          <c:dPt>
            <c:idx val="1"/>
            <c:bubble3D val="0"/>
            <c:spPr>
              <a:solidFill>
                <a:schemeClr val="accent3">
                  <a:lumMod val="60000"/>
                  <a:lumOff val="40000"/>
                </a:schemeClr>
              </a:solidFill>
              <a:ln w="19050">
                <a:noFill/>
              </a:ln>
              <a:effectLst/>
            </c:spPr>
            <c:extLst>
              <c:ext xmlns:c16="http://schemas.microsoft.com/office/drawing/2014/chart" uri="{C3380CC4-5D6E-409C-BE32-E72D297353CC}">
                <c16:uniqueId val="{00000003-7A56-4B0F-8F19-EAA06432A895}"/>
              </c:ext>
            </c:extLst>
          </c:dPt>
          <c:dPt>
            <c:idx val="2"/>
            <c:bubble3D val="0"/>
            <c:spPr>
              <a:solidFill>
                <a:schemeClr val="accent3"/>
              </a:solidFill>
              <a:ln w="19050">
                <a:noFill/>
              </a:ln>
              <a:effectLst/>
            </c:spPr>
            <c:extLst>
              <c:ext xmlns:c16="http://schemas.microsoft.com/office/drawing/2014/chart" uri="{C3380CC4-5D6E-409C-BE32-E72D297353CC}">
                <c16:uniqueId val="{00000005-7A56-4B0F-8F19-EAA06432A895}"/>
              </c:ext>
            </c:extLst>
          </c:dPt>
          <c:dPt>
            <c:idx val="3"/>
            <c:bubble3D val="0"/>
            <c:spPr>
              <a:solidFill>
                <a:schemeClr val="tx2"/>
              </a:solidFill>
              <a:ln w="19050">
                <a:noFill/>
              </a:ln>
              <a:effectLst/>
            </c:spPr>
            <c:extLst>
              <c:ext xmlns:c16="http://schemas.microsoft.com/office/drawing/2014/chart" uri="{C3380CC4-5D6E-409C-BE32-E72D297353CC}">
                <c16:uniqueId val="{00000007-7A56-4B0F-8F19-EAA06432A895}"/>
              </c:ext>
            </c:extLst>
          </c:dPt>
          <c:dPt>
            <c:idx val="4"/>
            <c:bubble3D val="0"/>
            <c:spPr>
              <a:solidFill>
                <a:schemeClr val="bg2"/>
              </a:solidFill>
              <a:ln w="19050">
                <a:noFill/>
              </a:ln>
              <a:effectLst/>
            </c:spPr>
            <c:extLst>
              <c:ext xmlns:c16="http://schemas.microsoft.com/office/drawing/2014/chart" uri="{C3380CC4-5D6E-409C-BE32-E72D297353CC}">
                <c16:uniqueId val="{00000009-7A56-4B0F-8F19-EAA06432A895}"/>
              </c:ext>
            </c:extLst>
          </c:dPt>
          <c:cat>
            <c:strRef>
              <c:f>Sheet1!$A$2:$A$6</c:f>
              <c:strCache>
                <c:ptCount val="5"/>
                <c:pt idx="0">
                  <c:v>1st Qtr</c:v>
                </c:pt>
                <c:pt idx="1">
                  <c:v>2nd Qtr</c:v>
                </c:pt>
                <c:pt idx="2">
                  <c:v>3rd Qtr</c:v>
                </c:pt>
                <c:pt idx="3">
                  <c:v>4th Qtr</c:v>
                </c:pt>
                <c:pt idx="4">
                  <c:v>5</c:v>
                </c:pt>
              </c:strCache>
            </c:strRef>
          </c:cat>
          <c:val>
            <c:numRef>
              <c:f>Sheet1!$B$2:$B$6</c:f>
              <c:numCache>
                <c:formatCode>General</c:formatCode>
                <c:ptCount val="5"/>
                <c:pt idx="0">
                  <c:v>4</c:v>
                </c:pt>
                <c:pt idx="1">
                  <c:v>4</c:v>
                </c:pt>
                <c:pt idx="2">
                  <c:v>4</c:v>
                </c:pt>
                <c:pt idx="3">
                  <c:v>4</c:v>
                </c:pt>
                <c:pt idx="4">
                  <c:v>4</c:v>
                </c:pt>
              </c:numCache>
            </c:numRef>
          </c:val>
          <c:extLst>
            <c:ext xmlns:c16="http://schemas.microsoft.com/office/drawing/2014/chart" uri="{C3380CC4-5D6E-409C-BE32-E72D297353CC}">
              <c16:uniqueId val="{0000000A-7A56-4B0F-8F19-EAA06432A89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F04EC7-AD15-4B38-957C-AB7B57FFF6D4}" type="datetimeFigureOut">
              <a:rPr lang="sv-SE" smtClean="0"/>
              <a:t>2023-09-26</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178F3-A4BA-4DDA-8F76-6D269545CEEE}" type="slidenum">
              <a:rPr lang="sv-SE" smtClean="0"/>
              <a:t>‹#›</a:t>
            </a:fld>
            <a:endParaRPr lang="sv-SE"/>
          </a:p>
        </p:txBody>
      </p:sp>
    </p:spTree>
    <p:extLst>
      <p:ext uri="{BB962C8B-B14F-4D97-AF65-F5344CB8AC3E}">
        <p14:creationId xmlns:p14="http://schemas.microsoft.com/office/powerpoint/2010/main" val="2720812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3</a:t>
            </a:fld>
            <a:endParaRPr lang="sv-SE"/>
          </a:p>
        </p:txBody>
      </p:sp>
    </p:spTree>
    <p:extLst>
      <p:ext uri="{BB962C8B-B14F-4D97-AF65-F5344CB8AC3E}">
        <p14:creationId xmlns:p14="http://schemas.microsoft.com/office/powerpoint/2010/main" val="1188579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4</a:t>
            </a:fld>
            <a:endParaRPr lang="sv-SE"/>
          </a:p>
        </p:txBody>
      </p:sp>
    </p:spTree>
    <p:extLst>
      <p:ext uri="{BB962C8B-B14F-4D97-AF65-F5344CB8AC3E}">
        <p14:creationId xmlns:p14="http://schemas.microsoft.com/office/powerpoint/2010/main" val="54355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5</a:t>
            </a:fld>
            <a:endParaRPr lang="sv-SE"/>
          </a:p>
        </p:txBody>
      </p:sp>
    </p:spTree>
    <p:extLst>
      <p:ext uri="{BB962C8B-B14F-4D97-AF65-F5344CB8AC3E}">
        <p14:creationId xmlns:p14="http://schemas.microsoft.com/office/powerpoint/2010/main" val="43271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7</a:t>
            </a:fld>
            <a:endParaRPr lang="sv-SE"/>
          </a:p>
        </p:txBody>
      </p:sp>
    </p:spTree>
    <p:extLst>
      <p:ext uri="{BB962C8B-B14F-4D97-AF65-F5344CB8AC3E}">
        <p14:creationId xmlns:p14="http://schemas.microsoft.com/office/powerpoint/2010/main" val="950772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8</a:t>
            </a:fld>
            <a:endParaRPr lang="sv-SE"/>
          </a:p>
        </p:txBody>
      </p:sp>
    </p:spTree>
    <p:extLst>
      <p:ext uri="{BB962C8B-B14F-4D97-AF65-F5344CB8AC3E}">
        <p14:creationId xmlns:p14="http://schemas.microsoft.com/office/powerpoint/2010/main" val="2031014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9</a:t>
            </a:fld>
            <a:endParaRPr lang="sv-SE"/>
          </a:p>
        </p:txBody>
      </p:sp>
    </p:spTree>
    <p:extLst>
      <p:ext uri="{BB962C8B-B14F-4D97-AF65-F5344CB8AC3E}">
        <p14:creationId xmlns:p14="http://schemas.microsoft.com/office/powerpoint/2010/main" val="4147994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476178F3-A4BA-4DDA-8F76-6D269545CEEE}" type="slidenum">
              <a:rPr lang="sv-SE" smtClean="0"/>
              <a:t>10</a:t>
            </a:fld>
            <a:endParaRPr lang="sv-SE"/>
          </a:p>
        </p:txBody>
      </p:sp>
    </p:spTree>
    <p:extLst>
      <p:ext uri="{BB962C8B-B14F-4D97-AF65-F5344CB8AC3E}">
        <p14:creationId xmlns:p14="http://schemas.microsoft.com/office/powerpoint/2010/main" val="36599855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emf"/><Relationship Id="rId1" Type="http://schemas.openxmlformats.org/officeDocument/2006/relationships/slideMaster" Target="../slideMasters/slideMaster1.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18.sv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31838" y="1250949"/>
            <a:ext cx="10728327" cy="1822153"/>
          </a:xfrm>
        </p:spPr>
        <p:txBody>
          <a:bodyPr anchor="b" anchorCtr="0"/>
          <a:lstStyle>
            <a:lvl1pPr algn="ctr">
              <a:defRPr sz="6400" spc="0" baseline="0">
                <a:solidFill>
                  <a:schemeClr val="tx1"/>
                </a:solidFill>
              </a:defRPr>
            </a:lvl1pPr>
          </a:lstStyle>
          <a:p>
            <a:r>
              <a:rPr lang="sv-SE"/>
              <a:t>Namn på min presentation</a:t>
            </a:r>
          </a:p>
        </p:txBody>
      </p:sp>
      <p:sp>
        <p:nvSpPr>
          <p:cNvPr id="3" name="Platshållare för text 2"/>
          <p:cNvSpPr>
            <a:spLocks noGrp="1"/>
          </p:cNvSpPr>
          <p:nvPr>
            <p:ph type="body" idx="1" hasCustomPrompt="1"/>
          </p:nvPr>
        </p:nvSpPr>
        <p:spPr>
          <a:xfrm>
            <a:off x="1720200" y="3082007"/>
            <a:ext cx="8751600" cy="706018"/>
          </a:xfrm>
        </p:spPr>
        <p:txBody>
          <a:bodyPr>
            <a:noAutofit/>
          </a:bodyPr>
          <a:lstStyle>
            <a:lvl1pPr marL="0" indent="0" algn="ctr">
              <a:buNone/>
              <a:defRPr sz="2600" cap="all" spc="100" baseline="0">
                <a:solidFill>
                  <a:schemeClr val="tx1"/>
                </a:solidFill>
              </a:defRPr>
            </a:lvl1pPr>
            <a:lvl2pPr marL="457200" indent="0">
              <a:buNone/>
              <a:defRPr sz="14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Namn på presentatör eller underrubrik</a:t>
            </a:r>
          </a:p>
        </p:txBody>
      </p:sp>
      <p:sp>
        <p:nvSpPr>
          <p:cNvPr id="7" name="Platshållare för datum 6">
            <a:extLst>
              <a:ext uri="{FF2B5EF4-FFF2-40B4-BE49-F238E27FC236}">
                <a16:creationId xmlns:a16="http://schemas.microsoft.com/office/drawing/2014/main" id="{4DB92622-4171-4776-9DBD-E06289A36BD4}"/>
              </a:ext>
            </a:extLst>
          </p:cNvPr>
          <p:cNvSpPr>
            <a:spLocks noGrp="1"/>
          </p:cNvSpPr>
          <p:nvPr>
            <p:ph type="dt" sz="half" idx="15"/>
          </p:nvPr>
        </p:nvSpPr>
        <p:spPr/>
        <p:txBody>
          <a:bodyPr/>
          <a:lstStyle/>
          <a:p>
            <a:r>
              <a:rPr lang="sv-SE">
                <a:solidFill>
                  <a:schemeClr val="tx1"/>
                </a:solidFill>
              </a:rPr>
              <a:t>201x-xx-xx</a:t>
            </a:r>
          </a:p>
        </p:txBody>
      </p:sp>
      <p:sp>
        <p:nvSpPr>
          <p:cNvPr id="8" name="Platshållare för sidfot 7">
            <a:extLst>
              <a:ext uri="{FF2B5EF4-FFF2-40B4-BE49-F238E27FC236}">
                <a16:creationId xmlns:a16="http://schemas.microsoft.com/office/drawing/2014/main" id="{C99F7449-210D-4138-9070-A85A449EFFC2}"/>
              </a:ext>
            </a:extLst>
          </p:cNvPr>
          <p:cNvSpPr>
            <a:spLocks noGrp="1"/>
          </p:cNvSpPr>
          <p:nvPr>
            <p:ph type="ftr" sz="quarter" idx="16"/>
          </p:nvPr>
        </p:nvSpPr>
        <p:spPr/>
        <p:txBody>
          <a:bodyPr/>
          <a:lstStyle/>
          <a:p>
            <a:r>
              <a:rPr lang="sv-SE"/>
              <a:t>Sidfot om man väljer att infoga en sådan i sin presentation</a:t>
            </a:r>
          </a:p>
        </p:txBody>
      </p:sp>
      <p:sp>
        <p:nvSpPr>
          <p:cNvPr id="9" name="Platshållare för bildnummer 8">
            <a:extLst>
              <a:ext uri="{FF2B5EF4-FFF2-40B4-BE49-F238E27FC236}">
                <a16:creationId xmlns:a16="http://schemas.microsoft.com/office/drawing/2014/main" id="{E9C5660C-D0FE-434C-B2E8-AC0ACF05863C}"/>
              </a:ext>
            </a:extLst>
          </p:cNvPr>
          <p:cNvSpPr>
            <a:spLocks noGrp="1"/>
          </p:cNvSpPr>
          <p:nvPr>
            <p:ph type="sldNum" sz="quarter" idx="17"/>
          </p:nvPr>
        </p:nvSpPr>
        <p:spPr/>
        <p:txBody>
          <a:bodyPr/>
          <a:lstStyle/>
          <a:p>
            <a:fld id="{E8645303-2AAE-45D1-913A-B06AE6474513}" type="slidenum">
              <a:rPr lang="sv-SE" smtClean="0"/>
              <a:pPr/>
              <a:t>‹#›</a:t>
            </a:fld>
            <a:endParaRPr lang="sv-SE"/>
          </a:p>
        </p:txBody>
      </p:sp>
      <p:pic>
        <p:nvPicPr>
          <p:cNvPr id="13" name="Bildobjekt 12">
            <a:extLst>
              <a:ext uri="{FF2B5EF4-FFF2-40B4-BE49-F238E27FC236}">
                <a16:creationId xmlns:a16="http://schemas.microsoft.com/office/drawing/2014/main" id="{BD504584-CB7A-4D50-B7AB-CA742EA99AEE}"/>
              </a:ext>
            </a:extLst>
          </p:cNvPr>
          <p:cNvPicPr>
            <a:picLocks noChangeAspect="1"/>
          </p:cNvPicPr>
          <p:nvPr userDrawn="1"/>
        </p:nvPicPr>
        <p:blipFill>
          <a:blip r:embed="rId2"/>
          <a:stretch>
            <a:fillRect/>
          </a:stretch>
        </p:blipFill>
        <p:spPr bwMode="black">
          <a:xfrm>
            <a:off x="4280452" y="4560879"/>
            <a:ext cx="3631096" cy="789268"/>
          </a:xfrm>
          <a:prstGeom prst="rect">
            <a:avLst/>
          </a:prstGeom>
        </p:spPr>
      </p:pic>
    </p:spTree>
    <p:extLst>
      <p:ext uri="{BB962C8B-B14F-4D97-AF65-F5344CB8AC3E}">
        <p14:creationId xmlns:p14="http://schemas.microsoft.com/office/powerpoint/2010/main" val="228008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Breaker">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bg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bg1"/>
                </a:solidFill>
              </a:defRPr>
            </a:lvl1pPr>
          </a:lstStyle>
          <a:p>
            <a:r>
              <a:rPr lang="en-GB" noProof="0"/>
              <a:t>Click to add </a:t>
            </a:r>
            <a:r>
              <a:rPr lang="en-GB"/>
              <a:t>Breaker text</a:t>
            </a:r>
          </a:p>
        </p:txBody>
      </p:sp>
    </p:spTree>
    <p:extLst>
      <p:ext uri="{BB962C8B-B14F-4D97-AF65-F5344CB8AC3E}">
        <p14:creationId xmlns:p14="http://schemas.microsoft.com/office/powerpoint/2010/main" val="373369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reaker">
    <p:bg>
      <p:bgPr>
        <a:solidFill>
          <a:schemeClr val="accent3"/>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tx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tx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tx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tx1"/>
                </a:solidFill>
              </a:defRPr>
            </a:lvl1pPr>
          </a:lstStyle>
          <a:p>
            <a:r>
              <a:rPr lang="en-GB" noProof="0"/>
              <a:t>Click to add </a:t>
            </a:r>
            <a:r>
              <a:rPr lang="en-GB"/>
              <a:t>Breaker text</a:t>
            </a:r>
          </a:p>
        </p:txBody>
      </p:sp>
    </p:spTree>
    <p:extLst>
      <p:ext uri="{BB962C8B-B14F-4D97-AF65-F5344CB8AC3E}">
        <p14:creationId xmlns:p14="http://schemas.microsoft.com/office/powerpoint/2010/main" val="3006777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Breaker">
    <p:bg>
      <p:bgPr>
        <a:solidFill>
          <a:schemeClr val="accent3">
            <a:lumMod val="75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tx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tx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tx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tx1"/>
                </a:solidFill>
              </a:defRPr>
            </a:lvl1pPr>
          </a:lstStyle>
          <a:p>
            <a:r>
              <a:rPr lang="en-GB" noProof="0"/>
              <a:t>Click to add </a:t>
            </a:r>
            <a:r>
              <a:rPr lang="en-GB"/>
              <a:t>Breaker text</a:t>
            </a:r>
          </a:p>
        </p:txBody>
      </p:sp>
    </p:spTree>
    <p:extLst>
      <p:ext uri="{BB962C8B-B14F-4D97-AF65-F5344CB8AC3E}">
        <p14:creationId xmlns:p14="http://schemas.microsoft.com/office/powerpoint/2010/main" val="4209333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Breaker">
    <p:bg>
      <p:bgPr>
        <a:solidFill>
          <a:schemeClr val="accent3">
            <a:lumMod val="5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tx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tx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tx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tx1"/>
                </a:solidFill>
              </a:defRPr>
            </a:lvl1pPr>
          </a:lstStyle>
          <a:p>
            <a:r>
              <a:rPr lang="en-GB" noProof="0"/>
              <a:t>Click to add </a:t>
            </a:r>
            <a:r>
              <a:rPr lang="en-GB"/>
              <a:t>Breaker text</a:t>
            </a:r>
          </a:p>
        </p:txBody>
      </p:sp>
    </p:spTree>
    <p:extLst>
      <p:ext uri="{BB962C8B-B14F-4D97-AF65-F5344CB8AC3E}">
        <p14:creationId xmlns:p14="http://schemas.microsoft.com/office/powerpoint/2010/main" val="731411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Två delar">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163090844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vå delar">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30576426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vå delar">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184214883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vå delar">
    <p:bg>
      <p:bgPr>
        <a:solidFill>
          <a:schemeClr val="accent3"/>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270141177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vå delar">
    <p:bg>
      <p:bgPr>
        <a:solidFill>
          <a:schemeClr val="accent3">
            <a:lumMod val="75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2874419569"/>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Två delar">
    <p:bg>
      <p:bgPr>
        <a:solidFill>
          <a:schemeClr val="accent3">
            <a:lumMod val="50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7DE7D2-C09B-454F-99A1-0BB2C26F780A}"/>
              </a:ext>
            </a:extLst>
          </p:cNvPr>
          <p:cNvSpPr/>
          <p:nvPr userDrawn="1"/>
        </p:nvSpPr>
        <p:spPr>
          <a:xfrm>
            <a:off x="1"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 name="Rubrik 1"/>
          <p:cNvSpPr>
            <a:spLocks noGrp="1"/>
          </p:cNvSpPr>
          <p:nvPr>
            <p:ph type="title" hasCustomPrompt="1"/>
          </p:nvPr>
        </p:nvSpPr>
        <p:spPr>
          <a:xfrm>
            <a:off x="714375" y="549275"/>
            <a:ext cx="5205410" cy="612775"/>
          </a:xfrm>
        </p:spPr>
        <p:txBody>
          <a:bodyPr/>
          <a:lstStyle>
            <a:lvl1pPr>
              <a:defRPr>
                <a:solidFill>
                  <a:schemeClr val="bg1"/>
                </a:solidFill>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2" name="Platshållare för innehåll 2">
            <a:extLst>
              <a:ext uri="{FF2B5EF4-FFF2-40B4-BE49-F238E27FC236}">
                <a16:creationId xmlns:a16="http://schemas.microsoft.com/office/drawing/2014/main" id="{D8BA45AD-A34C-41D1-B229-7F06059E5C91}"/>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13819179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 ENG">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31838" y="1250949"/>
            <a:ext cx="10728327" cy="1822153"/>
          </a:xfrm>
        </p:spPr>
        <p:txBody>
          <a:bodyPr anchor="b" anchorCtr="0"/>
          <a:lstStyle>
            <a:lvl1pPr algn="ctr">
              <a:defRPr sz="6400" spc="0" baseline="0">
                <a:solidFill>
                  <a:schemeClr val="tx1"/>
                </a:solidFill>
              </a:defRPr>
            </a:lvl1pPr>
          </a:lstStyle>
          <a:p>
            <a:r>
              <a:rPr lang="sv-SE" err="1"/>
              <a:t>Name</a:t>
            </a:r>
            <a:r>
              <a:rPr lang="sv-SE"/>
              <a:t> </a:t>
            </a:r>
            <a:r>
              <a:rPr lang="sv-SE" err="1"/>
              <a:t>of</a:t>
            </a:r>
            <a:r>
              <a:rPr lang="sv-SE"/>
              <a:t> my presentation</a:t>
            </a:r>
          </a:p>
        </p:txBody>
      </p:sp>
      <p:sp>
        <p:nvSpPr>
          <p:cNvPr id="3" name="Platshållare för text 2"/>
          <p:cNvSpPr>
            <a:spLocks noGrp="1"/>
          </p:cNvSpPr>
          <p:nvPr>
            <p:ph type="body" idx="1" hasCustomPrompt="1"/>
          </p:nvPr>
        </p:nvSpPr>
        <p:spPr>
          <a:xfrm>
            <a:off x="1720200" y="3082007"/>
            <a:ext cx="8751600" cy="706018"/>
          </a:xfrm>
        </p:spPr>
        <p:txBody>
          <a:bodyPr>
            <a:noAutofit/>
          </a:bodyPr>
          <a:lstStyle>
            <a:lvl1pPr marL="0" indent="0" algn="ctr">
              <a:buNone/>
              <a:defRPr sz="2600" cap="all" spc="100" baseline="0">
                <a:solidFill>
                  <a:schemeClr val="tx1"/>
                </a:solidFill>
              </a:defRPr>
            </a:lvl1pPr>
            <a:lvl2pPr marL="457200" indent="0">
              <a:buNone/>
              <a:defRPr sz="14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Namn på presentatör eller underrubrik</a:t>
            </a:r>
          </a:p>
        </p:txBody>
      </p:sp>
      <p:sp>
        <p:nvSpPr>
          <p:cNvPr id="7" name="Platshållare för datum 6">
            <a:extLst>
              <a:ext uri="{FF2B5EF4-FFF2-40B4-BE49-F238E27FC236}">
                <a16:creationId xmlns:a16="http://schemas.microsoft.com/office/drawing/2014/main" id="{4DB92622-4171-4776-9DBD-E06289A36BD4}"/>
              </a:ext>
            </a:extLst>
          </p:cNvPr>
          <p:cNvSpPr>
            <a:spLocks noGrp="1"/>
          </p:cNvSpPr>
          <p:nvPr>
            <p:ph type="dt" sz="half" idx="15"/>
          </p:nvPr>
        </p:nvSpPr>
        <p:spPr/>
        <p:txBody>
          <a:bodyPr/>
          <a:lstStyle/>
          <a:p>
            <a:r>
              <a:rPr lang="sv-SE">
                <a:solidFill>
                  <a:schemeClr val="tx1"/>
                </a:solidFill>
              </a:rPr>
              <a:t>201x-xx-xx</a:t>
            </a:r>
          </a:p>
        </p:txBody>
      </p:sp>
      <p:sp>
        <p:nvSpPr>
          <p:cNvPr id="8" name="Platshållare för sidfot 7">
            <a:extLst>
              <a:ext uri="{FF2B5EF4-FFF2-40B4-BE49-F238E27FC236}">
                <a16:creationId xmlns:a16="http://schemas.microsoft.com/office/drawing/2014/main" id="{C99F7449-210D-4138-9070-A85A449EFFC2}"/>
              </a:ext>
            </a:extLst>
          </p:cNvPr>
          <p:cNvSpPr>
            <a:spLocks noGrp="1"/>
          </p:cNvSpPr>
          <p:nvPr>
            <p:ph type="ftr" sz="quarter" idx="16"/>
          </p:nvPr>
        </p:nvSpPr>
        <p:spPr/>
        <p:txBody>
          <a:bodyPr/>
          <a:lstStyle/>
          <a:p>
            <a:r>
              <a:rPr lang="sv-SE"/>
              <a:t>Sidfot om man väljer att infoga en sådan i sin presentation</a:t>
            </a:r>
          </a:p>
        </p:txBody>
      </p:sp>
      <p:sp>
        <p:nvSpPr>
          <p:cNvPr id="9" name="Platshållare för bildnummer 8">
            <a:extLst>
              <a:ext uri="{FF2B5EF4-FFF2-40B4-BE49-F238E27FC236}">
                <a16:creationId xmlns:a16="http://schemas.microsoft.com/office/drawing/2014/main" id="{E9C5660C-D0FE-434C-B2E8-AC0ACF05863C}"/>
              </a:ext>
            </a:extLst>
          </p:cNvPr>
          <p:cNvSpPr>
            <a:spLocks noGrp="1"/>
          </p:cNvSpPr>
          <p:nvPr>
            <p:ph type="sldNum" sz="quarter" idx="17"/>
          </p:nvPr>
        </p:nvSpPr>
        <p:spPr/>
        <p:txBody>
          <a:bodyPr/>
          <a:lstStyle/>
          <a:p>
            <a:fld id="{E8645303-2AAE-45D1-913A-B06AE6474513}" type="slidenum">
              <a:rPr lang="sv-SE" smtClean="0"/>
              <a:pPr/>
              <a:t>‹#›</a:t>
            </a:fld>
            <a:endParaRPr lang="sv-SE"/>
          </a:p>
        </p:txBody>
      </p:sp>
      <p:pic>
        <p:nvPicPr>
          <p:cNvPr id="10" name="Bildobjekt 9">
            <a:extLst>
              <a:ext uri="{FF2B5EF4-FFF2-40B4-BE49-F238E27FC236}">
                <a16:creationId xmlns:a16="http://schemas.microsoft.com/office/drawing/2014/main" id="{E0CEAA0B-676E-45C5-A71A-37B5C5DEEF26}"/>
              </a:ext>
            </a:extLst>
          </p:cNvPr>
          <p:cNvPicPr>
            <a:picLocks noChangeAspect="1"/>
          </p:cNvPicPr>
          <p:nvPr userDrawn="1"/>
        </p:nvPicPr>
        <p:blipFill>
          <a:blip r:embed="rId2"/>
          <a:stretch>
            <a:fillRect/>
          </a:stretch>
        </p:blipFill>
        <p:spPr bwMode="black">
          <a:xfrm>
            <a:off x="4280452" y="4551273"/>
            <a:ext cx="3631096" cy="782822"/>
          </a:xfrm>
          <a:prstGeom prst="rect">
            <a:avLst/>
          </a:prstGeom>
        </p:spPr>
      </p:pic>
    </p:spTree>
    <p:extLst>
      <p:ext uri="{BB962C8B-B14F-4D97-AF65-F5344CB8AC3E}">
        <p14:creationId xmlns:p14="http://schemas.microsoft.com/office/powerpoint/2010/main" val="1209351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ytt avsnitt 2">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721016" y="1735138"/>
            <a:ext cx="8749968" cy="1693863"/>
          </a:xfrm>
        </p:spPr>
        <p:txBody>
          <a:bodyPr anchor="b" anchorCtr="0"/>
          <a:lstStyle>
            <a:lvl1pPr algn="ctr">
              <a:defRPr sz="5400" spc="0" baseline="0">
                <a:solidFill>
                  <a:schemeClr val="tx1"/>
                </a:solidFill>
              </a:defRPr>
            </a:lvl1pPr>
          </a:lstStyle>
          <a:p>
            <a:r>
              <a:rPr lang="sv-SE"/>
              <a:t>Här skriver jag en rubrik som kan vara två rader hög</a:t>
            </a:r>
          </a:p>
        </p:txBody>
      </p:sp>
      <p:sp>
        <p:nvSpPr>
          <p:cNvPr id="3" name="Platshållare för text 2"/>
          <p:cNvSpPr>
            <a:spLocks noGrp="1"/>
          </p:cNvSpPr>
          <p:nvPr>
            <p:ph type="body" idx="1" hasCustomPrompt="1"/>
          </p:nvPr>
        </p:nvSpPr>
        <p:spPr>
          <a:xfrm>
            <a:off x="1720200" y="3609772"/>
            <a:ext cx="8751601" cy="706018"/>
          </a:xfrm>
        </p:spPr>
        <p:txBody>
          <a:bodyPr>
            <a:noAutofit/>
          </a:bodyPr>
          <a:lstStyle>
            <a:lvl1pPr marL="0" indent="0" algn="ctr">
              <a:buNone/>
              <a:defRPr sz="2400" cap="all" spc="1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HÄR STÅR EN CENTRERAD LITE MINDRE RUBRIK</a:t>
            </a:r>
          </a:p>
          <a:p>
            <a:pPr lvl="0"/>
            <a:r>
              <a:rPr lang="sv-SE"/>
              <a:t> </a:t>
            </a:r>
          </a:p>
        </p:txBody>
      </p:sp>
      <p:sp>
        <p:nvSpPr>
          <p:cNvPr id="7" name="Platshållare för datum 6">
            <a:extLst>
              <a:ext uri="{FF2B5EF4-FFF2-40B4-BE49-F238E27FC236}">
                <a16:creationId xmlns:a16="http://schemas.microsoft.com/office/drawing/2014/main" id="{14268064-4419-4741-9F64-81B5B158F6A3}"/>
              </a:ext>
            </a:extLst>
          </p:cNvPr>
          <p:cNvSpPr>
            <a:spLocks noGrp="1"/>
          </p:cNvSpPr>
          <p:nvPr>
            <p:ph type="dt" sz="half" idx="10"/>
          </p:nvPr>
        </p:nvSpPr>
        <p:spPr/>
        <p:txBody>
          <a:bodyPr/>
          <a:lstStyle/>
          <a:p>
            <a:r>
              <a:rPr lang="sv-SE">
                <a:solidFill>
                  <a:schemeClr val="tx1"/>
                </a:solidFill>
              </a:rPr>
              <a:t>201x-xx-xx</a:t>
            </a:r>
          </a:p>
        </p:txBody>
      </p:sp>
      <p:sp>
        <p:nvSpPr>
          <p:cNvPr id="8" name="Platshållare för sidfot 7">
            <a:extLst>
              <a:ext uri="{FF2B5EF4-FFF2-40B4-BE49-F238E27FC236}">
                <a16:creationId xmlns:a16="http://schemas.microsoft.com/office/drawing/2014/main" id="{184B6E31-2847-47DE-A382-B2E77442A492}"/>
              </a:ext>
            </a:extLst>
          </p:cNvPr>
          <p:cNvSpPr>
            <a:spLocks noGrp="1"/>
          </p:cNvSpPr>
          <p:nvPr>
            <p:ph type="ftr" sz="quarter" idx="11"/>
          </p:nvPr>
        </p:nvSpPr>
        <p:spPr/>
        <p:txBody>
          <a:bodyPr/>
          <a:lstStyle/>
          <a:p>
            <a:r>
              <a:rPr lang="sv-SE"/>
              <a:t>Sidfot om man väljer att infoga en sådan i sin presentation</a:t>
            </a:r>
          </a:p>
        </p:txBody>
      </p:sp>
      <p:sp>
        <p:nvSpPr>
          <p:cNvPr id="9" name="Platshållare för bildnummer 8">
            <a:extLst>
              <a:ext uri="{FF2B5EF4-FFF2-40B4-BE49-F238E27FC236}">
                <a16:creationId xmlns:a16="http://schemas.microsoft.com/office/drawing/2014/main" id="{46C051C9-BF67-4F90-BEC4-E2347296B174}"/>
              </a:ext>
            </a:extLst>
          </p:cNvPr>
          <p:cNvSpPr>
            <a:spLocks noGrp="1"/>
          </p:cNvSpPr>
          <p:nvPr>
            <p:ph type="sldNum" sz="quarter" idx="12"/>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3548260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atbubblor">
    <p:bg>
      <p:bgPr>
        <a:solidFill>
          <a:schemeClr val="bg1"/>
        </a:solidFill>
        <a:effectLst/>
      </p:bgPr>
    </p:bg>
    <p:spTree>
      <p:nvGrpSpPr>
        <p:cNvPr id="1" name=""/>
        <p:cNvGrpSpPr/>
        <p:nvPr/>
      </p:nvGrpSpPr>
      <p:grpSpPr>
        <a:xfrm>
          <a:off x="0" y="0"/>
          <a:ext cx="0" cy="0"/>
          <a:chOff x="0" y="0"/>
          <a:chExt cx="0" cy="0"/>
        </a:xfrm>
      </p:grpSpPr>
      <p:pic>
        <p:nvPicPr>
          <p:cNvPr id="13" name="Bild 12">
            <a:extLst>
              <a:ext uri="{FF2B5EF4-FFF2-40B4-BE49-F238E27FC236}">
                <a16:creationId xmlns:a16="http://schemas.microsoft.com/office/drawing/2014/main" id="{AC8B0205-60DB-43ED-B7DE-F2260AF8D1B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70564" y="2150172"/>
            <a:ext cx="3289599" cy="2345627"/>
          </a:xfrm>
          <a:prstGeom prst="rect">
            <a:avLst/>
          </a:prstGeom>
        </p:spPr>
      </p:pic>
      <p:sp>
        <p:nvSpPr>
          <p:cNvPr id="2" name="Rubrik 1"/>
          <p:cNvSpPr>
            <a:spLocks noGrp="1"/>
          </p:cNvSpPr>
          <p:nvPr>
            <p:ph type="title" hasCustomPrompt="1"/>
          </p:nvPr>
        </p:nvSpPr>
        <p:spPr>
          <a:xfrm>
            <a:off x="714376" y="549275"/>
            <a:ext cx="10735084" cy="612775"/>
          </a:xfrm>
        </p:spPr>
        <p:txBody>
          <a:bodyPr/>
          <a:lstStyle>
            <a:lvl1pPr algn="ctr">
              <a:defRPr/>
            </a:lvl1pPr>
          </a:lstStyle>
          <a:p>
            <a:r>
              <a:rPr lang="sv-SE"/>
              <a:t>Klicka för att skriva rubrik</a:t>
            </a:r>
          </a:p>
        </p:txBody>
      </p:sp>
      <p:sp>
        <p:nvSpPr>
          <p:cNvPr id="5" name="Platshållare för datum 4">
            <a:extLst>
              <a:ext uri="{FF2B5EF4-FFF2-40B4-BE49-F238E27FC236}">
                <a16:creationId xmlns:a16="http://schemas.microsoft.com/office/drawing/2014/main" id="{579B50CD-FECB-42B2-9ECD-B197E51CC63B}"/>
              </a:ext>
            </a:extLst>
          </p:cNvPr>
          <p:cNvSpPr>
            <a:spLocks noGrp="1"/>
          </p:cNvSpPr>
          <p:nvPr>
            <p:ph type="dt" sz="half" idx="16"/>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731E46EB-0937-47E7-94EB-1FBF3A8D3DE2}"/>
              </a:ext>
            </a:extLst>
          </p:cNvPr>
          <p:cNvSpPr>
            <a:spLocks noGrp="1"/>
          </p:cNvSpPr>
          <p:nvPr>
            <p:ph type="ftr" sz="quarter" idx="17"/>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11ED1D89-58BF-4543-89BB-659C53D79C9C}"/>
              </a:ext>
            </a:extLst>
          </p:cNvPr>
          <p:cNvSpPr>
            <a:spLocks noGrp="1"/>
          </p:cNvSpPr>
          <p:nvPr>
            <p:ph type="sldNum" sz="quarter" idx="18"/>
          </p:nvPr>
        </p:nvSpPr>
        <p:spPr/>
        <p:txBody>
          <a:bodyPr/>
          <a:lstStyle/>
          <a:p>
            <a:fld id="{E8645303-2AAE-45D1-913A-B06AE6474513}" type="slidenum">
              <a:rPr lang="sv-SE" smtClean="0"/>
              <a:pPr/>
              <a:t>‹#›</a:t>
            </a:fld>
            <a:endParaRPr lang="sv-SE"/>
          </a:p>
        </p:txBody>
      </p:sp>
      <p:sp>
        <p:nvSpPr>
          <p:cNvPr id="12" name="Platshållare för text 21">
            <a:extLst>
              <a:ext uri="{FF2B5EF4-FFF2-40B4-BE49-F238E27FC236}">
                <a16:creationId xmlns:a16="http://schemas.microsoft.com/office/drawing/2014/main" id="{045E744A-FD2A-4F65-9A21-46408FF6FA42}"/>
              </a:ext>
            </a:extLst>
          </p:cNvPr>
          <p:cNvSpPr>
            <a:spLocks noGrp="1"/>
          </p:cNvSpPr>
          <p:nvPr>
            <p:ph type="body" sz="quarter" idx="24"/>
          </p:nvPr>
        </p:nvSpPr>
        <p:spPr>
          <a:xfrm>
            <a:off x="8328252" y="2724627"/>
            <a:ext cx="2998381" cy="1054800"/>
          </a:xfrm>
        </p:spPr>
        <p:txBody>
          <a:bodyPr>
            <a:normAutofit/>
          </a:bodyPr>
          <a:lstStyle>
            <a:lvl1pPr marL="0" indent="0" algn="ctr">
              <a:spcBef>
                <a:spcPts val="0"/>
              </a:spcBef>
              <a:buClr>
                <a:schemeClr val="accent3"/>
              </a:buClr>
              <a:buNone/>
              <a:defRPr sz="2000"/>
            </a:lvl1pPr>
          </a:lstStyle>
          <a:p>
            <a:pPr lvl="0"/>
            <a:r>
              <a:rPr lang="en-US"/>
              <a:t>Click to edit Master text styles</a:t>
            </a:r>
          </a:p>
        </p:txBody>
      </p:sp>
      <p:pic>
        <p:nvPicPr>
          <p:cNvPr id="15" name="Bild 14">
            <a:extLst>
              <a:ext uri="{FF2B5EF4-FFF2-40B4-BE49-F238E27FC236}">
                <a16:creationId xmlns:a16="http://schemas.microsoft.com/office/drawing/2014/main" id="{1E69C77B-2FE0-40DB-9539-1D80F7A061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51200" y="3005019"/>
            <a:ext cx="3289599" cy="2345627"/>
          </a:xfrm>
          <a:prstGeom prst="rect">
            <a:avLst/>
          </a:prstGeom>
        </p:spPr>
      </p:pic>
      <p:sp>
        <p:nvSpPr>
          <p:cNvPr id="17" name="Platshållare för text 21">
            <a:extLst>
              <a:ext uri="{FF2B5EF4-FFF2-40B4-BE49-F238E27FC236}">
                <a16:creationId xmlns:a16="http://schemas.microsoft.com/office/drawing/2014/main" id="{AAE1AE24-C243-4EBD-8584-7D9901D91470}"/>
              </a:ext>
            </a:extLst>
          </p:cNvPr>
          <p:cNvSpPr>
            <a:spLocks noGrp="1"/>
          </p:cNvSpPr>
          <p:nvPr>
            <p:ph type="body" sz="quarter" idx="25"/>
          </p:nvPr>
        </p:nvSpPr>
        <p:spPr>
          <a:xfrm>
            <a:off x="4608888" y="3579474"/>
            <a:ext cx="2998381" cy="1054800"/>
          </a:xfrm>
        </p:spPr>
        <p:txBody>
          <a:bodyPr>
            <a:normAutofit/>
          </a:bodyPr>
          <a:lstStyle>
            <a:lvl1pPr marL="0" indent="0" algn="ctr">
              <a:spcBef>
                <a:spcPts val="0"/>
              </a:spcBef>
              <a:buClr>
                <a:schemeClr val="accent3"/>
              </a:buClr>
              <a:buNone/>
              <a:defRPr sz="2000"/>
            </a:lvl1pPr>
          </a:lstStyle>
          <a:p>
            <a:pPr lvl="0"/>
            <a:r>
              <a:rPr lang="en-US"/>
              <a:t>Click to edit Master text styles</a:t>
            </a:r>
          </a:p>
        </p:txBody>
      </p:sp>
      <p:pic>
        <p:nvPicPr>
          <p:cNvPr id="19" name="Bild 18">
            <a:extLst>
              <a:ext uri="{FF2B5EF4-FFF2-40B4-BE49-F238E27FC236}">
                <a16:creationId xmlns:a16="http://schemas.microsoft.com/office/drawing/2014/main" id="{9ED4E856-38A1-4F35-8E07-941F9609CBA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4376" y="2150172"/>
            <a:ext cx="3289599" cy="2345627"/>
          </a:xfrm>
          <a:prstGeom prst="rect">
            <a:avLst/>
          </a:prstGeom>
        </p:spPr>
      </p:pic>
      <p:sp>
        <p:nvSpPr>
          <p:cNvPr id="20" name="Platshållare för text 21">
            <a:extLst>
              <a:ext uri="{FF2B5EF4-FFF2-40B4-BE49-F238E27FC236}">
                <a16:creationId xmlns:a16="http://schemas.microsoft.com/office/drawing/2014/main" id="{8CFA581F-8CB9-4246-B58C-A935821904AE}"/>
              </a:ext>
            </a:extLst>
          </p:cNvPr>
          <p:cNvSpPr>
            <a:spLocks noGrp="1"/>
          </p:cNvSpPr>
          <p:nvPr>
            <p:ph type="body" sz="quarter" idx="26"/>
          </p:nvPr>
        </p:nvSpPr>
        <p:spPr>
          <a:xfrm>
            <a:off x="872064" y="2724627"/>
            <a:ext cx="2998381" cy="1054800"/>
          </a:xfrm>
        </p:spPr>
        <p:txBody>
          <a:bodyPr>
            <a:normAutofit/>
          </a:bodyPr>
          <a:lstStyle>
            <a:lvl1pPr marL="0" indent="0" algn="ctr">
              <a:spcBef>
                <a:spcPts val="0"/>
              </a:spcBef>
              <a:buClr>
                <a:schemeClr val="accent3"/>
              </a:buClr>
              <a:buNone/>
              <a:defRPr sz="2000"/>
            </a:lvl1pPr>
          </a:lstStyle>
          <a:p>
            <a:pPr lvl="0"/>
            <a:r>
              <a:rPr lang="en-US"/>
              <a:t>Click to edit Master text styles</a:t>
            </a:r>
          </a:p>
        </p:txBody>
      </p:sp>
    </p:spTree>
    <p:extLst>
      <p:ext uri="{BB962C8B-B14F-4D97-AF65-F5344CB8AC3E}">
        <p14:creationId xmlns:p14="http://schemas.microsoft.com/office/powerpoint/2010/main" val="2190258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lsida bild">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200"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0" y="0"/>
            <a:ext cx="12190476" cy="6858000"/>
          </a:xfrm>
        </p:spPr>
        <p:txBody>
          <a:bodyPr/>
          <a:lstStyle>
            <a:lvl1pPr marL="0" indent="0">
              <a:buFontTx/>
              <a:buNone/>
              <a:defRPr sz="1400"/>
            </a:lvl1pPr>
          </a:lstStyle>
          <a:p>
            <a:r>
              <a:rPr lang="sv-SE"/>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0" y="6351156"/>
            <a:ext cx="1332607" cy="155954"/>
          </a:xfrm>
          <a:blipFill>
            <a:blip r:embed="rId2"/>
            <a:stretch>
              <a:fillRect/>
            </a:stretch>
          </a:blipFill>
        </p:spPr>
        <p:txBody>
          <a:bodyPr/>
          <a:lstStyle>
            <a:lvl1pPr marL="0" indent="0">
              <a:buFontTx/>
              <a:buNone/>
              <a:defRPr/>
            </a:lvl1pPr>
          </a:lstStyle>
          <a:p>
            <a:pPr lvl="0"/>
            <a:r>
              <a:rPr lang="sv-SE"/>
              <a:t> </a:t>
            </a:r>
          </a:p>
        </p:txBody>
      </p:sp>
    </p:spTree>
    <p:extLst>
      <p:ext uri="{BB962C8B-B14F-4D97-AF65-F5344CB8AC3E}">
        <p14:creationId xmlns:p14="http://schemas.microsoft.com/office/powerpoint/2010/main" val="347672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till vänster">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200"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a:p>
        </p:txBody>
      </p:sp>
      <p:sp>
        <p:nvSpPr>
          <p:cNvPr id="2" name="Rubrik 1"/>
          <p:cNvSpPr>
            <a:spLocks noGrp="1"/>
          </p:cNvSpPr>
          <p:nvPr>
            <p:ph type="title" hasCustomPrompt="1"/>
          </p:nvPr>
        </p:nvSpPr>
        <p:spPr>
          <a:xfrm>
            <a:off x="714375" y="544513"/>
            <a:ext cx="4708525" cy="429617"/>
          </a:xfrm>
        </p:spPr>
        <p:txBody>
          <a:bodyPr/>
          <a:lstStyle>
            <a:lvl1pPr>
              <a:defRPr sz="3600" spc="0" baseline="0"/>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158235"/>
            <a:ext cx="4708525" cy="4863153"/>
          </a:xfrm>
        </p:spPr>
        <p:txBody>
          <a:bodyPr>
            <a:normAutofit/>
          </a:bodyPr>
          <a:lstStyle>
            <a:lvl1pPr marL="0" indent="0">
              <a:buFontTx/>
              <a:buNone/>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6096000" y="0"/>
            <a:ext cx="6094476" cy="6858000"/>
          </a:xfrm>
        </p:spPr>
        <p:txBody>
          <a:bodyPr/>
          <a:lstStyle>
            <a:lvl1pPr marL="0" indent="0">
              <a:buFontTx/>
              <a:buNone/>
              <a:defRPr sz="1400"/>
            </a:lvl1pPr>
          </a:lstStyle>
          <a:p>
            <a:r>
              <a:rPr lang="sv-SE"/>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0" y="6351156"/>
            <a:ext cx="1332607" cy="155954"/>
          </a:xfrm>
          <a:blipFill>
            <a:blip r:embed="rId2"/>
            <a:stretch>
              <a:fillRect/>
            </a:stretch>
          </a:blipFill>
        </p:spPr>
        <p:txBody>
          <a:bodyPr/>
          <a:lstStyle>
            <a:lvl1pPr marL="0" indent="0">
              <a:buFontTx/>
              <a:buNone/>
              <a:defRPr/>
            </a:lvl1pPr>
          </a:lstStyle>
          <a:p>
            <a:pPr lvl="0"/>
            <a:r>
              <a:rPr lang="sv-SE"/>
              <a:t> </a:t>
            </a:r>
          </a:p>
        </p:txBody>
      </p:sp>
      <p:sp>
        <p:nvSpPr>
          <p:cNvPr id="5" name="Platshållare för datum 4">
            <a:extLst>
              <a:ext uri="{FF2B5EF4-FFF2-40B4-BE49-F238E27FC236}">
                <a16:creationId xmlns:a16="http://schemas.microsoft.com/office/drawing/2014/main" id="{38BDBE17-FA5E-4C7C-86E8-91DBD45E951C}"/>
              </a:ext>
            </a:extLst>
          </p:cNvPr>
          <p:cNvSpPr>
            <a:spLocks noGrp="1"/>
          </p:cNvSpPr>
          <p:nvPr>
            <p:ph type="dt" sz="half" idx="15"/>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577CBAB6-130E-41B3-900D-6B5D8C4F58E3}"/>
              </a:ext>
            </a:extLst>
          </p:cNvPr>
          <p:cNvSpPr>
            <a:spLocks noGrp="1"/>
          </p:cNvSpPr>
          <p:nvPr>
            <p:ph type="ftr" sz="quarter" idx="16"/>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C9925C14-23DD-4781-BB62-010FC7C1F730}"/>
              </a:ext>
            </a:extLst>
          </p:cNvPr>
          <p:cNvSpPr>
            <a:spLocks noGrp="1"/>
          </p:cNvSpPr>
          <p:nvPr>
            <p:ph type="sldNum" sz="quarter" idx="17"/>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3292088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till höger">
    <p:bg>
      <p:bgPr>
        <a:solidFill>
          <a:schemeClr val="bg1"/>
        </a:solidFill>
        <a:effectLst/>
      </p:bgPr>
    </p:bg>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D41ADFE-EA24-46C6-89B6-F00EDB40762D}"/>
              </a:ext>
            </a:extLst>
          </p:cNvPr>
          <p:cNvSpPr/>
          <p:nvPr userDrawn="1"/>
        </p:nvSpPr>
        <p:spPr bwMode="white">
          <a:xfrm>
            <a:off x="-1200" y="0"/>
            <a:ext cx="12193200" cy="6858000"/>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7196"/>
          </a:p>
        </p:txBody>
      </p:sp>
      <p:sp>
        <p:nvSpPr>
          <p:cNvPr id="2" name="Rubrik 1"/>
          <p:cNvSpPr>
            <a:spLocks noGrp="1"/>
          </p:cNvSpPr>
          <p:nvPr>
            <p:ph type="title" hasCustomPrompt="1"/>
          </p:nvPr>
        </p:nvSpPr>
        <p:spPr>
          <a:xfrm>
            <a:off x="6751639" y="544513"/>
            <a:ext cx="4708525" cy="428400"/>
          </a:xfrm>
        </p:spPr>
        <p:txBody>
          <a:bodyPr/>
          <a:lstStyle>
            <a:lvl1pPr>
              <a:defRPr sz="3600" spc="0" baseline="0"/>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751934" y="1158235"/>
            <a:ext cx="4708525" cy="4863153"/>
          </a:xfrm>
        </p:spPr>
        <p:txBody>
          <a:bodyPr>
            <a:normAutofit/>
          </a:bodyPr>
          <a:lstStyle>
            <a:lvl1pPr marL="0" indent="0">
              <a:buFontTx/>
              <a:buNone/>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924" y="0"/>
            <a:ext cx="6094476" cy="6858000"/>
          </a:xfrm>
        </p:spPr>
        <p:txBody>
          <a:bodyPr>
            <a:normAutofit/>
          </a:bodyPr>
          <a:lstStyle>
            <a:lvl1pPr marL="0" indent="0">
              <a:buFontTx/>
              <a:buNone/>
              <a:defRPr sz="1400"/>
            </a:lvl1pPr>
          </a:lstStyle>
          <a:p>
            <a:r>
              <a:rPr lang="sv-SE"/>
              <a:t> Klicka på ikonen för att infoga bild</a:t>
            </a:r>
          </a:p>
        </p:txBody>
      </p:sp>
      <p:sp>
        <p:nvSpPr>
          <p:cNvPr id="14" name="Platshållare för text 13">
            <a:extLst>
              <a:ext uri="{FF2B5EF4-FFF2-40B4-BE49-F238E27FC236}">
                <a16:creationId xmlns:a16="http://schemas.microsoft.com/office/drawing/2014/main" id="{97E1451C-01AC-4AA4-93FA-9857E2A52083}"/>
              </a:ext>
            </a:extLst>
          </p:cNvPr>
          <p:cNvSpPr>
            <a:spLocks noGrp="1"/>
          </p:cNvSpPr>
          <p:nvPr>
            <p:ph type="body" sz="quarter" idx="14" hasCustomPrompt="1"/>
          </p:nvPr>
        </p:nvSpPr>
        <p:spPr>
          <a:xfrm>
            <a:off x="10505130" y="6351156"/>
            <a:ext cx="1332607" cy="155954"/>
          </a:xfrm>
          <a:blipFill>
            <a:blip r:embed="rId2"/>
            <a:stretch>
              <a:fillRect/>
            </a:stretch>
          </a:blipFill>
        </p:spPr>
        <p:txBody>
          <a:bodyPr/>
          <a:lstStyle>
            <a:lvl1pPr marL="0" indent="0">
              <a:buFontTx/>
              <a:buNone/>
              <a:defRPr/>
            </a:lvl1pPr>
          </a:lstStyle>
          <a:p>
            <a:pPr lvl="0"/>
            <a:r>
              <a:rPr lang="sv-SE"/>
              <a:t> </a:t>
            </a:r>
          </a:p>
        </p:txBody>
      </p:sp>
      <p:sp>
        <p:nvSpPr>
          <p:cNvPr id="5" name="Platshållare för datum 4">
            <a:extLst>
              <a:ext uri="{FF2B5EF4-FFF2-40B4-BE49-F238E27FC236}">
                <a16:creationId xmlns:a16="http://schemas.microsoft.com/office/drawing/2014/main" id="{38BDBE17-FA5E-4C7C-86E8-91DBD45E951C}"/>
              </a:ext>
            </a:extLst>
          </p:cNvPr>
          <p:cNvSpPr>
            <a:spLocks noGrp="1"/>
          </p:cNvSpPr>
          <p:nvPr>
            <p:ph type="dt" sz="half" idx="15"/>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577CBAB6-130E-41B3-900D-6B5D8C4F58E3}"/>
              </a:ext>
            </a:extLst>
          </p:cNvPr>
          <p:cNvSpPr>
            <a:spLocks noGrp="1"/>
          </p:cNvSpPr>
          <p:nvPr>
            <p:ph type="ftr" sz="quarter" idx="16"/>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C9925C14-23DD-4781-BB62-010FC7C1F730}"/>
              </a:ext>
            </a:extLst>
          </p:cNvPr>
          <p:cNvSpPr>
            <a:spLocks noGrp="1"/>
          </p:cNvSpPr>
          <p:nvPr>
            <p:ph type="sldNum" sz="quarter" idx="17"/>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42798113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ollage 6 bilder">
    <p:bg>
      <p:bgPr>
        <a:solidFill>
          <a:schemeClr val="bg1"/>
        </a:solidFill>
        <a:effectLst/>
      </p:bgPr>
    </p:bg>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AB32E5E4-DB07-442F-BAD5-04166685E073}"/>
              </a:ext>
            </a:extLst>
          </p:cNvPr>
          <p:cNvSpPr>
            <a:spLocks noGrp="1"/>
          </p:cNvSpPr>
          <p:nvPr>
            <p:ph type="pic" sz="quarter" idx="13" hasCustomPrompt="1"/>
          </p:nvPr>
        </p:nvSpPr>
        <p:spPr>
          <a:xfrm>
            <a:off x="714375" y="1554480"/>
            <a:ext cx="2616200" cy="2061214"/>
          </a:xfrm>
        </p:spPr>
        <p:txBody>
          <a:bodyPr>
            <a:normAutofit/>
          </a:bodyPr>
          <a:lstStyle>
            <a:lvl1pPr marL="0" indent="0">
              <a:buFontTx/>
              <a:buNone/>
              <a:defRPr sz="1400"/>
            </a:lvl1pPr>
          </a:lstStyle>
          <a:p>
            <a:r>
              <a:rPr lang="sv-SE"/>
              <a:t>Klicka på ikonen för att infoga bild</a:t>
            </a:r>
          </a:p>
        </p:txBody>
      </p:sp>
      <p:sp>
        <p:nvSpPr>
          <p:cNvPr id="15" name="Platshållare för bild 9">
            <a:extLst>
              <a:ext uri="{FF2B5EF4-FFF2-40B4-BE49-F238E27FC236}">
                <a16:creationId xmlns:a16="http://schemas.microsoft.com/office/drawing/2014/main" id="{BF436458-17E3-41F7-B743-C637D1AEBA22}"/>
              </a:ext>
            </a:extLst>
          </p:cNvPr>
          <p:cNvSpPr>
            <a:spLocks noGrp="1"/>
          </p:cNvSpPr>
          <p:nvPr>
            <p:ph type="pic" sz="quarter" idx="14" hasCustomPrompt="1"/>
          </p:nvPr>
        </p:nvSpPr>
        <p:spPr>
          <a:xfrm>
            <a:off x="8843964" y="1554480"/>
            <a:ext cx="2616200" cy="2061214"/>
          </a:xfrm>
        </p:spPr>
        <p:txBody>
          <a:bodyPr>
            <a:normAutofit/>
          </a:bodyPr>
          <a:lstStyle>
            <a:lvl1pPr marL="0" indent="0">
              <a:buFontTx/>
              <a:buNone/>
              <a:defRPr sz="1400"/>
            </a:lvl1pPr>
          </a:lstStyle>
          <a:p>
            <a:r>
              <a:rPr lang="sv-SE"/>
              <a:t>Klicka på ikonen för att infoga bild</a:t>
            </a:r>
          </a:p>
        </p:txBody>
      </p:sp>
      <p:sp>
        <p:nvSpPr>
          <p:cNvPr id="16" name="Platshållare för bild 9">
            <a:extLst>
              <a:ext uri="{FF2B5EF4-FFF2-40B4-BE49-F238E27FC236}">
                <a16:creationId xmlns:a16="http://schemas.microsoft.com/office/drawing/2014/main" id="{5F97E123-216C-4649-9D8A-4EC0ADDE211E}"/>
              </a:ext>
            </a:extLst>
          </p:cNvPr>
          <p:cNvSpPr>
            <a:spLocks noGrp="1"/>
          </p:cNvSpPr>
          <p:nvPr>
            <p:ph type="pic" sz="quarter" idx="15" hasCustomPrompt="1"/>
          </p:nvPr>
        </p:nvSpPr>
        <p:spPr>
          <a:xfrm>
            <a:off x="8843964" y="3909870"/>
            <a:ext cx="2616200" cy="2061214"/>
          </a:xfrm>
        </p:spPr>
        <p:txBody>
          <a:bodyPr/>
          <a:lstStyle>
            <a:lvl1pPr marL="0" indent="0">
              <a:buFontTx/>
              <a:buNone/>
              <a:defRPr sz="1400"/>
            </a:lvl1pPr>
          </a:lstStyle>
          <a:p>
            <a:r>
              <a:rPr lang="sv-SE"/>
              <a:t>Klicka på ikonen för att infoga bild</a:t>
            </a:r>
          </a:p>
        </p:txBody>
      </p:sp>
      <p:sp>
        <p:nvSpPr>
          <p:cNvPr id="19" name="Platshållare för bild 9">
            <a:extLst>
              <a:ext uri="{FF2B5EF4-FFF2-40B4-BE49-F238E27FC236}">
                <a16:creationId xmlns:a16="http://schemas.microsoft.com/office/drawing/2014/main" id="{990A8E63-98B2-45B1-BFF7-A736FF8ADDF8}"/>
              </a:ext>
            </a:extLst>
          </p:cNvPr>
          <p:cNvSpPr>
            <a:spLocks noGrp="1"/>
          </p:cNvSpPr>
          <p:nvPr>
            <p:ph type="pic" sz="quarter" idx="16" hasCustomPrompt="1"/>
          </p:nvPr>
        </p:nvSpPr>
        <p:spPr>
          <a:xfrm>
            <a:off x="5962184" y="3909870"/>
            <a:ext cx="2616200" cy="2061214"/>
          </a:xfrm>
        </p:spPr>
        <p:txBody>
          <a:bodyPr/>
          <a:lstStyle>
            <a:lvl1pPr marL="0" indent="0">
              <a:buFontTx/>
              <a:buNone/>
              <a:defRPr sz="1400"/>
            </a:lvl1pPr>
          </a:lstStyle>
          <a:p>
            <a:r>
              <a:rPr lang="sv-SE"/>
              <a:t>Klicka på ikonen för att infoga bild</a:t>
            </a:r>
          </a:p>
        </p:txBody>
      </p:sp>
      <p:sp>
        <p:nvSpPr>
          <p:cNvPr id="20" name="Platshållare för bild 9">
            <a:extLst>
              <a:ext uri="{FF2B5EF4-FFF2-40B4-BE49-F238E27FC236}">
                <a16:creationId xmlns:a16="http://schemas.microsoft.com/office/drawing/2014/main" id="{E6569798-608F-4AD1-81E5-A128EF9E3D83}"/>
              </a:ext>
            </a:extLst>
          </p:cNvPr>
          <p:cNvSpPr>
            <a:spLocks noGrp="1"/>
          </p:cNvSpPr>
          <p:nvPr>
            <p:ph type="pic" sz="quarter" idx="17" hasCustomPrompt="1"/>
          </p:nvPr>
        </p:nvSpPr>
        <p:spPr>
          <a:xfrm>
            <a:off x="714375" y="3909870"/>
            <a:ext cx="4982230" cy="2061214"/>
          </a:xfrm>
        </p:spPr>
        <p:txBody>
          <a:bodyPr/>
          <a:lstStyle>
            <a:lvl1pPr marL="0" indent="0">
              <a:buFontTx/>
              <a:buNone/>
              <a:defRPr sz="1400"/>
            </a:lvl1pPr>
          </a:lstStyle>
          <a:p>
            <a:r>
              <a:rPr lang="sv-SE"/>
              <a:t>Klicka på ikonen för att infoga bild</a:t>
            </a:r>
          </a:p>
        </p:txBody>
      </p:sp>
      <p:sp>
        <p:nvSpPr>
          <p:cNvPr id="21" name="Platshållare för bild 9">
            <a:extLst>
              <a:ext uri="{FF2B5EF4-FFF2-40B4-BE49-F238E27FC236}">
                <a16:creationId xmlns:a16="http://schemas.microsoft.com/office/drawing/2014/main" id="{FBD1DA46-9854-49C8-AC48-095F3907F051}"/>
              </a:ext>
            </a:extLst>
          </p:cNvPr>
          <p:cNvSpPr>
            <a:spLocks noGrp="1"/>
          </p:cNvSpPr>
          <p:nvPr>
            <p:ph type="pic" sz="quarter" idx="18" hasCustomPrompt="1"/>
          </p:nvPr>
        </p:nvSpPr>
        <p:spPr>
          <a:xfrm>
            <a:off x="3596154" y="1554480"/>
            <a:ext cx="4982230" cy="2061214"/>
          </a:xfrm>
        </p:spPr>
        <p:txBody>
          <a:bodyPr/>
          <a:lstStyle>
            <a:lvl1pPr marL="0" indent="0">
              <a:buFontTx/>
              <a:buNone/>
              <a:defRPr sz="1400"/>
            </a:lvl1pPr>
          </a:lstStyle>
          <a:p>
            <a:r>
              <a:rPr lang="sv-SE"/>
              <a:t>Klicka på ikonen för att infoga bild</a:t>
            </a:r>
          </a:p>
        </p:txBody>
      </p:sp>
      <p:sp>
        <p:nvSpPr>
          <p:cNvPr id="13" name="Rubrik 12">
            <a:extLst>
              <a:ext uri="{FF2B5EF4-FFF2-40B4-BE49-F238E27FC236}">
                <a16:creationId xmlns:a16="http://schemas.microsoft.com/office/drawing/2014/main" id="{8C375DCE-17DE-45ED-AD5A-F0F2B7711D9D}"/>
              </a:ext>
            </a:extLst>
          </p:cNvPr>
          <p:cNvSpPr>
            <a:spLocks noGrp="1"/>
          </p:cNvSpPr>
          <p:nvPr>
            <p:ph type="title" hasCustomPrompt="1"/>
          </p:nvPr>
        </p:nvSpPr>
        <p:spPr>
          <a:xfrm>
            <a:off x="927100" y="549275"/>
            <a:ext cx="10337800" cy="612775"/>
          </a:xfrm>
        </p:spPr>
        <p:txBody>
          <a:bodyPr/>
          <a:lstStyle>
            <a:lvl1pPr algn="ctr">
              <a:defRPr sz="5600" baseline="0"/>
            </a:lvl1pPr>
          </a:lstStyle>
          <a:p>
            <a:r>
              <a:rPr lang="sv-SE"/>
              <a:t>Klicka för att skriva rubrik</a:t>
            </a:r>
          </a:p>
        </p:txBody>
      </p:sp>
      <p:sp>
        <p:nvSpPr>
          <p:cNvPr id="5" name="Platshållare för datum 4">
            <a:extLst>
              <a:ext uri="{FF2B5EF4-FFF2-40B4-BE49-F238E27FC236}">
                <a16:creationId xmlns:a16="http://schemas.microsoft.com/office/drawing/2014/main" id="{D92C2D38-E3F3-48C8-9079-0BE5EB70AC3F}"/>
              </a:ext>
            </a:extLst>
          </p:cNvPr>
          <p:cNvSpPr>
            <a:spLocks noGrp="1"/>
          </p:cNvSpPr>
          <p:nvPr>
            <p:ph type="dt" sz="half" idx="19"/>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F36A126D-C02C-47F7-9F0A-31D811AB3757}"/>
              </a:ext>
            </a:extLst>
          </p:cNvPr>
          <p:cNvSpPr>
            <a:spLocks noGrp="1"/>
          </p:cNvSpPr>
          <p:nvPr>
            <p:ph type="ftr" sz="quarter" idx="20"/>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C71EDEDD-29B7-4183-B9F7-1CCC6B39A1BE}"/>
              </a:ext>
            </a:extLst>
          </p:cNvPr>
          <p:cNvSpPr>
            <a:spLocks noGrp="1"/>
          </p:cNvSpPr>
          <p:nvPr>
            <p:ph type="sldNum" sz="quarter" idx="21"/>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2575542103"/>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itat och 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17237" y="1685826"/>
            <a:ext cx="4594992" cy="3397514"/>
          </a:xfrm>
        </p:spPr>
        <p:txBody>
          <a:bodyPr anchor="t" anchorCtr="0"/>
          <a:lstStyle>
            <a:lvl1pPr algn="l">
              <a:lnSpc>
                <a:spcPct val="80000"/>
              </a:lnSpc>
              <a:defRPr sz="4800" cap="none" spc="50" baseline="0">
                <a:solidFill>
                  <a:schemeClr val="tx1"/>
                </a:solidFill>
              </a:defRPr>
            </a:lvl1pPr>
          </a:lstStyle>
          <a:p>
            <a:r>
              <a:rPr lang="sv-SE"/>
              <a:t>Här skriver jag ett citat som passar min presentation</a:t>
            </a:r>
          </a:p>
        </p:txBody>
      </p:sp>
      <p:sp>
        <p:nvSpPr>
          <p:cNvPr id="3" name="Platshållare för text 2"/>
          <p:cNvSpPr>
            <a:spLocks noGrp="1"/>
          </p:cNvSpPr>
          <p:nvPr>
            <p:ph type="body" idx="1" hasCustomPrompt="1"/>
          </p:nvPr>
        </p:nvSpPr>
        <p:spPr>
          <a:xfrm>
            <a:off x="714375" y="5396564"/>
            <a:ext cx="4597854" cy="480362"/>
          </a:xfrm>
        </p:spPr>
        <p:txBody>
          <a:bodyPr>
            <a:noAutofit/>
          </a:bodyPr>
          <a:lstStyle>
            <a:lvl1pPr marL="0" indent="0" algn="l">
              <a:buNone/>
              <a:defRPr sz="20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Citat namn</a:t>
            </a:r>
          </a:p>
          <a:p>
            <a:pPr lvl="0"/>
            <a:endParaRPr lang="sv-SE"/>
          </a:p>
        </p:txBody>
      </p:sp>
      <p:sp>
        <p:nvSpPr>
          <p:cNvPr id="12" name="textruta 11">
            <a:extLst>
              <a:ext uri="{FF2B5EF4-FFF2-40B4-BE49-F238E27FC236}">
                <a16:creationId xmlns:a16="http://schemas.microsoft.com/office/drawing/2014/main" id="{3C1C0121-60AC-47FA-9F3D-928FDDB6D815}"/>
              </a:ext>
            </a:extLst>
          </p:cNvPr>
          <p:cNvSpPr txBox="1"/>
          <p:nvPr userDrawn="1"/>
        </p:nvSpPr>
        <p:spPr>
          <a:xfrm>
            <a:off x="553640" y="-156542"/>
            <a:ext cx="1197769" cy="3154710"/>
          </a:xfrm>
          <a:prstGeom prst="rect">
            <a:avLst/>
          </a:prstGeom>
          <a:noFill/>
        </p:spPr>
        <p:txBody>
          <a:bodyPr wrap="square" lIns="0" rIns="0" rtlCol="0">
            <a:spAutoFit/>
          </a:bodyPr>
          <a:lstStyle/>
          <a:p>
            <a:r>
              <a:rPr lang="sv-SE" sz="19900">
                <a:solidFill>
                  <a:schemeClr val="tx1"/>
                </a:solidFill>
                <a:latin typeface="+mj-lt"/>
              </a:rPr>
              <a:t>”</a:t>
            </a:r>
          </a:p>
        </p:txBody>
      </p:sp>
      <p:sp>
        <p:nvSpPr>
          <p:cNvPr id="11" name="Platshållare för bild 10">
            <a:extLst>
              <a:ext uri="{FF2B5EF4-FFF2-40B4-BE49-F238E27FC236}">
                <a16:creationId xmlns:a16="http://schemas.microsoft.com/office/drawing/2014/main" id="{E3B12A66-0332-4C76-A07F-F46BE0CF4C48}"/>
              </a:ext>
            </a:extLst>
          </p:cNvPr>
          <p:cNvSpPr>
            <a:spLocks noGrp="1"/>
          </p:cNvSpPr>
          <p:nvPr>
            <p:ph type="pic" sz="quarter" idx="13" hasCustomPrompt="1"/>
          </p:nvPr>
        </p:nvSpPr>
        <p:spPr>
          <a:xfrm>
            <a:off x="6096000" y="-4749"/>
            <a:ext cx="6096000" cy="6858000"/>
          </a:xfrm>
        </p:spPr>
        <p:txBody>
          <a:bodyPr/>
          <a:lstStyle>
            <a:lvl1pPr marL="0" indent="0">
              <a:buFontTx/>
              <a:buNone/>
              <a:defRPr/>
            </a:lvl1pPr>
          </a:lstStyle>
          <a:p>
            <a:r>
              <a:rPr lang="sv-SE"/>
              <a:t> </a:t>
            </a:r>
          </a:p>
        </p:txBody>
      </p:sp>
      <p:sp>
        <p:nvSpPr>
          <p:cNvPr id="7" name="Platshållare för datum 6">
            <a:extLst>
              <a:ext uri="{FF2B5EF4-FFF2-40B4-BE49-F238E27FC236}">
                <a16:creationId xmlns:a16="http://schemas.microsoft.com/office/drawing/2014/main" id="{E36EA41E-7D41-4667-A7A0-90604742235C}"/>
              </a:ext>
            </a:extLst>
          </p:cNvPr>
          <p:cNvSpPr>
            <a:spLocks noGrp="1"/>
          </p:cNvSpPr>
          <p:nvPr>
            <p:ph type="dt" sz="half" idx="14"/>
          </p:nvPr>
        </p:nvSpPr>
        <p:spPr/>
        <p:txBody>
          <a:bodyPr/>
          <a:lstStyle/>
          <a:p>
            <a:r>
              <a:rPr lang="sv-SE">
                <a:solidFill>
                  <a:schemeClr val="tx1"/>
                </a:solidFill>
              </a:rPr>
              <a:t>201x-xx-xx</a:t>
            </a:r>
          </a:p>
        </p:txBody>
      </p:sp>
      <p:sp>
        <p:nvSpPr>
          <p:cNvPr id="8" name="Platshållare för sidfot 7">
            <a:extLst>
              <a:ext uri="{FF2B5EF4-FFF2-40B4-BE49-F238E27FC236}">
                <a16:creationId xmlns:a16="http://schemas.microsoft.com/office/drawing/2014/main" id="{CA328711-C5AA-44BB-B264-57911D758B95}"/>
              </a:ext>
            </a:extLst>
          </p:cNvPr>
          <p:cNvSpPr>
            <a:spLocks noGrp="1"/>
          </p:cNvSpPr>
          <p:nvPr>
            <p:ph type="ftr" sz="quarter" idx="15"/>
          </p:nvPr>
        </p:nvSpPr>
        <p:spPr/>
        <p:txBody>
          <a:bodyPr/>
          <a:lstStyle/>
          <a:p>
            <a:r>
              <a:rPr lang="sv-SE"/>
              <a:t>Sidfot om man väljer att infoga en sådan i sin presentation</a:t>
            </a:r>
          </a:p>
        </p:txBody>
      </p:sp>
      <p:sp>
        <p:nvSpPr>
          <p:cNvPr id="9" name="Platshållare för bildnummer 8">
            <a:extLst>
              <a:ext uri="{FF2B5EF4-FFF2-40B4-BE49-F238E27FC236}">
                <a16:creationId xmlns:a16="http://schemas.microsoft.com/office/drawing/2014/main" id="{6968909E-9148-4959-87F8-16BDC62C242B}"/>
              </a:ext>
            </a:extLst>
          </p:cNvPr>
          <p:cNvSpPr>
            <a:spLocks noGrp="1"/>
          </p:cNvSpPr>
          <p:nvPr>
            <p:ph type="sldNum" sz="quarter" idx="16"/>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17208543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bg1"/>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E29C740C-E70A-4A03-AFF1-618131A73478}"/>
              </a:ext>
            </a:extLst>
          </p:cNvPr>
          <p:cNvSpPr>
            <a:spLocks noGrp="1"/>
          </p:cNvSpPr>
          <p:nvPr>
            <p:ph type="dt" sz="half" idx="10"/>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E0746F8B-E22C-4AC3-814B-B661E91E24E5}"/>
              </a:ext>
            </a:extLst>
          </p:cNvPr>
          <p:cNvSpPr>
            <a:spLocks noGrp="1"/>
          </p:cNvSpPr>
          <p:nvPr>
            <p:ph type="ftr" sz="quarter" idx="11"/>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BB9EDAA4-56F9-473E-9272-9645D22183B7}"/>
              </a:ext>
            </a:extLst>
          </p:cNvPr>
          <p:cNvSpPr>
            <a:spLocks noGrp="1"/>
          </p:cNvSpPr>
          <p:nvPr>
            <p:ph type="sldNum" sz="quarter" idx="12"/>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3498204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ack">
    <p:bg>
      <p:bgPr>
        <a:solidFill>
          <a:schemeClr val="bg1"/>
        </a:solidFill>
        <a:effectLst/>
      </p:bgPr>
    </p:bg>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0FA480E9-7A1E-49E9-A38D-047FFB8E76EE}"/>
              </a:ext>
            </a:extLst>
          </p:cNvPr>
          <p:cNvSpPr txBox="1"/>
          <p:nvPr userDrawn="1"/>
        </p:nvSpPr>
        <p:spPr>
          <a:xfrm>
            <a:off x="2562997" y="1841969"/>
            <a:ext cx="7067550" cy="1938992"/>
          </a:xfrm>
          <a:prstGeom prst="rect">
            <a:avLst/>
          </a:prstGeom>
          <a:noFill/>
        </p:spPr>
        <p:txBody>
          <a:bodyPr wrap="square" rtlCol="0">
            <a:spAutoFit/>
          </a:bodyPr>
          <a:lstStyle/>
          <a:p>
            <a:pPr algn="ctr"/>
            <a:r>
              <a:rPr lang="sv-SE" sz="12000" spc="50" baseline="0">
                <a:solidFill>
                  <a:schemeClr val="tx1"/>
                </a:solidFill>
                <a:latin typeface="+mj-lt"/>
              </a:rPr>
              <a:t>TACK</a:t>
            </a:r>
            <a:r>
              <a:rPr lang="sv-SE" sz="12000" spc="200" baseline="0">
                <a:solidFill>
                  <a:schemeClr val="tx1"/>
                </a:solidFill>
                <a:latin typeface="+mj-lt"/>
              </a:rPr>
              <a:t>!</a:t>
            </a:r>
          </a:p>
        </p:txBody>
      </p:sp>
      <p:pic>
        <p:nvPicPr>
          <p:cNvPr id="15" name="Bildobjekt 14">
            <a:extLst>
              <a:ext uri="{FF2B5EF4-FFF2-40B4-BE49-F238E27FC236}">
                <a16:creationId xmlns:a16="http://schemas.microsoft.com/office/drawing/2014/main" id="{7C098F24-9A61-4B0B-9BF1-A4A7635F20DA}"/>
              </a:ext>
            </a:extLst>
          </p:cNvPr>
          <p:cNvPicPr>
            <a:picLocks noChangeAspect="1"/>
          </p:cNvPicPr>
          <p:nvPr userDrawn="1"/>
        </p:nvPicPr>
        <p:blipFill>
          <a:blip r:embed="rId2"/>
          <a:stretch>
            <a:fillRect/>
          </a:stretch>
        </p:blipFill>
        <p:spPr>
          <a:xfrm>
            <a:off x="4363079" y="4779579"/>
            <a:ext cx="3468956" cy="754024"/>
          </a:xfrm>
          <a:prstGeom prst="rect">
            <a:avLst/>
          </a:prstGeom>
        </p:spPr>
      </p:pic>
      <p:grpSp>
        <p:nvGrpSpPr>
          <p:cNvPr id="13" name="Grupp 12">
            <a:extLst>
              <a:ext uri="{FF2B5EF4-FFF2-40B4-BE49-F238E27FC236}">
                <a16:creationId xmlns:a16="http://schemas.microsoft.com/office/drawing/2014/main" id="{1A94FB4D-B36A-4974-97DA-B08C02C7AC09}"/>
              </a:ext>
            </a:extLst>
          </p:cNvPr>
          <p:cNvGrpSpPr/>
          <p:nvPr userDrawn="1"/>
        </p:nvGrpSpPr>
        <p:grpSpPr>
          <a:xfrm>
            <a:off x="3125148" y="5928705"/>
            <a:ext cx="5941704" cy="390895"/>
            <a:chOff x="2953940" y="5934146"/>
            <a:chExt cx="5941704" cy="390895"/>
          </a:xfrm>
        </p:grpSpPr>
        <p:sp>
          <p:nvSpPr>
            <p:cNvPr id="14" name="Shape 2944">
              <a:extLst>
                <a:ext uri="{FF2B5EF4-FFF2-40B4-BE49-F238E27FC236}">
                  <a16:creationId xmlns:a16="http://schemas.microsoft.com/office/drawing/2014/main" id="{F085A41D-4BBF-4E3B-88DC-324DE1954095}"/>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16" name="Shape 2865">
              <a:extLst>
                <a:ext uri="{FF2B5EF4-FFF2-40B4-BE49-F238E27FC236}">
                  <a16:creationId xmlns:a16="http://schemas.microsoft.com/office/drawing/2014/main" id="{9358D106-80F9-49F1-8121-3FD6FC988625}"/>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17" name="Shape 2859">
              <a:extLst>
                <a:ext uri="{FF2B5EF4-FFF2-40B4-BE49-F238E27FC236}">
                  <a16:creationId xmlns:a16="http://schemas.microsoft.com/office/drawing/2014/main" id="{0BD55CB4-0EAF-4A45-BB02-6A715E787589}"/>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5" name="Shape 2860">
              <a:extLst>
                <a:ext uri="{FF2B5EF4-FFF2-40B4-BE49-F238E27FC236}">
                  <a16:creationId xmlns:a16="http://schemas.microsoft.com/office/drawing/2014/main" id="{F4C62317-65DA-4381-AFC6-C53FDEC26B79}"/>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7" name="TextBox 66">
              <a:extLst>
                <a:ext uri="{FF2B5EF4-FFF2-40B4-BE49-F238E27FC236}">
                  <a16:creationId xmlns:a16="http://schemas.microsoft.com/office/drawing/2014/main" id="{1CA5878A-7717-4501-80FF-9AC7370F4CAE}"/>
                </a:ext>
              </a:extLst>
            </p:cNvPr>
            <p:cNvSpPr txBox="1"/>
            <p:nvPr/>
          </p:nvSpPr>
          <p:spPr>
            <a:xfrm>
              <a:off x="4850233" y="5992391"/>
              <a:ext cx="802903"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a:t>
              </a:r>
            </a:p>
          </p:txBody>
        </p:sp>
        <p:sp>
          <p:nvSpPr>
            <p:cNvPr id="28" name="TextBox 67">
              <a:extLst>
                <a:ext uri="{FF2B5EF4-FFF2-40B4-BE49-F238E27FC236}">
                  <a16:creationId xmlns:a16="http://schemas.microsoft.com/office/drawing/2014/main" id="{298783A6-A253-4A02-B209-8528A3956B3A}"/>
                </a:ext>
              </a:extLst>
            </p:cNvPr>
            <p:cNvSpPr txBox="1"/>
            <p:nvPr/>
          </p:nvSpPr>
          <p:spPr>
            <a:xfrm>
              <a:off x="7943211" y="5992392"/>
              <a:ext cx="952433"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29" name="TextBox 68">
              <a:extLst>
                <a:ext uri="{FF2B5EF4-FFF2-40B4-BE49-F238E27FC236}">
                  <a16:creationId xmlns:a16="http://schemas.microsoft.com/office/drawing/2014/main" id="{C129EA57-B3AB-4462-ABEE-7601279A50ED}"/>
                </a:ext>
              </a:extLst>
            </p:cNvPr>
            <p:cNvSpPr txBox="1"/>
            <p:nvPr/>
          </p:nvSpPr>
          <p:spPr>
            <a:xfrm>
              <a:off x="6263925" y="5996597"/>
              <a:ext cx="1092531"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30" name="TextBox 69">
              <a:extLst>
                <a:ext uri="{FF2B5EF4-FFF2-40B4-BE49-F238E27FC236}">
                  <a16:creationId xmlns:a16="http://schemas.microsoft.com/office/drawing/2014/main" id="{A79D43C9-317D-4428-B9FB-1B1CD36935E7}"/>
                </a:ext>
              </a:extLst>
            </p:cNvPr>
            <p:cNvSpPr txBox="1"/>
            <p:nvPr/>
          </p:nvSpPr>
          <p:spPr>
            <a:xfrm>
              <a:off x="3350730" y="5992392"/>
              <a:ext cx="101253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8137142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bg1"/>
        </a:solidFill>
        <a:effectLst/>
      </p:bgPr>
    </p:bg>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0FA480E9-7A1E-49E9-A38D-047FFB8E76EE}"/>
              </a:ext>
            </a:extLst>
          </p:cNvPr>
          <p:cNvSpPr txBox="1"/>
          <p:nvPr userDrawn="1"/>
        </p:nvSpPr>
        <p:spPr>
          <a:xfrm>
            <a:off x="2562997" y="1841969"/>
            <a:ext cx="7067550" cy="1938992"/>
          </a:xfrm>
          <a:prstGeom prst="rect">
            <a:avLst/>
          </a:prstGeom>
          <a:noFill/>
        </p:spPr>
        <p:txBody>
          <a:bodyPr wrap="square" rtlCol="0">
            <a:spAutoFit/>
          </a:bodyPr>
          <a:lstStyle/>
          <a:p>
            <a:pPr algn="ctr"/>
            <a:r>
              <a:rPr lang="sv-SE" sz="12000" spc="50" baseline="0" err="1">
                <a:solidFill>
                  <a:schemeClr val="tx1"/>
                </a:solidFill>
                <a:latin typeface="+mj-lt"/>
              </a:rPr>
              <a:t>Thank</a:t>
            </a:r>
            <a:r>
              <a:rPr lang="sv-SE" sz="12000" spc="50" baseline="0">
                <a:solidFill>
                  <a:schemeClr val="tx1"/>
                </a:solidFill>
                <a:latin typeface="+mj-lt"/>
              </a:rPr>
              <a:t> </a:t>
            </a:r>
            <a:r>
              <a:rPr lang="sv-SE" sz="12000" spc="50" baseline="0" err="1">
                <a:solidFill>
                  <a:schemeClr val="tx1"/>
                </a:solidFill>
                <a:latin typeface="+mj-lt"/>
              </a:rPr>
              <a:t>you</a:t>
            </a:r>
            <a:r>
              <a:rPr lang="sv-SE" sz="12000" spc="50" baseline="0">
                <a:solidFill>
                  <a:schemeClr val="tx1"/>
                </a:solidFill>
                <a:latin typeface="+mj-lt"/>
              </a:rPr>
              <a:t>!</a:t>
            </a:r>
            <a:endParaRPr lang="sv-SE" sz="12000" spc="200" baseline="0">
              <a:solidFill>
                <a:schemeClr val="tx1"/>
              </a:solidFill>
              <a:latin typeface="+mj-lt"/>
            </a:endParaRPr>
          </a:p>
        </p:txBody>
      </p:sp>
      <p:pic>
        <p:nvPicPr>
          <p:cNvPr id="16" name="Bildobjekt 15">
            <a:extLst>
              <a:ext uri="{FF2B5EF4-FFF2-40B4-BE49-F238E27FC236}">
                <a16:creationId xmlns:a16="http://schemas.microsoft.com/office/drawing/2014/main" id="{7A65F733-EDB0-41A1-94B7-13C94293EC7F}"/>
              </a:ext>
            </a:extLst>
          </p:cNvPr>
          <p:cNvPicPr>
            <a:picLocks noChangeAspect="1"/>
          </p:cNvPicPr>
          <p:nvPr userDrawn="1"/>
        </p:nvPicPr>
        <p:blipFill>
          <a:blip r:embed="rId2"/>
          <a:stretch>
            <a:fillRect/>
          </a:stretch>
        </p:blipFill>
        <p:spPr bwMode="black">
          <a:xfrm>
            <a:off x="4280452" y="4662075"/>
            <a:ext cx="3631096" cy="782823"/>
          </a:xfrm>
          <a:prstGeom prst="rect">
            <a:avLst/>
          </a:prstGeom>
        </p:spPr>
      </p:pic>
      <p:grpSp>
        <p:nvGrpSpPr>
          <p:cNvPr id="17" name="Grupp 16">
            <a:extLst>
              <a:ext uri="{FF2B5EF4-FFF2-40B4-BE49-F238E27FC236}">
                <a16:creationId xmlns:a16="http://schemas.microsoft.com/office/drawing/2014/main" id="{BBA9CE86-EF08-48FB-A607-25C4A150A915}"/>
              </a:ext>
            </a:extLst>
          </p:cNvPr>
          <p:cNvGrpSpPr/>
          <p:nvPr userDrawn="1"/>
        </p:nvGrpSpPr>
        <p:grpSpPr>
          <a:xfrm>
            <a:off x="3128116" y="5934146"/>
            <a:ext cx="5950570" cy="390895"/>
            <a:chOff x="2953940" y="5934146"/>
            <a:chExt cx="5950570" cy="390895"/>
          </a:xfrm>
        </p:grpSpPr>
        <p:sp>
          <p:nvSpPr>
            <p:cNvPr id="25" name="Shape 2944">
              <a:extLst>
                <a:ext uri="{FF2B5EF4-FFF2-40B4-BE49-F238E27FC236}">
                  <a16:creationId xmlns:a16="http://schemas.microsoft.com/office/drawing/2014/main" id="{1F52EA93-08A5-4C02-9B68-4F5AAC531835}"/>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7" name="Shape 2865">
              <a:extLst>
                <a:ext uri="{FF2B5EF4-FFF2-40B4-BE49-F238E27FC236}">
                  <a16:creationId xmlns:a16="http://schemas.microsoft.com/office/drawing/2014/main" id="{E2654528-EB8C-41CA-B35D-76A2E6B8D6D0}"/>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30" name="Shape 2859">
              <a:extLst>
                <a:ext uri="{FF2B5EF4-FFF2-40B4-BE49-F238E27FC236}">
                  <a16:creationId xmlns:a16="http://schemas.microsoft.com/office/drawing/2014/main" id="{F2A3F0B9-6C12-4C7A-BCF1-B0F1755FE737}"/>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31" name="Shape 2860">
              <a:extLst>
                <a:ext uri="{FF2B5EF4-FFF2-40B4-BE49-F238E27FC236}">
                  <a16:creationId xmlns:a16="http://schemas.microsoft.com/office/drawing/2014/main" id="{CCB3150D-3386-4AA8-99F8-0C1BB9B6E143}"/>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32" name="TextBox 66">
              <a:extLst>
                <a:ext uri="{FF2B5EF4-FFF2-40B4-BE49-F238E27FC236}">
                  <a16:creationId xmlns:a16="http://schemas.microsoft.com/office/drawing/2014/main" id="{A86E3DF7-FE01-450B-BEFE-7689538F4E85}"/>
                </a:ext>
              </a:extLst>
            </p:cNvPr>
            <p:cNvSpPr txBox="1"/>
            <p:nvPr/>
          </p:nvSpPr>
          <p:spPr>
            <a:xfrm>
              <a:off x="4850234" y="5992391"/>
              <a:ext cx="97422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a:t>
              </a:r>
            </a:p>
          </p:txBody>
        </p:sp>
        <p:sp>
          <p:nvSpPr>
            <p:cNvPr id="33" name="TextBox 67">
              <a:extLst>
                <a:ext uri="{FF2B5EF4-FFF2-40B4-BE49-F238E27FC236}">
                  <a16:creationId xmlns:a16="http://schemas.microsoft.com/office/drawing/2014/main" id="{531EE1E4-659B-4A5E-9FDA-D42B9D6ACCEC}"/>
                </a:ext>
              </a:extLst>
            </p:cNvPr>
            <p:cNvSpPr txBox="1"/>
            <p:nvPr/>
          </p:nvSpPr>
          <p:spPr>
            <a:xfrm>
              <a:off x="7943212" y="5992392"/>
              <a:ext cx="96129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34" name="TextBox 68">
              <a:extLst>
                <a:ext uri="{FF2B5EF4-FFF2-40B4-BE49-F238E27FC236}">
                  <a16:creationId xmlns:a16="http://schemas.microsoft.com/office/drawing/2014/main" id="{715AABB9-0490-48C0-B8DF-976CF973698A}"/>
                </a:ext>
              </a:extLst>
            </p:cNvPr>
            <p:cNvSpPr txBox="1"/>
            <p:nvPr/>
          </p:nvSpPr>
          <p:spPr>
            <a:xfrm>
              <a:off x="6263925" y="5996597"/>
              <a:ext cx="1092531"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35" name="TextBox 69">
              <a:extLst>
                <a:ext uri="{FF2B5EF4-FFF2-40B4-BE49-F238E27FC236}">
                  <a16:creationId xmlns:a16="http://schemas.microsoft.com/office/drawing/2014/main" id="{0BEE6E40-3F15-4A2F-B79E-9B703D6E2693}"/>
                </a:ext>
              </a:extLst>
            </p:cNvPr>
            <p:cNvSpPr txBox="1"/>
            <p:nvPr/>
          </p:nvSpPr>
          <p:spPr>
            <a:xfrm>
              <a:off x="3350730" y="5992392"/>
              <a:ext cx="101253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416351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bg>
      <p:bgPr>
        <a:solidFill>
          <a:schemeClr val="bg1"/>
        </a:solidFill>
        <a:effectLst/>
      </p:bgPr>
    </p:bg>
    <p:spTree>
      <p:nvGrpSpPr>
        <p:cNvPr id="1" name=""/>
        <p:cNvGrpSpPr/>
        <p:nvPr/>
      </p:nvGrpSpPr>
      <p:grpSpPr>
        <a:xfrm>
          <a:off x="0" y="0"/>
          <a:ext cx="0" cy="0"/>
          <a:chOff x="0" y="0"/>
          <a:chExt cx="0" cy="0"/>
        </a:xfrm>
      </p:grpSpPr>
      <p:sp>
        <p:nvSpPr>
          <p:cNvPr id="7" name="Rubrik 6"/>
          <p:cNvSpPr>
            <a:spLocks noGrp="1"/>
          </p:cNvSpPr>
          <p:nvPr>
            <p:ph type="title" hasCustomPrompt="1"/>
          </p:nvPr>
        </p:nvSpPr>
        <p:spPr>
          <a:xfrm>
            <a:off x="714375" y="549275"/>
            <a:ext cx="10742400" cy="612775"/>
          </a:xfrm>
        </p:spPr>
        <p:txBody>
          <a:bodyPr/>
          <a:lstStyle>
            <a:lvl1pPr>
              <a:defRPr/>
            </a:lvl1pPr>
          </a:lstStyle>
          <a:p>
            <a:r>
              <a:rPr lang="sv-SE"/>
              <a:t>Klicka för att skriva rubrik</a:t>
            </a:r>
          </a:p>
        </p:txBody>
      </p:sp>
      <p:sp>
        <p:nvSpPr>
          <p:cNvPr id="5" name="Platshållare för datum 4">
            <a:extLst>
              <a:ext uri="{FF2B5EF4-FFF2-40B4-BE49-F238E27FC236}">
                <a16:creationId xmlns:a16="http://schemas.microsoft.com/office/drawing/2014/main" id="{A89DB86B-45C8-4E72-814D-D8DA791935AE}"/>
              </a:ext>
            </a:extLst>
          </p:cNvPr>
          <p:cNvSpPr>
            <a:spLocks noGrp="1"/>
          </p:cNvSpPr>
          <p:nvPr>
            <p:ph type="dt" sz="half" idx="10"/>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679EC3D7-B46A-4A5D-8E27-9F44416DCC54}"/>
              </a:ext>
            </a:extLst>
          </p:cNvPr>
          <p:cNvSpPr>
            <a:spLocks noGrp="1"/>
          </p:cNvSpPr>
          <p:nvPr>
            <p:ph type="ftr" sz="quarter" idx="11"/>
          </p:nvPr>
        </p:nvSpPr>
        <p:spPr/>
        <p:txBody>
          <a:bodyPr/>
          <a:lstStyle/>
          <a:p>
            <a:r>
              <a:rPr lang="sv-SE"/>
              <a:t>Sidfot om man väljer att infoga en sådan i sin presentation</a:t>
            </a:r>
          </a:p>
        </p:txBody>
      </p:sp>
      <p:sp>
        <p:nvSpPr>
          <p:cNvPr id="8" name="Platshållare för bildnummer 7">
            <a:extLst>
              <a:ext uri="{FF2B5EF4-FFF2-40B4-BE49-F238E27FC236}">
                <a16:creationId xmlns:a16="http://schemas.microsoft.com/office/drawing/2014/main" id="{B82ADB25-9D56-4621-A84C-01F6D2B1528C}"/>
              </a:ext>
            </a:extLst>
          </p:cNvPr>
          <p:cNvSpPr>
            <a:spLocks noGrp="1"/>
          </p:cNvSpPr>
          <p:nvPr>
            <p:ph type="sldNum" sz="quarter" idx="12"/>
          </p:nvPr>
        </p:nvSpPr>
        <p:spPr/>
        <p:txBody>
          <a:bodyPr/>
          <a:lstStyle/>
          <a:p>
            <a:fld id="{E8645303-2AAE-45D1-913A-B06AE6474513}" type="slidenum">
              <a:rPr lang="sv-SE" smtClean="0"/>
              <a:pPr/>
              <a:t>‹#›</a:t>
            </a:fld>
            <a:endParaRPr lang="sv-SE"/>
          </a:p>
        </p:txBody>
      </p:sp>
      <p:sp>
        <p:nvSpPr>
          <p:cNvPr id="3" name="Platshållare för innehåll 2">
            <a:extLst>
              <a:ext uri="{FF2B5EF4-FFF2-40B4-BE49-F238E27FC236}">
                <a16:creationId xmlns:a16="http://schemas.microsoft.com/office/drawing/2014/main" id="{04603A9E-F8C6-42FB-802F-FF216FFB4632}"/>
              </a:ext>
            </a:extLst>
          </p:cNvPr>
          <p:cNvSpPr>
            <a:spLocks noGrp="1"/>
          </p:cNvSpPr>
          <p:nvPr>
            <p:ph sz="quarter" idx="13" hasCustomPrompt="1"/>
          </p:nvPr>
        </p:nvSpPr>
        <p:spPr>
          <a:xfrm>
            <a:off x="714374" y="1578819"/>
            <a:ext cx="10742400" cy="4447455"/>
          </a:xfrm>
        </p:spPr>
        <p:txBody>
          <a:bodyPr numCol="1" spcCol="331200">
            <a:normAutofit/>
          </a:bodyPr>
          <a:lstStyle>
            <a:lvl1pPr marL="0" indent="0">
              <a:buFontTx/>
              <a:buNone/>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9669995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lut">
    <p:bg>
      <p:bgPr>
        <a:solidFill>
          <a:schemeClr val="bg1"/>
        </a:solidFill>
        <a:effectLst/>
      </p:bgPr>
    </p:bg>
    <p:spTree>
      <p:nvGrpSpPr>
        <p:cNvPr id="1" name=""/>
        <p:cNvGrpSpPr/>
        <p:nvPr/>
      </p:nvGrpSpPr>
      <p:grpSpPr>
        <a:xfrm>
          <a:off x="0" y="0"/>
          <a:ext cx="0" cy="0"/>
          <a:chOff x="0" y="0"/>
          <a:chExt cx="0" cy="0"/>
        </a:xfrm>
      </p:grpSpPr>
      <p:pic>
        <p:nvPicPr>
          <p:cNvPr id="15" name="Bildobjekt 14">
            <a:extLst>
              <a:ext uri="{FF2B5EF4-FFF2-40B4-BE49-F238E27FC236}">
                <a16:creationId xmlns:a16="http://schemas.microsoft.com/office/drawing/2014/main" id="{7C098F24-9A61-4B0B-9BF1-A4A7635F20DA}"/>
              </a:ext>
            </a:extLst>
          </p:cNvPr>
          <p:cNvPicPr>
            <a:picLocks noChangeAspect="1"/>
          </p:cNvPicPr>
          <p:nvPr userDrawn="1"/>
        </p:nvPicPr>
        <p:blipFill>
          <a:blip r:embed="rId2"/>
          <a:stretch>
            <a:fillRect/>
          </a:stretch>
        </p:blipFill>
        <p:spPr>
          <a:xfrm>
            <a:off x="3822960" y="2934586"/>
            <a:ext cx="4549195" cy="988828"/>
          </a:xfrm>
          <a:prstGeom prst="rect">
            <a:avLst/>
          </a:prstGeom>
        </p:spPr>
      </p:pic>
      <p:grpSp>
        <p:nvGrpSpPr>
          <p:cNvPr id="12" name="Grupp 11">
            <a:extLst>
              <a:ext uri="{FF2B5EF4-FFF2-40B4-BE49-F238E27FC236}">
                <a16:creationId xmlns:a16="http://schemas.microsoft.com/office/drawing/2014/main" id="{6FE92AEF-B99F-42ED-B49C-592A4D4C7C6A}"/>
              </a:ext>
            </a:extLst>
          </p:cNvPr>
          <p:cNvGrpSpPr/>
          <p:nvPr userDrawn="1"/>
        </p:nvGrpSpPr>
        <p:grpSpPr>
          <a:xfrm>
            <a:off x="3125148" y="4815923"/>
            <a:ext cx="5941704" cy="390895"/>
            <a:chOff x="2953940" y="5934146"/>
            <a:chExt cx="5941704" cy="390895"/>
          </a:xfrm>
        </p:grpSpPr>
        <p:sp>
          <p:nvSpPr>
            <p:cNvPr id="18" name="Shape 2944">
              <a:extLst>
                <a:ext uri="{FF2B5EF4-FFF2-40B4-BE49-F238E27FC236}">
                  <a16:creationId xmlns:a16="http://schemas.microsoft.com/office/drawing/2014/main" id="{CF095696-4842-486D-A9E6-E99B163D29D7}"/>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19" name="Shape 2865">
              <a:extLst>
                <a:ext uri="{FF2B5EF4-FFF2-40B4-BE49-F238E27FC236}">
                  <a16:creationId xmlns:a16="http://schemas.microsoft.com/office/drawing/2014/main" id="{4DFE9CE8-F2EE-43CE-B609-B773717A3595}"/>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0" name="Shape 2859">
              <a:extLst>
                <a:ext uri="{FF2B5EF4-FFF2-40B4-BE49-F238E27FC236}">
                  <a16:creationId xmlns:a16="http://schemas.microsoft.com/office/drawing/2014/main" id="{9A30A80B-E55E-45BE-82AA-9E1B127CD2ED}"/>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1" name="Shape 2860">
              <a:extLst>
                <a:ext uri="{FF2B5EF4-FFF2-40B4-BE49-F238E27FC236}">
                  <a16:creationId xmlns:a16="http://schemas.microsoft.com/office/drawing/2014/main" id="{AFEC9E8A-929A-43FA-B83B-C10322DC2D5B}"/>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2" name="TextBox 66">
              <a:extLst>
                <a:ext uri="{FF2B5EF4-FFF2-40B4-BE49-F238E27FC236}">
                  <a16:creationId xmlns:a16="http://schemas.microsoft.com/office/drawing/2014/main" id="{E1359A34-D8D1-4CB8-A795-F1413EF7B894}"/>
                </a:ext>
              </a:extLst>
            </p:cNvPr>
            <p:cNvSpPr txBox="1"/>
            <p:nvPr/>
          </p:nvSpPr>
          <p:spPr>
            <a:xfrm>
              <a:off x="4850233" y="5992391"/>
              <a:ext cx="802903"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a:t>
              </a:r>
            </a:p>
          </p:txBody>
        </p:sp>
        <p:sp>
          <p:nvSpPr>
            <p:cNvPr id="23" name="TextBox 67">
              <a:extLst>
                <a:ext uri="{FF2B5EF4-FFF2-40B4-BE49-F238E27FC236}">
                  <a16:creationId xmlns:a16="http://schemas.microsoft.com/office/drawing/2014/main" id="{20E4F729-546E-4976-A7BC-2575E44D5E4F}"/>
                </a:ext>
              </a:extLst>
            </p:cNvPr>
            <p:cNvSpPr txBox="1"/>
            <p:nvPr/>
          </p:nvSpPr>
          <p:spPr>
            <a:xfrm>
              <a:off x="7943211" y="5992392"/>
              <a:ext cx="952433"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24" name="TextBox 68">
              <a:extLst>
                <a:ext uri="{FF2B5EF4-FFF2-40B4-BE49-F238E27FC236}">
                  <a16:creationId xmlns:a16="http://schemas.microsoft.com/office/drawing/2014/main" id="{5522CB07-1959-4E55-B2E1-2029190D4279}"/>
                </a:ext>
              </a:extLst>
            </p:cNvPr>
            <p:cNvSpPr txBox="1"/>
            <p:nvPr/>
          </p:nvSpPr>
          <p:spPr>
            <a:xfrm>
              <a:off x="6263925" y="5996597"/>
              <a:ext cx="1092531"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26" name="TextBox 69">
              <a:extLst>
                <a:ext uri="{FF2B5EF4-FFF2-40B4-BE49-F238E27FC236}">
                  <a16:creationId xmlns:a16="http://schemas.microsoft.com/office/drawing/2014/main" id="{7A2F68B5-543A-4A9F-B5AF-874092BE03CB}"/>
                </a:ext>
              </a:extLst>
            </p:cNvPr>
            <p:cNvSpPr txBox="1"/>
            <p:nvPr/>
          </p:nvSpPr>
          <p:spPr>
            <a:xfrm>
              <a:off x="3350730" y="5992392"/>
              <a:ext cx="101253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Vinnova.se</a:t>
              </a:r>
            </a:p>
          </p:txBody>
        </p:sp>
      </p:grpSp>
    </p:spTree>
    <p:extLst>
      <p:ext uri="{BB962C8B-B14F-4D97-AF65-F5344CB8AC3E}">
        <p14:creationId xmlns:p14="http://schemas.microsoft.com/office/powerpoint/2010/main" val="9391636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lut ENG">
    <p:bg>
      <p:bgPr>
        <a:solidFill>
          <a:schemeClr val="bg1"/>
        </a:solidFill>
        <a:effectLst/>
      </p:bgPr>
    </p:bg>
    <p:spTree>
      <p:nvGrpSpPr>
        <p:cNvPr id="1" name=""/>
        <p:cNvGrpSpPr/>
        <p:nvPr/>
      </p:nvGrpSpPr>
      <p:grpSpPr>
        <a:xfrm>
          <a:off x="0" y="0"/>
          <a:ext cx="0" cy="0"/>
          <a:chOff x="0" y="0"/>
          <a:chExt cx="0" cy="0"/>
        </a:xfrm>
      </p:grpSpPr>
      <p:grpSp>
        <p:nvGrpSpPr>
          <p:cNvPr id="13" name="Grupp 12">
            <a:extLst>
              <a:ext uri="{FF2B5EF4-FFF2-40B4-BE49-F238E27FC236}">
                <a16:creationId xmlns:a16="http://schemas.microsoft.com/office/drawing/2014/main" id="{E84C4FD0-0CC1-4741-B8CD-83CCEB9128FA}"/>
              </a:ext>
            </a:extLst>
          </p:cNvPr>
          <p:cNvGrpSpPr/>
          <p:nvPr userDrawn="1"/>
        </p:nvGrpSpPr>
        <p:grpSpPr>
          <a:xfrm>
            <a:off x="2953940" y="4848581"/>
            <a:ext cx="6411036" cy="390895"/>
            <a:chOff x="2953940" y="5934146"/>
            <a:chExt cx="6411036" cy="390895"/>
          </a:xfrm>
        </p:grpSpPr>
        <p:sp>
          <p:nvSpPr>
            <p:cNvPr id="14" name="Shape 2944">
              <a:extLst>
                <a:ext uri="{FF2B5EF4-FFF2-40B4-BE49-F238E27FC236}">
                  <a16:creationId xmlns:a16="http://schemas.microsoft.com/office/drawing/2014/main" id="{35A9D3FF-5D48-41D7-B586-397F7BFC1AAB}"/>
                </a:ext>
              </a:extLst>
            </p:cNvPr>
            <p:cNvSpPr/>
            <p:nvPr/>
          </p:nvSpPr>
          <p:spPr>
            <a:xfrm>
              <a:off x="2953940" y="5939588"/>
              <a:ext cx="385454" cy="385453"/>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16" name="Shape 2865">
              <a:extLst>
                <a:ext uri="{FF2B5EF4-FFF2-40B4-BE49-F238E27FC236}">
                  <a16:creationId xmlns:a16="http://schemas.microsoft.com/office/drawing/2014/main" id="{0953A1D3-6C23-4748-BCE6-49FD5E7639F2}"/>
                </a:ext>
              </a:extLst>
            </p:cNvPr>
            <p:cNvSpPr/>
            <p:nvPr/>
          </p:nvSpPr>
          <p:spPr>
            <a:xfrm>
              <a:off x="4476213" y="5934146"/>
              <a:ext cx="381638"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3430" y="9320"/>
                  </a:moveTo>
                  <a:cubicBezTo>
                    <a:pt x="11975" y="9320"/>
                    <a:pt x="11780" y="10196"/>
                    <a:pt x="11780" y="10196"/>
                  </a:cubicBezTo>
                  <a:lnTo>
                    <a:pt x="11782" y="9327"/>
                  </a:lnTo>
                  <a:lnTo>
                    <a:pt x="9818" y="9327"/>
                  </a:lnTo>
                  <a:lnTo>
                    <a:pt x="9818" y="14727"/>
                  </a:lnTo>
                  <a:lnTo>
                    <a:pt x="11782" y="14727"/>
                  </a:lnTo>
                  <a:lnTo>
                    <a:pt x="11782" y="11782"/>
                  </a:lnTo>
                  <a:cubicBezTo>
                    <a:pt x="11782" y="11782"/>
                    <a:pt x="11782" y="10793"/>
                    <a:pt x="12616" y="10793"/>
                  </a:cubicBezTo>
                  <a:cubicBezTo>
                    <a:pt x="13086" y="10793"/>
                    <a:pt x="13255" y="11232"/>
                    <a:pt x="13255" y="11782"/>
                  </a:cubicBezTo>
                  <a:lnTo>
                    <a:pt x="13255" y="14727"/>
                  </a:lnTo>
                  <a:lnTo>
                    <a:pt x="15218" y="14727"/>
                  </a:lnTo>
                  <a:lnTo>
                    <a:pt x="15218" y="11782"/>
                  </a:lnTo>
                  <a:cubicBezTo>
                    <a:pt x="15218" y="10245"/>
                    <a:pt x="14550" y="9320"/>
                    <a:pt x="13430" y="9320"/>
                  </a:cubicBezTo>
                  <a:moveTo>
                    <a:pt x="6873" y="14727"/>
                  </a:moveTo>
                  <a:lnTo>
                    <a:pt x="8829" y="14727"/>
                  </a:lnTo>
                  <a:lnTo>
                    <a:pt x="8829" y="9320"/>
                  </a:lnTo>
                  <a:lnTo>
                    <a:pt x="6873" y="9320"/>
                  </a:lnTo>
                  <a:cubicBezTo>
                    <a:pt x="6873" y="9320"/>
                    <a:pt x="6873" y="14727"/>
                    <a:pt x="6873" y="14727"/>
                  </a:cubicBezTo>
                  <a:close/>
                  <a:moveTo>
                    <a:pt x="7851" y="6873"/>
                  </a:moveTo>
                  <a:cubicBezTo>
                    <a:pt x="7311" y="6873"/>
                    <a:pt x="6873" y="7313"/>
                    <a:pt x="6873" y="7856"/>
                  </a:cubicBezTo>
                  <a:cubicBezTo>
                    <a:pt x="6873" y="8399"/>
                    <a:pt x="7311" y="8839"/>
                    <a:pt x="7851" y="8839"/>
                  </a:cubicBezTo>
                  <a:cubicBezTo>
                    <a:pt x="8391" y="8839"/>
                    <a:pt x="8829" y="8399"/>
                    <a:pt x="8829" y="7856"/>
                  </a:cubicBezTo>
                  <a:cubicBezTo>
                    <a:pt x="8829" y="7313"/>
                    <a:pt x="8391" y="6873"/>
                    <a:pt x="7851" y="6873"/>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17" name="Shape 2859">
              <a:extLst>
                <a:ext uri="{FF2B5EF4-FFF2-40B4-BE49-F238E27FC236}">
                  <a16:creationId xmlns:a16="http://schemas.microsoft.com/office/drawing/2014/main" id="{3389CAC5-E929-4294-86A6-50BD5DE1E927}"/>
                </a:ext>
              </a:extLst>
            </p:cNvPr>
            <p:cNvSpPr/>
            <p:nvPr/>
          </p:nvSpPr>
          <p:spPr>
            <a:xfrm>
              <a:off x="5853448"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moveTo>
                    <a:pt x="15929" y="7018"/>
                  </a:moveTo>
                  <a:cubicBezTo>
                    <a:pt x="15539" y="7246"/>
                    <a:pt x="15108" y="7411"/>
                    <a:pt x="14650" y="7500"/>
                  </a:cubicBezTo>
                  <a:cubicBezTo>
                    <a:pt x="14282" y="7114"/>
                    <a:pt x="13759" y="6874"/>
                    <a:pt x="13179" y="6874"/>
                  </a:cubicBezTo>
                  <a:cubicBezTo>
                    <a:pt x="12067" y="6874"/>
                    <a:pt x="11165" y="7762"/>
                    <a:pt x="11165" y="8856"/>
                  </a:cubicBezTo>
                  <a:cubicBezTo>
                    <a:pt x="11165" y="9011"/>
                    <a:pt x="11183" y="9162"/>
                    <a:pt x="11217" y="9308"/>
                  </a:cubicBezTo>
                  <a:cubicBezTo>
                    <a:pt x="9543" y="9225"/>
                    <a:pt x="8059" y="8436"/>
                    <a:pt x="7065" y="7236"/>
                  </a:cubicBezTo>
                  <a:cubicBezTo>
                    <a:pt x="6892" y="7530"/>
                    <a:pt x="6793" y="7869"/>
                    <a:pt x="6793" y="8233"/>
                  </a:cubicBezTo>
                  <a:cubicBezTo>
                    <a:pt x="6793" y="8921"/>
                    <a:pt x="7148" y="9528"/>
                    <a:pt x="7689" y="9883"/>
                  </a:cubicBezTo>
                  <a:cubicBezTo>
                    <a:pt x="7359" y="9873"/>
                    <a:pt x="7048" y="9784"/>
                    <a:pt x="6776" y="9635"/>
                  </a:cubicBezTo>
                  <a:cubicBezTo>
                    <a:pt x="6776" y="9644"/>
                    <a:pt x="6776" y="9651"/>
                    <a:pt x="6776" y="9660"/>
                  </a:cubicBezTo>
                  <a:cubicBezTo>
                    <a:pt x="6776" y="10621"/>
                    <a:pt x="7471" y="11422"/>
                    <a:pt x="8392" y="11604"/>
                  </a:cubicBezTo>
                  <a:cubicBezTo>
                    <a:pt x="8223" y="11650"/>
                    <a:pt x="8045" y="11673"/>
                    <a:pt x="7861" y="11673"/>
                  </a:cubicBezTo>
                  <a:cubicBezTo>
                    <a:pt x="7732" y="11673"/>
                    <a:pt x="7605" y="11661"/>
                    <a:pt x="7483" y="11638"/>
                  </a:cubicBezTo>
                  <a:cubicBezTo>
                    <a:pt x="7739" y="12426"/>
                    <a:pt x="8483" y="12999"/>
                    <a:pt x="9364" y="13015"/>
                  </a:cubicBezTo>
                  <a:cubicBezTo>
                    <a:pt x="8674" y="13547"/>
                    <a:pt x="7806" y="13863"/>
                    <a:pt x="6862" y="13863"/>
                  </a:cubicBezTo>
                  <a:cubicBezTo>
                    <a:pt x="6699" y="13863"/>
                    <a:pt x="6540" y="13855"/>
                    <a:pt x="6382" y="13837"/>
                  </a:cubicBezTo>
                  <a:cubicBezTo>
                    <a:pt x="7274" y="14398"/>
                    <a:pt x="8332" y="14727"/>
                    <a:pt x="9470" y="14727"/>
                  </a:cubicBezTo>
                  <a:cubicBezTo>
                    <a:pt x="13175" y="14727"/>
                    <a:pt x="15201" y="11706"/>
                    <a:pt x="15201" y="9086"/>
                  </a:cubicBezTo>
                  <a:cubicBezTo>
                    <a:pt x="15201" y="9000"/>
                    <a:pt x="15199" y="8915"/>
                    <a:pt x="15195" y="8830"/>
                  </a:cubicBezTo>
                  <a:cubicBezTo>
                    <a:pt x="15588" y="8550"/>
                    <a:pt x="15930" y="8201"/>
                    <a:pt x="16200" y="7804"/>
                  </a:cubicBezTo>
                  <a:cubicBezTo>
                    <a:pt x="15839" y="7961"/>
                    <a:pt x="15451" y="8067"/>
                    <a:pt x="15043" y="8115"/>
                  </a:cubicBezTo>
                  <a:cubicBezTo>
                    <a:pt x="15459" y="7870"/>
                    <a:pt x="15778" y="7482"/>
                    <a:pt x="15929" y="7018"/>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5" name="Shape 2860">
              <a:extLst>
                <a:ext uri="{FF2B5EF4-FFF2-40B4-BE49-F238E27FC236}">
                  <a16:creationId xmlns:a16="http://schemas.microsoft.com/office/drawing/2014/main" id="{1360480D-C438-4643-B53C-45022FA90D86}"/>
                </a:ext>
              </a:extLst>
            </p:cNvPr>
            <p:cNvSpPr/>
            <p:nvPr/>
          </p:nvSpPr>
          <p:spPr>
            <a:xfrm>
              <a:off x="7528771" y="5934146"/>
              <a:ext cx="385454" cy="385454"/>
            </a:xfrm>
            <a:custGeom>
              <a:avLst/>
              <a:gdLst/>
              <a:ahLst/>
              <a:cxnLst>
                <a:cxn ang="0">
                  <a:pos x="wd2" y="hd2"/>
                </a:cxn>
                <a:cxn ang="5400000">
                  <a:pos x="wd2" y="hd2"/>
                </a:cxn>
                <a:cxn ang="10800000">
                  <a:pos x="wd2" y="hd2"/>
                </a:cxn>
                <a:cxn ang="16200000">
                  <a:pos x="wd2" y="hd2"/>
                </a:cxn>
              </a:cxnLst>
              <a:rect l="0" t="0" r="r" b="b"/>
              <a:pathLst>
                <a:path w="21600" h="21600" extrusionOk="0">
                  <a:moveTo>
                    <a:pt x="11776" y="8468"/>
                  </a:moveTo>
                  <a:cubicBezTo>
                    <a:pt x="11776" y="8071"/>
                    <a:pt x="11817" y="7858"/>
                    <a:pt x="12428" y="7858"/>
                  </a:cubicBezTo>
                  <a:lnTo>
                    <a:pt x="13244" y="7858"/>
                  </a:lnTo>
                  <a:lnTo>
                    <a:pt x="13244" y="6381"/>
                  </a:lnTo>
                  <a:lnTo>
                    <a:pt x="11938" y="6381"/>
                  </a:lnTo>
                  <a:cubicBezTo>
                    <a:pt x="10369" y="6381"/>
                    <a:pt x="9816" y="7120"/>
                    <a:pt x="9816" y="8363"/>
                  </a:cubicBezTo>
                  <a:lnTo>
                    <a:pt x="9816" y="9322"/>
                  </a:lnTo>
                  <a:lnTo>
                    <a:pt x="8837" y="9322"/>
                  </a:lnTo>
                  <a:lnTo>
                    <a:pt x="8837" y="10800"/>
                  </a:lnTo>
                  <a:lnTo>
                    <a:pt x="9816" y="10800"/>
                  </a:lnTo>
                  <a:lnTo>
                    <a:pt x="9816" y="15219"/>
                  </a:lnTo>
                  <a:lnTo>
                    <a:pt x="11774" y="15219"/>
                  </a:lnTo>
                  <a:lnTo>
                    <a:pt x="11774" y="10800"/>
                  </a:lnTo>
                  <a:lnTo>
                    <a:pt x="13081" y="10800"/>
                  </a:lnTo>
                  <a:lnTo>
                    <a:pt x="13254" y="9322"/>
                  </a:lnTo>
                  <a:lnTo>
                    <a:pt x="11774" y="9322"/>
                  </a:lnTo>
                  <a:cubicBezTo>
                    <a:pt x="11774" y="9322"/>
                    <a:pt x="11776" y="8468"/>
                    <a:pt x="11776" y="8468"/>
                  </a:cubicBezTo>
                  <a:close/>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tx1"/>
            </a:solidFill>
            <a:ln w="12700">
              <a:miter lim="400000"/>
            </a:ln>
          </p:spPr>
          <p:txBody>
            <a:bodyPr lIns="76160" tIns="76160" rIns="76160" bIns="76160" anchor="ctr"/>
            <a:lstStyle/>
            <a:p>
              <a:pPr defTabSz="913897">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sv-SE" sz="5997">
                <a:solidFill>
                  <a:schemeClr val="bg2"/>
                </a:solidFill>
              </a:endParaRPr>
            </a:p>
          </p:txBody>
        </p:sp>
        <p:sp>
          <p:nvSpPr>
            <p:cNvPr id="27" name="TextBox 66">
              <a:extLst>
                <a:ext uri="{FF2B5EF4-FFF2-40B4-BE49-F238E27FC236}">
                  <a16:creationId xmlns:a16="http://schemas.microsoft.com/office/drawing/2014/main" id="{A640FB6B-1013-429C-9C9A-77EC528FF22C}"/>
                </a:ext>
              </a:extLst>
            </p:cNvPr>
            <p:cNvSpPr txBox="1"/>
            <p:nvPr/>
          </p:nvSpPr>
          <p:spPr>
            <a:xfrm>
              <a:off x="4850234" y="5992391"/>
              <a:ext cx="763788" cy="276999"/>
            </a:xfrm>
            <a:prstGeom prst="rect">
              <a:avLst/>
            </a:prstGeom>
            <a:noFill/>
          </p:spPr>
          <p:txBody>
            <a:bodyPr wrap="square" rtlCol="0" anchor="ctr" anchorCtr="0">
              <a:spAutoFit/>
            </a:bodyPr>
            <a:lstStyle/>
            <a:p>
              <a:r>
                <a:rPr lang="sv-SE" sz="1200" err="1">
                  <a:solidFill>
                    <a:schemeClr val="tx1"/>
                  </a:solidFill>
                  <a:latin typeface="Arial" panose="020B0604020202020204" pitchFamily="34" charset="0"/>
                  <a:ea typeface="Montserrat" charset="0"/>
                  <a:cs typeface="Montserrat" charset="0"/>
                </a:rPr>
                <a:t>Vinnova</a:t>
              </a:r>
              <a:endParaRPr lang="sv-SE" sz="1200">
                <a:solidFill>
                  <a:schemeClr val="tx1"/>
                </a:solidFill>
                <a:latin typeface="Arial" panose="020B0604020202020204" pitchFamily="34" charset="0"/>
                <a:ea typeface="Montserrat" charset="0"/>
                <a:cs typeface="Montserrat" charset="0"/>
              </a:endParaRPr>
            </a:p>
          </p:txBody>
        </p:sp>
        <p:sp>
          <p:nvSpPr>
            <p:cNvPr id="30" name="TextBox 67">
              <a:extLst>
                <a:ext uri="{FF2B5EF4-FFF2-40B4-BE49-F238E27FC236}">
                  <a16:creationId xmlns:a16="http://schemas.microsoft.com/office/drawing/2014/main" id="{007540F1-1675-4528-9163-D33E552772C9}"/>
                </a:ext>
              </a:extLst>
            </p:cNvPr>
            <p:cNvSpPr txBox="1"/>
            <p:nvPr/>
          </p:nvSpPr>
          <p:spPr>
            <a:xfrm>
              <a:off x="7943211" y="5992392"/>
              <a:ext cx="1421765"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fb.com/</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31" name="TextBox 68">
              <a:extLst>
                <a:ext uri="{FF2B5EF4-FFF2-40B4-BE49-F238E27FC236}">
                  <a16:creationId xmlns:a16="http://schemas.microsoft.com/office/drawing/2014/main" id="{36B39E78-B05D-48F2-9906-F8C3C105077E}"/>
                </a:ext>
              </a:extLst>
            </p:cNvPr>
            <p:cNvSpPr txBox="1"/>
            <p:nvPr/>
          </p:nvSpPr>
          <p:spPr>
            <a:xfrm>
              <a:off x="6263925" y="5996597"/>
              <a:ext cx="1092531"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a:t>
              </a:r>
              <a:r>
                <a:rPr lang="sv-SE" sz="1200" err="1">
                  <a:solidFill>
                    <a:schemeClr val="tx1"/>
                  </a:solidFill>
                  <a:latin typeface="Arial" panose="020B0604020202020204" pitchFamily="34" charset="0"/>
                  <a:ea typeface="Montserrat" charset="0"/>
                  <a:cs typeface="Montserrat" charset="0"/>
                </a:rPr>
                <a:t>Vinnovase</a:t>
              </a:r>
              <a:endParaRPr lang="sv-SE" sz="1200">
                <a:solidFill>
                  <a:schemeClr val="tx1"/>
                </a:solidFill>
                <a:latin typeface="Arial" panose="020B0604020202020204" pitchFamily="34" charset="0"/>
                <a:ea typeface="Montserrat" charset="0"/>
                <a:cs typeface="Montserrat" charset="0"/>
              </a:endParaRPr>
            </a:p>
          </p:txBody>
        </p:sp>
        <p:sp>
          <p:nvSpPr>
            <p:cNvPr id="32" name="TextBox 69">
              <a:extLst>
                <a:ext uri="{FF2B5EF4-FFF2-40B4-BE49-F238E27FC236}">
                  <a16:creationId xmlns:a16="http://schemas.microsoft.com/office/drawing/2014/main" id="{220FAC32-0C07-427B-9D82-6C4801399BDF}"/>
                </a:ext>
              </a:extLst>
            </p:cNvPr>
            <p:cNvSpPr txBox="1"/>
            <p:nvPr/>
          </p:nvSpPr>
          <p:spPr>
            <a:xfrm>
              <a:off x="3350730" y="5992392"/>
              <a:ext cx="1012538" cy="276999"/>
            </a:xfrm>
            <a:prstGeom prst="rect">
              <a:avLst/>
            </a:prstGeom>
            <a:noFill/>
          </p:spPr>
          <p:txBody>
            <a:bodyPr wrap="square" rtlCol="0" anchor="ctr" anchorCtr="0">
              <a:spAutoFit/>
            </a:bodyPr>
            <a:lstStyle/>
            <a:p>
              <a:r>
                <a:rPr lang="sv-SE" sz="1200">
                  <a:solidFill>
                    <a:schemeClr val="tx1"/>
                  </a:solidFill>
                  <a:latin typeface="Arial" panose="020B0604020202020204" pitchFamily="34" charset="0"/>
                  <a:ea typeface="Montserrat" charset="0"/>
                  <a:cs typeface="Montserrat" charset="0"/>
                </a:rPr>
                <a:t>Vinnova.se</a:t>
              </a:r>
            </a:p>
          </p:txBody>
        </p:sp>
      </p:grpSp>
      <p:pic>
        <p:nvPicPr>
          <p:cNvPr id="33" name="Bildobjekt 32">
            <a:extLst>
              <a:ext uri="{FF2B5EF4-FFF2-40B4-BE49-F238E27FC236}">
                <a16:creationId xmlns:a16="http://schemas.microsoft.com/office/drawing/2014/main" id="{6B56C237-AFC4-43E7-884B-24906792460E}"/>
              </a:ext>
            </a:extLst>
          </p:cNvPr>
          <p:cNvPicPr>
            <a:picLocks noChangeAspect="1"/>
          </p:cNvPicPr>
          <p:nvPr userDrawn="1"/>
        </p:nvPicPr>
        <p:blipFill>
          <a:blip r:embed="rId2"/>
          <a:stretch>
            <a:fillRect/>
          </a:stretch>
        </p:blipFill>
        <p:spPr bwMode="black">
          <a:xfrm>
            <a:off x="3802676" y="2934586"/>
            <a:ext cx="4586648" cy="988828"/>
          </a:xfrm>
          <a:prstGeom prst="rect">
            <a:avLst/>
          </a:prstGeom>
        </p:spPr>
      </p:pic>
    </p:spTree>
    <p:extLst>
      <p:ext uri="{BB962C8B-B14F-4D97-AF65-F5344CB8AC3E}">
        <p14:creationId xmlns:p14="http://schemas.microsoft.com/office/powerpoint/2010/main" val="320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14375" y="549275"/>
            <a:ext cx="10742400" cy="612775"/>
          </a:xfrm>
        </p:spPr>
        <p:txBody>
          <a:bodyPr/>
          <a:lstStyle>
            <a:lvl1pPr>
              <a:defRPr/>
            </a:lvl1pPr>
          </a:lstStyle>
          <a:p>
            <a:r>
              <a:rPr lang="sv-SE"/>
              <a:t>Klicka för att skriva rubrik</a:t>
            </a:r>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714375" y="1903178"/>
            <a:ext cx="5205410" cy="4102277"/>
          </a:xfrm>
        </p:spPr>
        <p:txBody>
          <a:bodyPr>
            <a:normAutofit/>
          </a:bodyPr>
          <a:lstStyle>
            <a:lvl1pPr marL="0" indent="0">
              <a:lnSpc>
                <a:spcPct val="100000"/>
              </a:lnSpc>
              <a:buFontTx/>
              <a:buNone/>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1" name="Platshållare för innehåll 2">
            <a:extLst>
              <a:ext uri="{FF2B5EF4-FFF2-40B4-BE49-F238E27FC236}">
                <a16:creationId xmlns:a16="http://schemas.microsoft.com/office/drawing/2014/main" id="{391E7B50-F211-4773-9434-6D9056770638}"/>
              </a:ext>
            </a:extLst>
          </p:cNvPr>
          <p:cNvSpPr>
            <a:spLocks noGrp="1"/>
          </p:cNvSpPr>
          <p:nvPr>
            <p:ph idx="13"/>
          </p:nvPr>
        </p:nvSpPr>
        <p:spPr>
          <a:xfrm>
            <a:off x="6251529" y="1919111"/>
            <a:ext cx="5205410" cy="4102277"/>
          </a:xfrm>
        </p:spPr>
        <p:txBody>
          <a:bodyPr>
            <a:normAutofit/>
          </a:bodyPr>
          <a:lstStyle>
            <a:lvl1pPr marL="0" indent="0">
              <a:lnSpc>
                <a:spcPct val="100000"/>
              </a:lnSpc>
              <a:buFontTx/>
              <a:buNone/>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5" name="Platshållare för text 14">
            <a:extLst>
              <a:ext uri="{FF2B5EF4-FFF2-40B4-BE49-F238E27FC236}">
                <a16:creationId xmlns:a16="http://schemas.microsoft.com/office/drawing/2014/main" id="{369448CC-24A7-4660-9B4B-7705F87B873A}"/>
              </a:ext>
            </a:extLst>
          </p:cNvPr>
          <p:cNvSpPr>
            <a:spLocks noGrp="1"/>
          </p:cNvSpPr>
          <p:nvPr>
            <p:ph type="body" sz="quarter" idx="14"/>
          </p:nvPr>
        </p:nvSpPr>
        <p:spPr>
          <a:xfrm>
            <a:off x="714375" y="1304926"/>
            <a:ext cx="10742400" cy="354541"/>
          </a:xfrm>
        </p:spPr>
        <p:txBody>
          <a:bodyPr>
            <a:noAutofit/>
          </a:bodyPr>
          <a:lstStyle>
            <a:lvl1pPr marL="0" indent="0">
              <a:buFontTx/>
              <a:buNone/>
              <a:defRPr sz="2400" cap="all" spc="100" baseline="0"/>
            </a:lvl1pPr>
          </a:lstStyle>
          <a:p>
            <a:pPr lvl="0"/>
            <a:r>
              <a:rPr lang="en-US"/>
              <a:t>Click to edit Master text styles</a:t>
            </a:r>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p>
            <a:r>
              <a:rPr lang="sv-SE">
                <a:solidFill>
                  <a:schemeClr val="tx1"/>
                </a:solidFill>
              </a:rPr>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p>
            <a:fld id="{E8645303-2AAE-45D1-913A-B06AE6474513}" type="slidenum">
              <a:rPr lang="sv-SE" smtClean="0"/>
              <a:pPr/>
              <a:t>‹#›</a:t>
            </a:fld>
            <a:endParaRPr lang="sv-SE"/>
          </a:p>
        </p:txBody>
      </p:sp>
    </p:spTree>
    <p:extLst>
      <p:ext uri="{BB962C8B-B14F-4D97-AF65-F5344CB8AC3E}">
        <p14:creationId xmlns:p14="http://schemas.microsoft.com/office/powerpoint/2010/main" val="93009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Breaker">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bg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bg1"/>
                </a:solidFill>
              </a:defRPr>
            </a:lvl1pPr>
          </a:lstStyle>
          <a:p>
            <a:r>
              <a:rPr lang="en-GB" noProof="0"/>
              <a:t>Click to add </a:t>
            </a:r>
            <a:r>
              <a:rPr lang="en-GB"/>
              <a:t>Breaker text</a:t>
            </a:r>
          </a:p>
        </p:txBody>
      </p:sp>
      <p:pic>
        <p:nvPicPr>
          <p:cNvPr id="2" name="Logo_ramboll_white_bmkArt">
            <a:extLst>
              <a:ext uri="{FF2B5EF4-FFF2-40B4-BE49-F238E27FC236}">
                <a16:creationId xmlns:a16="http://schemas.microsoft.com/office/drawing/2014/main" id="{B769F7C5-B503-77EE-D7EB-53DCF3EB527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4" name="Subtitle 2">
            <a:extLst>
              <a:ext uri="{FF2B5EF4-FFF2-40B4-BE49-F238E27FC236}">
                <a16:creationId xmlns:a16="http://schemas.microsoft.com/office/drawing/2014/main" id="{FDF86DE9-F9DB-A83C-192E-FE68C4E8EE6F}"/>
              </a:ext>
            </a:extLst>
          </p:cNvPr>
          <p:cNvSpPr txBox="1"/>
          <p:nvPr userDrawn="1"/>
        </p:nvSpPr>
        <p:spPr bwMode="white">
          <a:xfrm>
            <a:off x="8252450" y="571307"/>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cxnSp>
        <p:nvCxnSpPr>
          <p:cNvPr id="47" name="Straight Connector 46">
            <a:extLst>
              <a:ext uri="{FF2B5EF4-FFF2-40B4-BE49-F238E27FC236}">
                <a16:creationId xmlns:a16="http://schemas.microsoft.com/office/drawing/2014/main" id="{DCBB3835-616A-C0AA-73EA-331E6F7D7B79}"/>
              </a:ext>
            </a:extLst>
          </p:cNvPr>
          <p:cNvCxnSpPr/>
          <p:nvPr userDrawn="1"/>
        </p:nvCxnSpPr>
        <p:spPr>
          <a:xfrm>
            <a:off x="215590" y="3478991"/>
            <a:ext cx="11709797" cy="0"/>
          </a:xfrm>
          <a:prstGeom prst="line">
            <a:avLst/>
          </a:prstGeom>
          <a:ln w="5715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16DB88C-0D47-5282-5DD9-140808B28FBF}"/>
              </a:ext>
            </a:extLst>
          </p:cNvPr>
          <p:cNvSpPr txBox="1"/>
          <p:nvPr userDrawn="1"/>
        </p:nvSpPr>
        <p:spPr>
          <a:xfrm>
            <a:off x="3213425" y="3858880"/>
            <a:ext cx="65" cy="276999"/>
          </a:xfrm>
          <a:prstGeom prst="rect">
            <a:avLst/>
          </a:prstGeom>
          <a:noFill/>
        </p:spPr>
        <p:txBody>
          <a:bodyPr wrap="none" lIns="0" tIns="0" rIns="0" bIns="0" rtlCol="0">
            <a:spAutoFit/>
          </a:bodyPr>
          <a:lstStyle/>
          <a:p>
            <a:pPr algn="l"/>
            <a:endParaRPr lang="sv-SE" err="1"/>
          </a:p>
        </p:txBody>
      </p:sp>
    </p:spTree>
    <p:extLst>
      <p:ext uri="{BB962C8B-B14F-4D97-AF65-F5344CB8AC3E}">
        <p14:creationId xmlns:p14="http://schemas.microsoft.com/office/powerpoint/2010/main" val="202534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Breaker">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2" name="Logo_ramboll_white_bmkArt">
            <a:extLst>
              <a:ext uri="{FF2B5EF4-FFF2-40B4-BE49-F238E27FC236}">
                <a16:creationId xmlns:a16="http://schemas.microsoft.com/office/drawing/2014/main" id="{B769F7C5-B503-77EE-D7EB-53DCF3EB527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4" name="Subtitle 2">
            <a:extLst>
              <a:ext uri="{FF2B5EF4-FFF2-40B4-BE49-F238E27FC236}">
                <a16:creationId xmlns:a16="http://schemas.microsoft.com/office/drawing/2014/main" id="{FDF86DE9-F9DB-A83C-192E-FE68C4E8EE6F}"/>
              </a:ext>
            </a:extLst>
          </p:cNvPr>
          <p:cNvSpPr txBox="1"/>
          <p:nvPr userDrawn="1"/>
        </p:nvSpPr>
        <p:spPr bwMode="white">
          <a:xfrm>
            <a:off x="8252450" y="571307"/>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cxnSp>
        <p:nvCxnSpPr>
          <p:cNvPr id="47" name="Straight Connector 46">
            <a:extLst>
              <a:ext uri="{FF2B5EF4-FFF2-40B4-BE49-F238E27FC236}">
                <a16:creationId xmlns:a16="http://schemas.microsoft.com/office/drawing/2014/main" id="{DCBB3835-616A-C0AA-73EA-331E6F7D7B79}"/>
              </a:ext>
            </a:extLst>
          </p:cNvPr>
          <p:cNvCxnSpPr/>
          <p:nvPr userDrawn="1"/>
        </p:nvCxnSpPr>
        <p:spPr>
          <a:xfrm>
            <a:off x="215590" y="3478991"/>
            <a:ext cx="11709797" cy="0"/>
          </a:xfrm>
          <a:prstGeom prst="line">
            <a:avLst/>
          </a:prstGeom>
          <a:ln w="5715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16DB88C-0D47-5282-5DD9-140808B28FBF}"/>
              </a:ext>
            </a:extLst>
          </p:cNvPr>
          <p:cNvSpPr txBox="1"/>
          <p:nvPr userDrawn="1"/>
        </p:nvSpPr>
        <p:spPr>
          <a:xfrm>
            <a:off x="3213425" y="3858880"/>
            <a:ext cx="65" cy="276999"/>
          </a:xfrm>
          <a:prstGeom prst="rect">
            <a:avLst/>
          </a:prstGeom>
          <a:noFill/>
        </p:spPr>
        <p:txBody>
          <a:bodyPr wrap="none" lIns="0" tIns="0" rIns="0" bIns="0" rtlCol="0">
            <a:spAutoFit/>
          </a:bodyPr>
          <a:lstStyle/>
          <a:p>
            <a:pPr algn="l"/>
            <a:endParaRPr lang="sv-SE" err="1"/>
          </a:p>
        </p:txBody>
      </p:sp>
      <p:graphicFrame>
        <p:nvGraphicFramePr>
          <p:cNvPr id="3" name="Table 8">
            <a:extLst>
              <a:ext uri="{FF2B5EF4-FFF2-40B4-BE49-F238E27FC236}">
                <a16:creationId xmlns:a16="http://schemas.microsoft.com/office/drawing/2014/main" id="{70F0C73E-2C2C-3D36-CB08-A3A224AF16E1}"/>
              </a:ext>
            </a:extLst>
          </p:cNvPr>
          <p:cNvGraphicFramePr>
            <a:graphicFrameLocks/>
          </p:cNvGraphicFramePr>
          <p:nvPr userDrawn="1">
            <p:extLst>
              <p:ext uri="{D42A27DB-BD31-4B8C-83A1-F6EECF244321}">
                <p14:modId xmlns:p14="http://schemas.microsoft.com/office/powerpoint/2010/main" val="505974930"/>
              </p:ext>
            </p:extLst>
          </p:nvPr>
        </p:nvGraphicFramePr>
        <p:xfrm>
          <a:off x="405871" y="1139943"/>
          <a:ext cx="11380506" cy="4889597"/>
        </p:xfrm>
        <a:graphic>
          <a:graphicData uri="http://schemas.openxmlformats.org/drawingml/2006/table">
            <a:tbl>
              <a:tblPr firstRow="1" bandRow="1">
                <a:tableStyleId>{073A0DAA-6AF3-43AB-8588-CEC1D06C72B9}</a:tableStyleId>
              </a:tblPr>
              <a:tblGrid>
                <a:gridCol w="2340000">
                  <a:extLst>
                    <a:ext uri="{9D8B030D-6E8A-4147-A177-3AD203B41FA5}">
                      <a16:colId xmlns:a16="http://schemas.microsoft.com/office/drawing/2014/main" val="1221623916"/>
                    </a:ext>
                  </a:extLst>
                </a:gridCol>
                <a:gridCol w="1332000">
                  <a:extLst>
                    <a:ext uri="{9D8B030D-6E8A-4147-A177-3AD203B41FA5}">
                      <a16:colId xmlns:a16="http://schemas.microsoft.com/office/drawing/2014/main" val="1323645843"/>
                    </a:ext>
                  </a:extLst>
                </a:gridCol>
                <a:gridCol w="1332000">
                  <a:extLst>
                    <a:ext uri="{9D8B030D-6E8A-4147-A177-3AD203B41FA5}">
                      <a16:colId xmlns:a16="http://schemas.microsoft.com/office/drawing/2014/main" val="4083585035"/>
                    </a:ext>
                  </a:extLst>
                </a:gridCol>
                <a:gridCol w="2520000">
                  <a:extLst>
                    <a:ext uri="{9D8B030D-6E8A-4147-A177-3AD203B41FA5}">
                      <a16:colId xmlns:a16="http://schemas.microsoft.com/office/drawing/2014/main" val="1543812800"/>
                    </a:ext>
                  </a:extLst>
                </a:gridCol>
                <a:gridCol w="2520000">
                  <a:extLst>
                    <a:ext uri="{9D8B030D-6E8A-4147-A177-3AD203B41FA5}">
                      <a16:colId xmlns:a16="http://schemas.microsoft.com/office/drawing/2014/main" val="1580133246"/>
                    </a:ext>
                  </a:extLst>
                </a:gridCol>
                <a:gridCol w="1336506">
                  <a:extLst>
                    <a:ext uri="{9D8B030D-6E8A-4147-A177-3AD203B41FA5}">
                      <a16:colId xmlns:a16="http://schemas.microsoft.com/office/drawing/2014/main" val="103594755"/>
                    </a:ext>
                  </a:extLst>
                </a:gridCol>
              </a:tblGrid>
              <a:tr h="425597">
                <a:tc>
                  <a:txBody>
                    <a:bodyPr/>
                    <a:lstStyle/>
                    <a:p>
                      <a:pPr marL="0" algn="ctr" defTabSz="914400" rtl="0" eaLnBrk="1" latinLnBrk="0" hangingPunct="1"/>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Mål på kort och lång sikt</a:t>
                      </a:r>
                    </a:p>
                  </a:txBody>
                  <a:tcPr marL="36000" marR="3600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algn="ctr" defTabSz="914400" rtl="0" eaLnBrk="1" latinLnBrk="0" hangingPunct="1"/>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Syfte med uppföljningen</a:t>
                      </a:r>
                    </a:p>
                  </a:txBody>
                  <a:tcPr marL="36000" marR="3600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algn="ctr" defTabSz="914400" rtl="0" eaLnBrk="1" latinLnBrk="0" hangingPunct="1"/>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När ska </a:t>
                      </a:r>
                      <a:b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br>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uppföljningen göras?</a:t>
                      </a:r>
                    </a:p>
                  </a:txBody>
                  <a:tcPr marL="0" marR="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Hur ska uppföljningen göras?</a:t>
                      </a:r>
                    </a:p>
                  </a:txBody>
                  <a:tcPr marL="36000" marR="3600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Vad ska följas upp?</a:t>
                      </a:r>
                    </a:p>
                  </a:txBody>
                  <a:tcPr marL="36000" marR="3600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algn="ctr" defTabSz="914400" rtl="0" eaLnBrk="1" latinLnBrk="0" hangingPunct="1"/>
                      <a:r>
                        <a:rPr kumimoji="0" lang="sv-SE" sz="1100" b="0" i="0" u="none" strike="noStrike" kern="1200" cap="none" spc="0" normalizeH="0" baseline="0">
                          <a:ln>
                            <a:noFill/>
                          </a:ln>
                          <a:solidFill>
                            <a:schemeClr val="accent3">
                              <a:lumMod val="75000"/>
                            </a:schemeClr>
                          </a:solidFill>
                          <a:effectLst/>
                          <a:uLnTx/>
                          <a:uFillTx/>
                          <a:latin typeface="Franklin Gothic Demi Cond"/>
                          <a:ea typeface="+mn-ea"/>
                          <a:cs typeface="+mn-cs"/>
                        </a:rPr>
                        <a:t>Vem ska göra uppföljningen?</a:t>
                      </a:r>
                    </a:p>
                  </a:txBody>
                  <a:tcPr marL="36000" marR="36000" marT="36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354715407"/>
                  </a:ext>
                </a:extLst>
              </a:tr>
              <a:tr h="1116000">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100" b="1" i="0" u="none" strike="noStrike" kern="1200" cap="none" spc="0" normalizeH="0" baseline="0">
                          <a:ln>
                            <a:noFill/>
                          </a:ln>
                          <a:solidFill>
                            <a:schemeClr val="accent3">
                              <a:lumMod val="75000"/>
                            </a:schemeClr>
                          </a:solidFill>
                          <a:effectLst/>
                          <a:uLnTx/>
                          <a:uFillTx/>
                          <a:latin typeface="+mn-lt"/>
                          <a:ea typeface="+mn-ea"/>
                          <a:cs typeface="+mn-cs"/>
                        </a:rPr>
                        <a:t>Prestation:</a:t>
                      </a:r>
                    </a:p>
                    <a:p>
                      <a:pPr marL="0" algn="l" defTabSz="914400" rtl="0" eaLnBrk="1" latinLnBrk="0" hangingPunct="1"/>
                      <a:endParaRPr lang="sv-SE" sz="1100" i="1" kern="1200">
                        <a:solidFill>
                          <a:schemeClr val="accent3">
                            <a:lumMod val="75000"/>
                          </a:schemeClr>
                        </a:solidFill>
                        <a:latin typeface="+mn-lt"/>
                        <a:ea typeface="+mn-ea"/>
                        <a:cs typeface="+mn-cs"/>
                      </a:endParaRPr>
                    </a:p>
                  </a:txBody>
                  <a:tcPr marL="72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000" kern="1200" noProof="0">
                        <a:solidFill>
                          <a:schemeClr val="accent3">
                            <a:lumMod val="75000"/>
                          </a:schemeClr>
                        </a:solidFill>
                        <a:latin typeface="+mn-lt"/>
                        <a:ea typeface="+mn-ea"/>
                        <a:cs typeface="+mn-cs"/>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421141160"/>
                  </a:ext>
                </a:extLst>
              </a:tr>
              <a:tr h="1116000">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100" b="1" i="0" u="none" strike="noStrike" kern="1200" cap="none" spc="0" normalizeH="0" baseline="0" noProof="0">
                          <a:ln>
                            <a:noFill/>
                          </a:ln>
                          <a:solidFill>
                            <a:schemeClr val="accent3">
                              <a:lumMod val="75000"/>
                            </a:schemeClr>
                          </a:solidFill>
                          <a:effectLst/>
                          <a:uLnTx/>
                          <a:uFillTx/>
                          <a:latin typeface="+mn-lt"/>
                          <a:ea typeface="+mn-ea"/>
                          <a:cs typeface="+mn-cs"/>
                        </a:rPr>
                        <a:t>Resultat:</a:t>
                      </a:r>
                    </a:p>
                    <a:p>
                      <a:pPr marL="0" algn="l" defTabSz="914400" rtl="0" eaLnBrk="1" latinLnBrk="0" hangingPunct="1"/>
                      <a:endParaRPr lang="sv-SE" sz="1200" i="1" kern="1200">
                        <a:solidFill>
                          <a:schemeClr val="accent3">
                            <a:lumMod val="75000"/>
                          </a:schemeClr>
                        </a:solidFill>
                        <a:latin typeface="+mn-lt"/>
                        <a:ea typeface="+mn-ea"/>
                        <a:cs typeface="+mn-cs"/>
                      </a:endParaRPr>
                    </a:p>
                  </a:txBody>
                  <a:tcPr marL="72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000" kern="1200" noProof="0">
                        <a:solidFill>
                          <a:schemeClr val="accent3">
                            <a:lumMod val="75000"/>
                          </a:schemeClr>
                        </a:solidFill>
                        <a:latin typeface="+mn-lt"/>
                        <a:ea typeface="+mn-ea"/>
                        <a:cs typeface="+mn-cs"/>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903638507"/>
                  </a:ext>
                </a:extLst>
              </a:tr>
              <a:tr h="1116000">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100" b="1" i="0" u="none" strike="noStrike" kern="1200" cap="none" spc="0" normalizeH="0" baseline="0" noProof="0">
                          <a:ln>
                            <a:noFill/>
                          </a:ln>
                          <a:solidFill>
                            <a:schemeClr val="accent3">
                              <a:lumMod val="75000"/>
                            </a:schemeClr>
                          </a:solidFill>
                          <a:effectLst/>
                          <a:uLnTx/>
                          <a:uFillTx/>
                          <a:latin typeface="+mn-lt"/>
                          <a:ea typeface="+mn-ea"/>
                          <a:cs typeface="+mn-cs"/>
                        </a:rPr>
                        <a:t>Effekter kort sikt:</a:t>
                      </a:r>
                    </a:p>
                  </a:txBody>
                  <a:tcPr marL="72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000" kern="1200" noProof="0">
                        <a:solidFill>
                          <a:schemeClr val="accent3">
                            <a:lumMod val="75000"/>
                          </a:schemeClr>
                        </a:solidFill>
                        <a:latin typeface="+mn-lt"/>
                        <a:ea typeface="+mn-ea"/>
                        <a:cs typeface="+mn-cs"/>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607371977"/>
                  </a:ext>
                </a:extLst>
              </a:tr>
              <a:tr h="1116000">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100" b="1" i="0" u="none" strike="noStrike" kern="1200" cap="none" spc="0" normalizeH="0" baseline="0" noProof="0">
                          <a:ln>
                            <a:noFill/>
                          </a:ln>
                          <a:solidFill>
                            <a:schemeClr val="accent3">
                              <a:lumMod val="75000"/>
                            </a:schemeClr>
                          </a:solidFill>
                          <a:effectLst/>
                          <a:uLnTx/>
                          <a:uFillTx/>
                          <a:latin typeface="+mn-lt"/>
                          <a:ea typeface="+mn-ea"/>
                          <a:cs typeface="+mn-cs"/>
                        </a:rPr>
                        <a:t>Effekter lång sikt:</a:t>
                      </a:r>
                    </a:p>
                  </a:txBody>
                  <a:tcPr marL="72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000" kern="1200" noProof="0">
                        <a:solidFill>
                          <a:schemeClr val="accent3">
                            <a:lumMod val="75000"/>
                          </a:schemeClr>
                        </a:solidFill>
                        <a:latin typeface="+mn-lt"/>
                        <a:ea typeface="+mn-ea"/>
                        <a:cs typeface="+mn-cs"/>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marL="36000" marR="36000" marT="36000">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tc>
                  <a:txBody>
                    <a:bodyPr/>
                    <a:lstStyle/>
                    <a:p>
                      <a:endParaRPr lang="sv-SE" sz="1000">
                        <a:solidFill>
                          <a:schemeClr val="accent3">
                            <a:lumMod val="75000"/>
                          </a:schemeClr>
                        </a:solidFill>
                      </a:endParaRPr>
                    </a:p>
                  </a:txBody>
                  <a:tcP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625211221"/>
                  </a:ext>
                </a:extLst>
              </a:tr>
            </a:tbl>
          </a:graphicData>
        </a:graphic>
      </p:graphicFrame>
      <p:sp>
        <p:nvSpPr>
          <p:cNvPr id="8" name="Text Placeholder 7">
            <a:extLst>
              <a:ext uri="{FF2B5EF4-FFF2-40B4-BE49-F238E27FC236}">
                <a16:creationId xmlns:a16="http://schemas.microsoft.com/office/drawing/2014/main" id="{CC0C4FC5-B5EE-5DE5-AEFB-E3B783E7D4F8}"/>
              </a:ext>
            </a:extLst>
          </p:cNvPr>
          <p:cNvSpPr>
            <a:spLocks noGrp="1"/>
          </p:cNvSpPr>
          <p:nvPr>
            <p:ph type="body" sz="quarter" idx="18" hasCustomPrompt="1"/>
          </p:nvPr>
        </p:nvSpPr>
        <p:spPr>
          <a:xfrm>
            <a:off x="4095750" y="2715880"/>
            <a:ext cx="1296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9" name="Text Placeholder 7">
            <a:extLst>
              <a:ext uri="{FF2B5EF4-FFF2-40B4-BE49-F238E27FC236}">
                <a16:creationId xmlns:a16="http://schemas.microsoft.com/office/drawing/2014/main" id="{C635EA3A-C360-8556-C7CA-874F13E021B2}"/>
              </a:ext>
            </a:extLst>
          </p:cNvPr>
          <p:cNvSpPr>
            <a:spLocks noGrp="1"/>
          </p:cNvSpPr>
          <p:nvPr>
            <p:ph type="body" sz="quarter" idx="19" hasCustomPrompt="1"/>
          </p:nvPr>
        </p:nvSpPr>
        <p:spPr>
          <a:xfrm>
            <a:off x="4095750" y="3877930"/>
            <a:ext cx="1296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1" name="Text Placeholder 7">
            <a:extLst>
              <a:ext uri="{FF2B5EF4-FFF2-40B4-BE49-F238E27FC236}">
                <a16:creationId xmlns:a16="http://schemas.microsoft.com/office/drawing/2014/main" id="{F35D3156-7ABE-9955-6595-7E9E85EB41C5}"/>
              </a:ext>
            </a:extLst>
          </p:cNvPr>
          <p:cNvSpPr>
            <a:spLocks noGrp="1"/>
          </p:cNvSpPr>
          <p:nvPr>
            <p:ph type="body" sz="quarter" idx="20" hasCustomPrompt="1"/>
          </p:nvPr>
        </p:nvSpPr>
        <p:spPr>
          <a:xfrm>
            <a:off x="4095750" y="5031710"/>
            <a:ext cx="1296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3" name="Text Placeholder 7">
            <a:extLst>
              <a:ext uri="{FF2B5EF4-FFF2-40B4-BE49-F238E27FC236}">
                <a16:creationId xmlns:a16="http://schemas.microsoft.com/office/drawing/2014/main" id="{DCBEE20C-1E0B-42F7-9462-BE831D7589AB}"/>
              </a:ext>
            </a:extLst>
          </p:cNvPr>
          <p:cNvSpPr>
            <a:spLocks noGrp="1"/>
          </p:cNvSpPr>
          <p:nvPr>
            <p:ph type="body" sz="quarter" idx="21" hasCustomPrompt="1"/>
          </p:nvPr>
        </p:nvSpPr>
        <p:spPr>
          <a:xfrm>
            <a:off x="5461807" y="503171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4" name="Text Placeholder 7">
            <a:extLst>
              <a:ext uri="{FF2B5EF4-FFF2-40B4-BE49-F238E27FC236}">
                <a16:creationId xmlns:a16="http://schemas.microsoft.com/office/drawing/2014/main" id="{8009FF97-4F9C-4244-4027-ECB13AB7310D}"/>
              </a:ext>
            </a:extLst>
          </p:cNvPr>
          <p:cNvSpPr>
            <a:spLocks noGrp="1"/>
          </p:cNvSpPr>
          <p:nvPr>
            <p:ph type="body" sz="quarter" idx="22" hasCustomPrompt="1"/>
          </p:nvPr>
        </p:nvSpPr>
        <p:spPr>
          <a:xfrm>
            <a:off x="5461807" y="387793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5" name="Text Placeholder 7">
            <a:extLst>
              <a:ext uri="{FF2B5EF4-FFF2-40B4-BE49-F238E27FC236}">
                <a16:creationId xmlns:a16="http://schemas.microsoft.com/office/drawing/2014/main" id="{87BA82DD-A9C0-15EC-2F94-AA9D64B59706}"/>
              </a:ext>
            </a:extLst>
          </p:cNvPr>
          <p:cNvSpPr>
            <a:spLocks noGrp="1"/>
          </p:cNvSpPr>
          <p:nvPr>
            <p:ph type="body" sz="quarter" idx="23" hasCustomPrompt="1"/>
          </p:nvPr>
        </p:nvSpPr>
        <p:spPr>
          <a:xfrm>
            <a:off x="5461807" y="271588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6" name="Text Placeholder 7">
            <a:extLst>
              <a:ext uri="{FF2B5EF4-FFF2-40B4-BE49-F238E27FC236}">
                <a16:creationId xmlns:a16="http://schemas.microsoft.com/office/drawing/2014/main" id="{0A4220B5-7DB0-141E-2FC2-A96BEDB6FCB7}"/>
              </a:ext>
            </a:extLst>
          </p:cNvPr>
          <p:cNvSpPr>
            <a:spLocks noGrp="1"/>
          </p:cNvSpPr>
          <p:nvPr>
            <p:ph type="body" sz="quarter" idx="24" hasCustomPrompt="1"/>
          </p:nvPr>
        </p:nvSpPr>
        <p:spPr>
          <a:xfrm>
            <a:off x="5461807" y="160451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8" name="Text Placeholder 7">
            <a:extLst>
              <a:ext uri="{FF2B5EF4-FFF2-40B4-BE49-F238E27FC236}">
                <a16:creationId xmlns:a16="http://schemas.microsoft.com/office/drawing/2014/main" id="{2E195F89-AB1C-7BFB-8F59-57E00ABA4963}"/>
              </a:ext>
            </a:extLst>
          </p:cNvPr>
          <p:cNvSpPr>
            <a:spLocks noGrp="1"/>
          </p:cNvSpPr>
          <p:nvPr>
            <p:ph type="body" sz="quarter" idx="25" hasCustomPrompt="1"/>
          </p:nvPr>
        </p:nvSpPr>
        <p:spPr>
          <a:xfrm>
            <a:off x="7988392" y="503171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19" name="Text Placeholder 7">
            <a:extLst>
              <a:ext uri="{FF2B5EF4-FFF2-40B4-BE49-F238E27FC236}">
                <a16:creationId xmlns:a16="http://schemas.microsoft.com/office/drawing/2014/main" id="{2F7569BD-2260-1E1B-9683-13A321DD6C1B}"/>
              </a:ext>
            </a:extLst>
          </p:cNvPr>
          <p:cNvSpPr>
            <a:spLocks noGrp="1"/>
          </p:cNvSpPr>
          <p:nvPr>
            <p:ph type="body" sz="quarter" idx="26" hasCustomPrompt="1"/>
          </p:nvPr>
        </p:nvSpPr>
        <p:spPr>
          <a:xfrm>
            <a:off x="7988392" y="387793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0" name="Text Placeholder 7">
            <a:extLst>
              <a:ext uri="{FF2B5EF4-FFF2-40B4-BE49-F238E27FC236}">
                <a16:creationId xmlns:a16="http://schemas.microsoft.com/office/drawing/2014/main" id="{67CCAB5A-ACA8-CE14-119D-702CA5B8540B}"/>
              </a:ext>
            </a:extLst>
          </p:cNvPr>
          <p:cNvSpPr>
            <a:spLocks noGrp="1"/>
          </p:cNvSpPr>
          <p:nvPr>
            <p:ph type="body" sz="quarter" idx="27" hasCustomPrompt="1"/>
          </p:nvPr>
        </p:nvSpPr>
        <p:spPr>
          <a:xfrm>
            <a:off x="7988392" y="271588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1" name="Text Placeholder 7">
            <a:extLst>
              <a:ext uri="{FF2B5EF4-FFF2-40B4-BE49-F238E27FC236}">
                <a16:creationId xmlns:a16="http://schemas.microsoft.com/office/drawing/2014/main" id="{6E82C21D-664B-B6A4-47F9-74C4E45C0026}"/>
              </a:ext>
            </a:extLst>
          </p:cNvPr>
          <p:cNvSpPr>
            <a:spLocks noGrp="1"/>
          </p:cNvSpPr>
          <p:nvPr>
            <p:ph type="body" sz="quarter" idx="28" hasCustomPrompt="1"/>
          </p:nvPr>
        </p:nvSpPr>
        <p:spPr>
          <a:xfrm>
            <a:off x="7988392" y="1604510"/>
            <a:ext cx="2412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2" name="Text Placeholder 7">
            <a:extLst>
              <a:ext uri="{FF2B5EF4-FFF2-40B4-BE49-F238E27FC236}">
                <a16:creationId xmlns:a16="http://schemas.microsoft.com/office/drawing/2014/main" id="{715F46D2-68CA-955D-E7D4-0C76307B150C}"/>
              </a:ext>
            </a:extLst>
          </p:cNvPr>
          <p:cNvSpPr>
            <a:spLocks noGrp="1"/>
          </p:cNvSpPr>
          <p:nvPr>
            <p:ph type="body" sz="quarter" idx="29" hasCustomPrompt="1"/>
          </p:nvPr>
        </p:nvSpPr>
        <p:spPr>
          <a:xfrm>
            <a:off x="4095750" y="1604510"/>
            <a:ext cx="1296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23" name="Text Placeholder 7">
            <a:extLst>
              <a:ext uri="{FF2B5EF4-FFF2-40B4-BE49-F238E27FC236}">
                <a16:creationId xmlns:a16="http://schemas.microsoft.com/office/drawing/2014/main" id="{8450BBB6-869A-74D9-1268-21A5390B051E}"/>
              </a:ext>
            </a:extLst>
          </p:cNvPr>
          <p:cNvSpPr>
            <a:spLocks noGrp="1"/>
          </p:cNvSpPr>
          <p:nvPr>
            <p:ph type="body" sz="quarter" idx="30" hasCustomPrompt="1"/>
          </p:nvPr>
        </p:nvSpPr>
        <p:spPr>
          <a:xfrm>
            <a:off x="10492116" y="2715880"/>
            <a:ext cx="1260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4" name="Text Placeholder 7">
            <a:extLst>
              <a:ext uri="{FF2B5EF4-FFF2-40B4-BE49-F238E27FC236}">
                <a16:creationId xmlns:a16="http://schemas.microsoft.com/office/drawing/2014/main" id="{4FC7568F-A2FD-7B5D-AA4E-06B084CC4E1F}"/>
              </a:ext>
            </a:extLst>
          </p:cNvPr>
          <p:cNvSpPr>
            <a:spLocks noGrp="1"/>
          </p:cNvSpPr>
          <p:nvPr>
            <p:ph type="body" sz="quarter" idx="31" hasCustomPrompt="1"/>
          </p:nvPr>
        </p:nvSpPr>
        <p:spPr>
          <a:xfrm>
            <a:off x="10492116" y="3877930"/>
            <a:ext cx="1260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5" name="Text Placeholder 7">
            <a:extLst>
              <a:ext uri="{FF2B5EF4-FFF2-40B4-BE49-F238E27FC236}">
                <a16:creationId xmlns:a16="http://schemas.microsoft.com/office/drawing/2014/main" id="{ECF99441-23AA-77C0-3DAA-15E7F7A6D3CE}"/>
              </a:ext>
            </a:extLst>
          </p:cNvPr>
          <p:cNvSpPr>
            <a:spLocks noGrp="1"/>
          </p:cNvSpPr>
          <p:nvPr>
            <p:ph type="body" sz="quarter" idx="32" hasCustomPrompt="1"/>
          </p:nvPr>
        </p:nvSpPr>
        <p:spPr>
          <a:xfrm>
            <a:off x="10492116" y="5031710"/>
            <a:ext cx="1260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6" name="Text Placeholder 7">
            <a:extLst>
              <a:ext uri="{FF2B5EF4-FFF2-40B4-BE49-F238E27FC236}">
                <a16:creationId xmlns:a16="http://schemas.microsoft.com/office/drawing/2014/main" id="{989077A7-83EB-3EB4-4F63-FFABF43008D9}"/>
              </a:ext>
            </a:extLst>
          </p:cNvPr>
          <p:cNvSpPr>
            <a:spLocks noGrp="1"/>
          </p:cNvSpPr>
          <p:nvPr>
            <p:ph type="body" sz="quarter" idx="33" hasCustomPrompt="1"/>
          </p:nvPr>
        </p:nvSpPr>
        <p:spPr>
          <a:xfrm>
            <a:off x="10492116" y="1604510"/>
            <a:ext cx="1260000"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800">
                <a:solidFill>
                  <a:schemeClr val="accent3">
                    <a:lumMod val="75000"/>
                  </a:schemeClr>
                </a:solidFill>
                <a:latin typeface="+mn-lt"/>
              </a:rPr>
              <a:t>[</a:t>
            </a:r>
            <a:r>
              <a:rPr lang="sv-SE"/>
              <a:t>Klicka för att fylla i</a:t>
            </a:r>
            <a:r>
              <a:rPr lang="sv-SE" sz="800">
                <a:solidFill>
                  <a:schemeClr val="accent3">
                    <a:lumMod val="75000"/>
                  </a:schemeClr>
                </a:solidFill>
                <a:latin typeface="+mn-lt"/>
              </a:rPr>
              <a:t>]</a:t>
            </a:r>
            <a:endParaRPr lang="sv-SE"/>
          </a:p>
          <a:p>
            <a:pPr lvl="0"/>
            <a:endParaRPr lang="sv-SE"/>
          </a:p>
        </p:txBody>
      </p:sp>
      <p:sp>
        <p:nvSpPr>
          <p:cNvPr id="27" name="Text Placeholder 7">
            <a:extLst>
              <a:ext uri="{FF2B5EF4-FFF2-40B4-BE49-F238E27FC236}">
                <a16:creationId xmlns:a16="http://schemas.microsoft.com/office/drawing/2014/main" id="{883FD8EA-4E21-004A-8A1C-DD33AEF11C73}"/>
              </a:ext>
            </a:extLst>
          </p:cNvPr>
          <p:cNvSpPr>
            <a:spLocks noGrp="1"/>
          </p:cNvSpPr>
          <p:nvPr>
            <p:ph type="body" sz="quarter" idx="34" hasCustomPrompt="1"/>
          </p:nvPr>
        </p:nvSpPr>
        <p:spPr>
          <a:xfrm>
            <a:off x="2807368" y="2715880"/>
            <a:ext cx="1223047"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28" name="Text Placeholder 7">
            <a:extLst>
              <a:ext uri="{FF2B5EF4-FFF2-40B4-BE49-F238E27FC236}">
                <a16:creationId xmlns:a16="http://schemas.microsoft.com/office/drawing/2014/main" id="{5B84EEAD-C8ED-18DA-88B7-D281AA1DEEF5}"/>
              </a:ext>
            </a:extLst>
          </p:cNvPr>
          <p:cNvSpPr>
            <a:spLocks noGrp="1"/>
          </p:cNvSpPr>
          <p:nvPr>
            <p:ph type="body" sz="quarter" idx="35" hasCustomPrompt="1"/>
          </p:nvPr>
        </p:nvSpPr>
        <p:spPr>
          <a:xfrm>
            <a:off x="2807368" y="3877930"/>
            <a:ext cx="1223047"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29" name="Text Placeholder 7">
            <a:extLst>
              <a:ext uri="{FF2B5EF4-FFF2-40B4-BE49-F238E27FC236}">
                <a16:creationId xmlns:a16="http://schemas.microsoft.com/office/drawing/2014/main" id="{894D4CC3-6508-EEEA-F29F-235199E33B32}"/>
              </a:ext>
            </a:extLst>
          </p:cNvPr>
          <p:cNvSpPr>
            <a:spLocks noGrp="1"/>
          </p:cNvSpPr>
          <p:nvPr>
            <p:ph type="body" sz="quarter" idx="36" hasCustomPrompt="1"/>
          </p:nvPr>
        </p:nvSpPr>
        <p:spPr>
          <a:xfrm>
            <a:off x="2807368" y="5031710"/>
            <a:ext cx="1223047"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30" name="Text Placeholder 7">
            <a:extLst>
              <a:ext uri="{FF2B5EF4-FFF2-40B4-BE49-F238E27FC236}">
                <a16:creationId xmlns:a16="http://schemas.microsoft.com/office/drawing/2014/main" id="{66587267-5F7E-50F1-3AE7-DFB4C7ED3E28}"/>
              </a:ext>
            </a:extLst>
          </p:cNvPr>
          <p:cNvSpPr>
            <a:spLocks noGrp="1"/>
          </p:cNvSpPr>
          <p:nvPr>
            <p:ph type="body" sz="quarter" idx="37" hasCustomPrompt="1"/>
          </p:nvPr>
        </p:nvSpPr>
        <p:spPr>
          <a:xfrm>
            <a:off x="2807368" y="1604510"/>
            <a:ext cx="1223047" cy="1028700"/>
          </a:xfrm>
        </p:spPr>
        <p:txBody>
          <a:bodyPr lIns="36000" rIns="36000">
            <a:normAutofit/>
          </a:bodyPr>
          <a:lstStyle>
            <a:lvl1pPr marL="0" indent="0">
              <a:spcAft>
                <a:spcPts val="200"/>
              </a:spcAft>
              <a:buFontTx/>
              <a:buNone/>
              <a:defRPr sz="900">
                <a:solidFill>
                  <a:schemeClr val="accent3">
                    <a:lumMod val="75000"/>
                  </a:schemeClr>
                </a:solidFill>
              </a:defRPr>
            </a:lvl1pPr>
          </a:lstStyle>
          <a:p>
            <a:pPr lvl="0"/>
            <a:r>
              <a:rPr lang="sv-SE" sz="900">
                <a:solidFill>
                  <a:schemeClr val="accent3">
                    <a:lumMod val="75000"/>
                  </a:schemeClr>
                </a:solidFill>
                <a:latin typeface="+mn-lt"/>
              </a:rPr>
              <a:t>[</a:t>
            </a:r>
            <a:r>
              <a:rPr lang="sv-SE"/>
              <a:t>Klicka för att fylla i</a:t>
            </a:r>
            <a:r>
              <a:rPr lang="sv-SE" sz="900">
                <a:solidFill>
                  <a:schemeClr val="accent3">
                    <a:lumMod val="75000"/>
                  </a:schemeClr>
                </a:solidFill>
                <a:latin typeface="+mn-lt"/>
              </a:rPr>
              <a:t>]</a:t>
            </a:r>
            <a:endParaRPr lang="sv-SE"/>
          </a:p>
          <a:p>
            <a:pPr lvl="0"/>
            <a:endParaRPr lang="sv-SE"/>
          </a:p>
        </p:txBody>
      </p:sp>
      <p:sp>
        <p:nvSpPr>
          <p:cNvPr id="31" name="Text Placeholder 7">
            <a:extLst>
              <a:ext uri="{FF2B5EF4-FFF2-40B4-BE49-F238E27FC236}">
                <a16:creationId xmlns:a16="http://schemas.microsoft.com/office/drawing/2014/main" id="{41CABEFA-7F38-01AF-F563-027A5C6EB512}"/>
              </a:ext>
            </a:extLst>
          </p:cNvPr>
          <p:cNvSpPr>
            <a:spLocks noGrp="1"/>
          </p:cNvSpPr>
          <p:nvPr>
            <p:ph type="body" sz="quarter" idx="38" hasCustomPrompt="1"/>
          </p:nvPr>
        </p:nvSpPr>
        <p:spPr>
          <a:xfrm>
            <a:off x="453335" y="2920443"/>
            <a:ext cx="2232000" cy="864000"/>
          </a:xfrm>
        </p:spPr>
        <p:txBody>
          <a:bodyPr lIns="36000" rIns="36000">
            <a:normAutofit/>
          </a:bodyPr>
          <a:lstStyle>
            <a:lvl1pPr marL="0" indent="0" algn="l" defTabSz="914400" rtl="0" eaLnBrk="1" latinLnBrk="0" hangingPunct="1">
              <a:lnSpc>
                <a:spcPct val="100000"/>
              </a:lnSpc>
              <a:spcBef>
                <a:spcPts val="0"/>
              </a:spcBef>
              <a:spcAft>
                <a:spcPts val="200"/>
              </a:spcAft>
              <a:buClr>
                <a:schemeClr val="tx1"/>
              </a:buClr>
              <a:buFontTx/>
              <a:buNone/>
              <a:defRPr lang="sv-SE" sz="900" kern="1200" dirty="0" smtClean="0">
                <a:solidFill>
                  <a:schemeClr val="accent3">
                    <a:lumMod val="75000"/>
                  </a:schemeClr>
                </a:solidFill>
                <a:latin typeface="+mn-lt"/>
                <a:ea typeface="+mn-ea"/>
                <a:cs typeface="+mn-cs"/>
              </a:defRPr>
            </a:lvl1pPr>
          </a:lstStyle>
          <a:p>
            <a:pPr marL="0" algn="l" defTabSz="914400" rtl="0" eaLnBrk="1" latinLnBrk="0" hangingPunct="1"/>
            <a:r>
              <a:rPr lang="sv-SE" sz="900" kern="1200">
                <a:solidFill>
                  <a:schemeClr val="accent3">
                    <a:lumMod val="75000"/>
                  </a:schemeClr>
                </a:solidFill>
                <a:latin typeface="+mn-lt"/>
                <a:ea typeface="+mn-ea"/>
                <a:cs typeface="+mn-cs"/>
              </a:rPr>
              <a:t>[</a:t>
            </a:r>
            <a:r>
              <a:rPr lang="sv-SE" sz="900">
                <a:solidFill>
                  <a:schemeClr val="accent3">
                    <a:lumMod val="75000"/>
                  </a:schemeClr>
                </a:solidFill>
                <a:latin typeface="+mn-lt"/>
              </a:rPr>
              <a:t>Fyll i era r</a:t>
            </a:r>
            <a:r>
              <a:rPr lang="sv-SE" sz="900" kern="1200">
                <a:solidFill>
                  <a:schemeClr val="accent3">
                    <a:lumMod val="75000"/>
                  </a:schemeClr>
                </a:solidFill>
                <a:latin typeface="+mn-lt"/>
                <a:ea typeface="+mn-ea"/>
                <a:cs typeface="+mn-cs"/>
              </a:rPr>
              <a:t>esultatmål]</a:t>
            </a:r>
          </a:p>
        </p:txBody>
      </p:sp>
      <p:sp>
        <p:nvSpPr>
          <p:cNvPr id="32" name="Text Placeholder 7">
            <a:extLst>
              <a:ext uri="{FF2B5EF4-FFF2-40B4-BE49-F238E27FC236}">
                <a16:creationId xmlns:a16="http://schemas.microsoft.com/office/drawing/2014/main" id="{DD62F5FB-7B91-14AF-0A2F-CB541EAD15E5}"/>
              </a:ext>
            </a:extLst>
          </p:cNvPr>
          <p:cNvSpPr>
            <a:spLocks noGrp="1"/>
          </p:cNvSpPr>
          <p:nvPr>
            <p:ph type="body" sz="quarter" idx="39" hasCustomPrompt="1"/>
          </p:nvPr>
        </p:nvSpPr>
        <p:spPr>
          <a:xfrm>
            <a:off x="453335" y="4021568"/>
            <a:ext cx="2232000" cy="864000"/>
          </a:xfrm>
        </p:spPr>
        <p:txBody>
          <a:bodyPr lIns="36000" rIns="36000">
            <a:normAutofit/>
          </a:bodyPr>
          <a:lstStyle>
            <a:lvl1pPr marL="0" indent="0">
              <a:spcAft>
                <a:spcPts val="200"/>
              </a:spcAft>
              <a:buFontTx/>
              <a:buNone/>
              <a:defRPr sz="900">
                <a:solidFill>
                  <a:schemeClr val="accent3">
                    <a:lumMod val="75000"/>
                  </a:schemeClr>
                </a:solidFill>
              </a:defRPr>
            </a:lvl1pPr>
          </a:lstStyle>
          <a:p>
            <a:pPr marL="0" algn="l" defTabSz="914400" rtl="0" eaLnBrk="1" latinLnBrk="0" hangingPunct="1"/>
            <a:r>
              <a:rPr lang="sv-SE" sz="900" kern="1200">
                <a:solidFill>
                  <a:schemeClr val="accent3">
                    <a:lumMod val="75000"/>
                  </a:schemeClr>
                </a:solidFill>
                <a:latin typeface="+mn-lt"/>
                <a:ea typeface="+mn-ea"/>
                <a:cs typeface="+mn-cs"/>
              </a:rPr>
              <a:t>[</a:t>
            </a:r>
            <a:r>
              <a:rPr lang="sv-SE" sz="900">
                <a:solidFill>
                  <a:schemeClr val="accent3">
                    <a:lumMod val="75000"/>
                  </a:schemeClr>
                </a:solidFill>
                <a:latin typeface="+mn-lt"/>
              </a:rPr>
              <a:t>Fyll i era e</a:t>
            </a:r>
            <a:r>
              <a:rPr lang="sv-SE" sz="900" kern="1200">
                <a:solidFill>
                  <a:schemeClr val="accent3">
                    <a:lumMod val="75000"/>
                  </a:schemeClr>
                </a:solidFill>
                <a:latin typeface="+mn-lt"/>
                <a:ea typeface="+mn-ea"/>
                <a:cs typeface="+mn-cs"/>
              </a:rPr>
              <a:t>ffektmål]</a:t>
            </a:r>
          </a:p>
        </p:txBody>
      </p:sp>
      <p:sp>
        <p:nvSpPr>
          <p:cNvPr id="33" name="Text Placeholder 7">
            <a:extLst>
              <a:ext uri="{FF2B5EF4-FFF2-40B4-BE49-F238E27FC236}">
                <a16:creationId xmlns:a16="http://schemas.microsoft.com/office/drawing/2014/main" id="{D83AC234-66AF-FE06-9BB4-A7FC5A5A32E3}"/>
              </a:ext>
            </a:extLst>
          </p:cNvPr>
          <p:cNvSpPr>
            <a:spLocks noGrp="1"/>
          </p:cNvSpPr>
          <p:nvPr>
            <p:ph type="body" sz="quarter" idx="40" hasCustomPrompt="1"/>
          </p:nvPr>
        </p:nvSpPr>
        <p:spPr>
          <a:xfrm>
            <a:off x="453335" y="5175348"/>
            <a:ext cx="2232000" cy="864000"/>
          </a:xfrm>
        </p:spPr>
        <p:txBody>
          <a:bodyPr lIns="36000" rIns="36000">
            <a:normAutofit/>
          </a:bodyPr>
          <a:lstStyle>
            <a:lvl1pPr marL="0" indent="0">
              <a:spcAft>
                <a:spcPts val="200"/>
              </a:spcAft>
              <a:buFontTx/>
              <a:buNone/>
              <a:defRPr sz="900">
                <a:solidFill>
                  <a:schemeClr val="accent3">
                    <a:lumMod val="75000"/>
                  </a:schemeClr>
                </a:solidFill>
              </a:defRPr>
            </a:lvl1pPr>
          </a:lstStyle>
          <a:p>
            <a:pPr marL="0" algn="l" defTabSz="914400" rtl="0" eaLnBrk="1" latinLnBrk="0" hangingPunct="1"/>
            <a:r>
              <a:rPr lang="sv-SE" sz="900" kern="1200">
                <a:solidFill>
                  <a:schemeClr val="accent3">
                    <a:lumMod val="75000"/>
                  </a:schemeClr>
                </a:solidFill>
                <a:latin typeface="+mn-lt"/>
                <a:ea typeface="+mn-ea"/>
                <a:cs typeface="+mn-cs"/>
              </a:rPr>
              <a:t>[</a:t>
            </a:r>
            <a:r>
              <a:rPr lang="sv-SE" sz="900">
                <a:solidFill>
                  <a:schemeClr val="accent3">
                    <a:lumMod val="75000"/>
                  </a:schemeClr>
                </a:solidFill>
                <a:latin typeface="+mn-lt"/>
              </a:rPr>
              <a:t>Fyll i era e</a:t>
            </a:r>
            <a:r>
              <a:rPr lang="sv-SE" sz="900" kern="1200">
                <a:solidFill>
                  <a:schemeClr val="accent3">
                    <a:lumMod val="75000"/>
                  </a:schemeClr>
                </a:solidFill>
                <a:latin typeface="+mn-lt"/>
                <a:ea typeface="+mn-ea"/>
                <a:cs typeface="+mn-cs"/>
              </a:rPr>
              <a:t>ffektmål]</a:t>
            </a:r>
          </a:p>
        </p:txBody>
      </p:sp>
      <p:sp>
        <p:nvSpPr>
          <p:cNvPr id="34" name="Text Placeholder 7">
            <a:extLst>
              <a:ext uri="{FF2B5EF4-FFF2-40B4-BE49-F238E27FC236}">
                <a16:creationId xmlns:a16="http://schemas.microsoft.com/office/drawing/2014/main" id="{6A0953E4-1F54-B1A9-CBC9-4C15F51E1E85}"/>
              </a:ext>
            </a:extLst>
          </p:cNvPr>
          <p:cNvSpPr>
            <a:spLocks noGrp="1"/>
          </p:cNvSpPr>
          <p:nvPr>
            <p:ph type="body" sz="quarter" idx="41" hasCustomPrompt="1"/>
          </p:nvPr>
        </p:nvSpPr>
        <p:spPr>
          <a:xfrm>
            <a:off x="463021" y="1791278"/>
            <a:ext cx="2232000" cy="864000"/>
          </a:xfrm>
        </p:spPr>
        <p:txBody>
          <a:bodyPr lIns="36000" rIns="36000">
            <a:noAutofit/>
          </a:bodyPr>
          <a:lstStyle>
            <a:lvl1pPr marL="0" indent="0" algn="l" defTabSz="914400" rtl="0" eaLnBrk="1" latinLnBrk="0" hangingPunct="1">
              <a:lnSpc>
                <a:spcPct val="100000"/>
              </a:lnSpc>
              <a:spcBef>
                <a:spcPts val="0"/>
              </a:spcBef>
              <a:spcAft>
                <a:spcPts val="200"/>
              </a:spcAft>
              <a:buClr>
                <a:schemeClr val="tx1"/>
              </a:buClr>
              <a:buFontTx/>
              <a:buNone/>
              <a:defRPr lang="sv-SE" sz="900" kern="1200" baseline="0" dirty="0" smtClean="0">
                <a:solidFill>
                  <a:schemeClr val="accent3">
                    <a:lumMod val="75000"/>
                  </a:schemeClr>
                </a:solidFill>
                <a:latin typeface="+mn-lt"/>
                <a:ea typeface="+mn-ea"/>
                <a:cs typeface="+mn-cs"/>
              </a:defRPr>
            </a:lvl1pPr>
          </a:lstStyle>
          <a:p>
            <a:pPr marL="0" marR="0" lvl="0" indent="0" algn="l" defTabSz="914400" rtl="0" eaLnBrk="1" fontAlgn="auto" latinLnBrk="0" hangingPunct="1">
              <a:lnSpc>
                <a:spcPct val="100000"/>
              </a:lnSpc>
              <a:spcBef>
                <a:spcPts val="0"/>
              </a:spcBef>
              <a:spcAft>
                <a:spcPts val="200"/>
              </a:spcAft>
              <a:buClr>
                <a:schemeClr val="tx1"/>
              </a:buClr>
              <a:buSzTx/>
              <a:buFontTx/>
              <a:buNone/>
              <a:tabLst/>
              <a:defRPr/>
            </a:pPr>
            <a:r>
              <a:rPr lang="sv-SE" sz="900">
                <a:solidFill>
                  <a:schemeClr val="accent3">
                    <a:lumMod val="75000"/>
                  </a:schemeClr>
                </a:solidFill>
                <a:latin typeface="+mn-lt"/>
              </a:rPr>
              <a:t>[Fyll i era prestationsmål]</a:t>
            </a:r>
          </a:p>
        </p:txBody>
      </p:sp>
    </p:spTree>
    <p:extLst>
      <p:ext uri="{BB962C8B-B14F-4D97-AF65-F5344CB8AC3E}">
        <p14:creationId xmlns:p14="http://schemas.microsoft.com/office/powerpoint/2010/main" val="95863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reaker">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1" name="Rectangle: Top Corners Rounded 10">
            <a:extLst>
              <a:ext uri="{FF2B5EF4-FFF2-40B4-BE49-F238E27FC236}">
                <a16:creationId xmlns:a16="http://schemas.microsoft.com/office/drawing/2014/main" id="{5C3D8D0C-CB65-7ACB-497C-0045ADA73FD8}"/>
              </a:ext>
            </a:extLst>
          </p:cNvPr>
          <p:cNvSpPr/>
          <p:nvPr userDrawn="1"/>
        </p:nvSpPr>
        <p:spPr>
          <a:xfrm flipV="1">
            <a:off x="352590" y="2106327"/>
            <a:ext cx="2247186" cy="3965008"/>
          </a:xfrm>
          <a:prstGeom prst="round2SameRect">
            <a:avLst>
              <a:gd name="adj1" fmla="val 985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err="1">
              <a:solidFill>
                <a:schemeClr val="tx1"/>
              </a:solidFill>
            </a:endParaRPr>
          </a:p>
        </p:txBody>
      </p:sp>
      <p:sp>
        <p:nvSpPr>
          <p:cNvPr id="42" name="Rectangle: Top Corners Rounded 41">
            <a:extLst>
              <a:ext uri="{FF2B5EF4-FFF2-40B4-BE49-F238E27FC236}">
                <a16:creationId xmlns:a16="http://schemas.microsoft.com/office/drawing/2014/main" id="{A3F0EDA9-8361-C93F-2CDE-A02676AE9942}"/>
              </a:ext>
            </a:extLst>
          </p:cNvPr>
          <p:cNvSpPr/>
          <p:nvPr userDrawn="1"/>
        </p:nvSpPr>
        <p:spPr>
          <a:xfrm flipV="1">
            <a:off x="2661178" y="2106327"/>
            <a:ext cx="2247186" cy="3965008"/>
          </a:xfrm>
          <a:prstGeom prst="round2SameRect">
            <a:avLst>
              <a:gd name="adj1" fmla="val 985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err="1">
              <a:solidFill>
                <a:schemeClr val="tx1"/>
              </a:solidFill>
            </a:endParaRPr>
          </a:p>
        </p:txBody>
      </p:sp>
      <p:sp>
        <p:nvSpPr>
          <p:cNvPr id="43" name="Rectangle: Top Corners Rounded 42">
            <a:extLst>
              <a:ext uri="{FF2B5EF4-FFF2-40B4-BE49-F238E27FC236}">
                <a16:creationId xmlns:a16="http://schemas.microsoft.com/office/drawing/2014/main" id="{DEDB44B4-E66F-F036-6E21-C1C5ADE8DCD8}"/>
              </a:ext>
            </a:extLst>
          </p:cNvPr>
          <p:cNvSpPr/>
          <p:nvPr userDrawn="1"/>
        </p:nvSpPr>
        <p:spPr>
          <a:xfrm flipV="1">
            <a:off x="4975347" y="2106327"/>
            <a:ext cx="2247186" cy="3965008"/>
          </a:xfrm>
          <a:prstGeom prst="round2SameRect">
            <a:avLst>
              <a:gd name="adj1" fmla="val 985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err="1">
              <a:solidFill>
                <a:schemeClr val="tx1"/>
              </a:solidFill>
            </a:endParaRPr>
          </a:p>
        </p:txBody>
      </p:sp>
      <p:sp>
        <p:nvSpPr>
          <p:cNvPr id="44" name="Rectangle: Top Corners Rounded 43">
            <a:extLst>
              <a:ext uri="{FF2B5EF4-FFF2-40B4-BE49-F238E27FC236}">
                <a16:creationId xmlns:a16="http://schemas.microsoft.com/office/drawing/2014/main" id="{2AFED7F8-4B59-0070-CD12-48844E45465C}"/>
              </a:ext>
            </a:extLst>
          </p:cNvPr>
          <p:cNvSpPr/>
          <p:nvPr userDrawn="1"/>
        </p:nvSpPr>
        <p:spPr>
          <a:xfrm flipV="1">
            <a:off x="7292589" y="2106327"/>
            <a:ext cx="2247186" cy="3965008"/>
          </a:xfrm>
          <a:prstGeom prst="round2SameRect">
            <a:avLst>
              <a:gd name="adj1" fmla="val 985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err="1">
              <a:solidFill>
                <a:schemeClr val="tx1"/>
              </a:solidFill>
            </a:endParaRPr>
          </a:p>
        </p:txBody>
      </p:sp>
      <p:sp>
        <p:nvSpPr>
          <p:cNvPr id="45" name="Rectangle: Top Corners Rounded 44">
            <a:extLst>
              <a:ext uri="{FF2B5EF4-FFF2-40B4-BE49-F238E27FC236}">
                <a16:creationId xmlns:a16="http://schemas.microsoft.com/office/drawing/2014/main" id="{375AF12D-E991-15EC-C713-CEA148739F0A}"/>
              </a:ext>
            </a:extLst>
          </p:cNvPr>
          <p:cNvSpPr/>
          <p:nvPr userDrawn="1"/>
        </p:nvSpPr>
        <p:spPr>
          <a:xfrm flipV="1">
            <a:off x="9606720" y="2106327"/>
            <a:ext cx="2247186" cy="3965008"/>
          </a:xfrm>
          <a:prstGeom prst="round2SameRect">
            <a:avLst>
              <a:gd name="adj1" fmla="val 985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err="1">
              <a:solidFill>
                <a:schemeClr val="tx1"/>
              </a:solidFill>
            </a:endParaRPr>
          </a:p>
        </p:txBody>
      </p:sp>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2" name="Logo_ramboll_white_bmkArt">
            <a:extLst>
              <a:ext uri="{FF2B5EF4-FFF2-40B4-BE49-F238E27FC236}">
                <a16:creationId xmlns:a16="http://schemas.microsoft.com/office/drawing/2014/main" id="{B769F7C5-B503-77EE-D7EB-53DCF3EB527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4" name="Subtitle 2">
            <a:extLst>
              <a:ext uri="{FF2B5EF4-FFF2-40B4-BE49-F238E27FC236}">
                <a16:creationId xmlns:a16="http://schemas.microsoft.com/office/drawing/2014/main" id="{FDF86DE9-F9DB-A83C-192E-FE68C4E8EE6F}"/>
              </a:ext>
            </a:extLst>
          </p:cNvPr>
          <p:cNvSpPr txBox="1"/>
          <p:nvPr userDrawn="1"/>
        </p:nvSpPr>
        <p:spPr bwMode="white">
          <a:xfrm>
            <a:off x="8252450" y="571307"/>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sp>
        <p:nvSpPr>
          <p:cNvPr id="9" name="Subtitle 2">
            <a:extLst>
              <a:ext uri="{FF2B5EF4-FFF2-40B4-BE49-F238E27FC236}">
                <a16:creationId xmlns:a16="http://schemas.microsoft.com/office/drawing/2014/main" id="{3E849744-9289-154B-E3CC-4E504D450DDE}"/>
              </a:ext>
            </a:extLst>
          </p:cNvPr>
          <p:cNvSpPr txBox="1"/>
          <p:nvPr/>
        </p:nvSpPr>
        <p:spPr bwMode="white">
          <a:xfrm>
            <a:off x="1367050" y="2390235"/>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sp>
        <p:nvSpPr>
          <p:cNvPr id="17" name="TextBox 16">
            <a:extLst>
              <a:ext uri="{FF2B5EF4-FFF2-40B4-BE49-F238E27FC236}">
                <a16:creationId xmlns:a16="http://schemas.microsoft.com/office/drawing/2014/main" id="{130C8BD2-65BD-3DB2-754D-C00ADFEF9C3B}"/>
              </a:ext>
            </a:extLst>
          </p:cNvPr>
          <p:cNvSpPr txBox="1"/>
          <p:nvPr/>
        </p:nvSpPr>
        <p:spPr>
          <a:xfrm>
            <a:off x="429595" y="2168840"/>
            <a:ext cx="2093175" cy="3447098"/>
          </a:xfrm>
          <a:prstGeom prst="rect">
            <a:avLst/>
          </a:prstGeom>
          <a:noFill/>
        </p:spPr>
        <p:txBody>
          <a:bodyPr wrap="square" lIns="0" tIns="0" rIns="0" bIns="0">
            <a:spAutoFit/>
          </a:bodyPr>
          <a:lstStyle/>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latin typeface="+mj-lt"/>
            </a:endParaRPr>
          </a:p>
        </p:txBody>
      </p:sp>
      <p:sp>
        <p:nvSpPr>
          <p:cNvPr id="18" name="TextBox 17">
            <a:extLst>
              <a:ext uri="{FF2B5EF4-FFF2-40B4-BE49-F238E27FC236}">
                <a16:creationId xmlns:a16="http://schemas.microsoft.com/office/drawing/2014/main" id="{0AC100CE-E70B-6DA3-D16F-44CCF168A7F4}"/>
              </a:ext>
            </a:extLst>
          </p:cNvPr>
          <p:cNvSpPr txBox="1"/>
          <p:nvPr/>
        </p:nvSpPr>
        <p:spPr>
          <a:xfrm>
            <a:off x="2739828" y="2168840"/>
            <a:ext cx="2093175" cy="3662541"/>
          </a:xfrm>
          <a:prstGeom prst="rect">
            <a:avLst/>
          </a:prstGeom>
          <a:noFill/>
        </p:spPr>
        <p:txBody>
          <a:bodyPr wrap="square" lIns="0" tIns="0" rIns="0" bIns="0">
            <a:spAutoFit/>
          </a:bodyPr>
          <a:lstStyle/>
          <a:p>
            <a:endParaRPr lang="sv-SE" sz="1400">
              <a:solidFill>
                <a:schemeClr val="accent3"/>
              </a:solidFill>
              <a:latin typeface="+mj-lt"/>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latin typeface="+mj-lt"/>
            </a:endParaRPr>
          </a:p>
        </p:txBody>
      </p:sp>
      <p:sp>
        <p:nvSpPr>
          <p:cNvPr id="19" name="TextBox 18">
            <a:extLst>
              <a:ext uri="{FF2B5EF4-FFF2-40B4-BE49-F238E27FC236}">
                <a16:creationId xmlns:a16="http://schemas.microsoft.com/office/drawing/2014/main" id="{D0284FBD-06F0-398F-C48E-EA8948C2080A}"/>
              </a:ext>
            </a:extLst>
          </p:cNvPr>
          <p:cNvSpPr txBox="1"/>
          <p:nvPr/>
        </p:nvSpPr>
        <p:spPr>
          <a:xfrm>
            <a:off x="5049412" y="2168840"/>
            <a:ext cx="2093175" cy="3447098"/>
          </a:xfrm>
          <a:prstGeom prst="rect">
            <a:avLst/>
          </a:prstGeom>
          <a:noFill/>
        </p:spPr>
        <p:txBody>
          <a:bodyPr wrap="square" lIns="0" tIns="0" rIns="0" bIns="0">
            <a:spAutoFit/>
          </a:bodyPr>
          <a:lstStyle/>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latin typeface="+mj-lt"/>
            </a:endParaRPr>
          </a:p>
        </p:txBody>
      </p:sp>
      <p:sp>
        <p:nvSpPr>
          <p:cNvPr id="20" name="TextBox 19">
            <a:extLst>
              <a:ext uri="{FF2B5EF4-FFF2-40B4-BE49-F238E27FC236}">
                <a16:creationId xmlns:a16="http://schemas.microsoft.com/office/drawing/2014/main" id="{DC2B5B51-7834-792A-7EE1-AB25A39DFBD3}"/>
              </a:ext>
            </a:extLst>
          </p:cNvPr>
          <p:cNvSpPr txBox="1"/>
          <p:nvPr/>
        </p:nvSpPr>
        <p:spPr>
          <a:xfrm>
            <a:off x="7375428" y="2168838"/>
            <a:ext cx="2093175" cy="3447098"/>
          </a:xfrm>
          <a:prstGeom prst="rect">
            <a:avLst/>
          </a:prstGeom>
          <a:noFill/>
        </p:spPr>
        <p:txBody>
          <a:bodyPr wrap="square" lIns="0" tIns="0" rIns="0" bIns="0">
            <a:spAutoFit/>
          </a:bodyPr>
          <a:lstStyle/>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latin typeface="+mj-lt"/>
            </a:endParaRPr>
          </a:p>
        </p:txBody>
      </p:sp>
      <p:sp>
        <p:nvSpPr>
          <p:cNvPr id="21" name="TextBox 20">
            <a:extLst>
              <a:ext uri="{FF2B5EF4-FFF2-40B4-BE49-F238E27FC236}">
                <a16:creationId xmlns:a16="http://schemas.microsoft.com/office/drawing/2014/main" id="{02A488D4-34F0-5504-B87D-EFFF887058A6}"/>
              </a:ext>
            </a:extLst>
          </p:cNvPr>
          <p:cNvSpPr txBox="1"/>
          <p:nvPr/>
        </p:nvSpPr>
        <p:spPr>
          <a:xfrm>
            <a:off x="9677106" y="2168840"/>
            <a:ext cx="2093175" cy="3447098"/>
          </a:xfrm>
          <a:prstGeom prst="rect">
            <a:avLst/>
          </a:prstGeom>
          <a:noFill/>
        </p:spPr>
        <p:txBody>
          <a:bodyPr wrap="square" lIns="0" tIns="0" rIns="0" bIns="0">
            <a:spAutoFit/>
          </a:bodyPr>
          <a:lstStyle/>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solidFill>
                <a:schemeClr val="accent3"/>
              </a:solidFill>
              <a:latin typeface="Arial" panose="020B0604020202020204" pitchFamily="34" charset="0"/>
              <a:cs typeface="Arial" panose="020B0604020202020204" pitchFamily="34" charset="0"/>
            </a:endParaRPr>
          </a:p>
          <a:p>
            <a:endParaRPr lang="sv-SE" sz="1400">
              <a:latin typeface="+mj-lt"/>
            </a:endParaRPr>
          </a:p>
        </p:txBody>
      </p:sp>
      <p:sp>
        <p:nvSpPr>
          <p:cNvPr id="22" name="Rectangle: Top Corners Rounded 21">
            <a:extLst>
              <a:ext uri="{FF2B5EF4-FFF2-40B4-BE49-F238E27FC236}">
                <a16:creationId xmlns:a16="http://schemas.microsoft.com/office/drawing/2014/main" id="{564FDAE7-5E2F-AF5B-7CA3-4ED9DD59FF9F}"/>
              </a:ext>
            </a:extLst>
          </p:cNvPr>
          <p:cNvSpPr/>
          <p:nvPr/>
        </p:nvSpPr>
        <p:spPr>
          <a:xfrm>
            <a:off x="353376" y="1620127"/>
            <a:ext cx="2246400" cy="828000"/>
          </a:xfrm>
          <a:prstGeom prst="round2SameRect">
            <a:avLst>
              <a:gd name="adj1" fmla="val 30471"/>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lstStyle/>
          <a:p>
            <a:r>
              <a:rPr lang="sv-SE" sz="1400" b="1">
                <a:solidFill>
                  <a:schemeClr val="tx1"/>
                </a:solidFill>
              </a:rPr>
              <a:t>Affärsmodeller:</a:t>
            </a:r>
          </a:p>
        </p:txBody>
      </p:sp>
      <p:sp>
        <p:nvSpPr>
          <p:cNvPr id="27" name="TextBox 26">
            <a:extLst>
              <a:ext uri="{FF2B5EF4-FFF2-40B4-BE49-F238E27FC236}">
                <a16:creationId xmlns:a16="http://schemas.microsoft.com/office/drawing/2014/main" id="{DEB122DB-4180-971C-65D2-707C1D4FDDFD}"/>
              </a:ext>
            </a:extLst>
          </p:cNvPr>
          <p:cNvSpPr txBox="1"/>
          <p:nvPr/>
        </p:nvSpPr>
        <p:spPr>
          <a:xfrm>
            <a:off x="9677106" y="2482920"/>
            <a:ext cx="2160762" cy="816496"/>
          </a:xfrm>
          <a:prstGeom prst="rect">
            <a:avLst/>
          </a:prstGeom>
          <a:noFill/>
        </p:spPr>
        <p:txBody>
          <a:bodyPr wrap="square" lIns="36000" tIns="36000" rIns="36000" bIns="36000">
            <a:spAutoFit/>
          </a:bodyPr>
          <a:lstStyle/>
          <a:p>
            <a:pPr defTabSz="457109" eaLnBrk="0" fontAlgn="base" hangingPunct="0">
              <a:spcBef>
                <a:spcPct val="0"/>
              </a:spcBef>
              <a:spcAft>
                <a:spcPts val="400"/>
              </a:spcAft>
            </a:pPr>
            <a:r>
              <a:rPr lang="sv-SE" sz="900">
                <a:solidFill>
                  <a:schemeClr val="accent3">
                    <a:lumMod val="75000"/>
                  </a:schemeClr>
                </a:solidFill>
              </a:rPr>
              <a:t>Vilka tekniska lösningar, produkter </a:t>
            </a:r>
            <a:br>
              <a:rPr lang="sv-SE" sz="900">
                <a:solidFill>
                  <a:schemeClr val="accent3">
                    <a:lumMod val="75000"/>
                  </a:schemeClr>
                </a:solidFill>
              </a:rPr>
            </a:br>
            <a:r>
              <a:rPr lang="sv-SE" sz="900">
                <a:solidFill>
                  <a:schemeClr val="accent3">
                    <a:lumMod val="75000"/>
                  </a:schemeClr>
                </a:solidFill>
              </a:rPr>
              <a:t>eller processer behövs för att utveckla innovationen? </a:t>
            </a:r>
          </a:p>
          <a:p>
            <a:pPr defTabSz="457109" eaLnBrk="0" fontAlgn="base" hangingPunct="0">
              <a:spcBef>
                <a:spcPct val="0"/>
              </a:spcBef>
              <a:spcAft>
                <a:spcPts val="400"/>
              </a:spcAft>
            </a:pPr>
            <a:r>
              <a:rPr lang="sv-SE" sz="900">
                <a:solidFill>
                  <a:schemeClr val="accent3">
                    <a:lumMod val="75000"/>
                  </a:schemeClr>
                </a:solidFill>
              </a:rPr>
              <a:t>Bygger innovationen på en fungerande teknik eller process?</a:t>
            </a:r>
          </a:p>
        </p:txBody>
      </p:sp>
      <p:sp>
        <p:nvSpPr>
          <p:cNvPr id="28" name="TextBox 27">
            <a:extLst>
              <a:ext uri="{FF2B5EF4-FFF2-40B4-BE49-F238E27FC236}">
                <a16:creationId xmlns:a16="http://schemas.microsoft.com/office/drawing/2014/main" id="{43F0F7BE-C6CE-35BA-F3E8-184E8E832D25}"/>
              </a:ext>
            </a:extLst>
          </p:cNvPr>
          <p:cNvSpPr txBox="1"/>
          <p:nvPr/>
        </p:nvSpPr>
        <p:spPr>
          <a:xfrm>
            <a:off x="2670057" y="2482920"/>
            <a:ext cx="2247186" cy="816496"/>
          </a:xfrm>
          <a:prstGeom prst="rect">
            <a:avLst/>
          </a:prstGeom>
          <a:noFill/>
        </p:spPr>
        <p:txBody>
          <a:bodyPr wrap="square" lIns="36000" tIns="36000" rIns="36000" bIns="36000">
            <a:spAutoFit/>
          </a:bodyPr>
          <a:lstStyle/>
          <a:p>
            <a:pPr defTabSz="457109" eaLnBrk="0" fontAlgn="base" hangingPunct="0">
              <a:spcBef>
                <a:spcPct val="0"/>
              </a:spcBef>
              <a:spcAft>
                <a:spcPts val="400"/>
              </a:spcAft>
            </a:pPr>
            <a:r>
              <a:rPr lang="sv-SE" sz="900">
                <a:solidFill>
                  <a:schemeClr val="accent3">
                    <a:lumMod val="75000"/>
                  </a:schemeClr>
                </a:solidFill>
              </a:rPr>
              <a:t>På vilket sätt påverkar befintlig infra-struktur/produktionssystem användning av innovationen? </a:t>
            </a:r>
          </a:p>
          <a:p>
            <a:pPr defTabSz="457109" eaLnBrk="0" fontAlgn="base" hangingPunct="0">
              <a:spcBef>
                <a:spcPct val="0"/>
              </a:spcBef>
              <a:spcAft>
                <a:spcPts val="400"/>
              </a:spcAft>
            </a:pPr>
            <a:r>
              <a:rPr lang="sv-SE" sz="900">
                <a:solidFill>
                  <a:schemeClr val="accent3">
                    <a:lumMod val="75000"/>
                  </a:schemeClr>
                </a:solidFill>
              </a:rPr>
              <a:t>Kan den integreras i befintliga system eller krävs det en annan typ av infrastruktur? </a:t>
            </a:r>
          </a:p>
        </p:txBody>
      </p:sp>
      <p:sp>
        <p:nvSpPr>
          <p:cNvPr id="29" name="TextBox 28">
            <a:extLst>
              <a:ext uri="{FF2B5EF4-FFF2-40B4-BE49-F238E27FC236}">
                <a16:creationId xmlns:a16="http://schemas.microsoft.com/office/drawing/2014/main" id="{888A453A-1A52-2B7C-2850-FE15E4259C7A}"/>
              </a:ext>
            </a:extLst>
          </p:cNvPr>
          <p:cNvSpPr txBox="1"/>
          <p:nvPr/>
        </p:nvSpPr>
        <p:spPr>
          <a:xfrm>
            <a:off x="358612" y="2482920"/>
            <a:ext cx="2246537" cy="816496"/>
          </a:xfrm>
          <a:prstGeom prst="rect">
            <a:avLst/>
          </a:prstGeom>
          <a:noFill/>
        </p:spPr>
        <p:txBody>
          <a:bodyPr wrap="square" lIns="43200" tIns="36000" rIns="36000" bIns="36000">
            <a:spAutoFit/>
          </a:bodyPr>
          <a:lstStyle/>
          <a:p>
            <a:pPr defTabSz="457109" eaLnBrk="0" fontAlgn="base" hangingPunct="0">
              <a:spcBef>
                <a:spcPct val="0"/>
              </a:spcBef>
              <a:spcAft>
                <a:spcPts val="400"/>
              </a:spcAft>
            </a:pPr>
            <a:r>
              <a:rPr lang="sv-SE" sz="900">
                <a:solidFill>
                  <a:schemeClr val="accent3">
                    <a:lumMod val="75000"/>
                  </a:schemeClr>
                </a:solidFill>
              </a:rPr>
              <a:t>Finns det en fungerande affärs- eller verksamhetsmodell för att skala upp innovationen? </a:t>
            </a:r>
          </a:p>
          <a:p>
            <a:pPr defTabSz="457109" eaLnBrk="0" fontAlgn="base" hangingPunct="0">
              <a:spcBef>
                <a:spcPct val="0"/>
              </a:spcBef>
              <a:spcAft>
                <a:spcPts val="400"/>
              </a:spcAft>
            </a:pPr>
            <a:r>
              <a:rPr lang="sv-SE" sz="900">
                <a:solidFill>
                  <a:schemeClr val="accent3">
                    <a:lumMod val="75000"/>
                  </a:schemeClr>
                </a:solidFill>
              </a:rPr>
              <a:t>Finns det tillräckligt stort behov av innovationen hos tänkta användare?</a:t>
            </a:r>
          </a:p>
        </p:txBody>
      </p:sp>
      <p:sp>
        <p:nvSpPr>
          <p:cNvPr id="30" name="TextBox 29">
            <a:extLst>
              <a:ext uri="{FF2B5EF4-FFF2-40B4-BE49-F238E27FC236}">
                <a16:creationId xmlns:a16="http://schemas.microsoft.com/office/drawing/2014/main" id="{EEAD4584-00B2-A2F4-20BE-4279811FEDC0}"/>
              </a:ext>
            </a:extLst>
          </p:cNvPr>
          <p:cNvSpPr txBox="1"/>
          <p:nvPr/>
        </p:nvSpPr>
        <p:spPr>
          <a:xfrm>
            <a:off x="4977131" y="2482920"/>
            <a:ext cx="2239952" cy="488201"/>
          </a:xfrm>
          <a:prstGeom prst="rect">
            <a:avLst/>
          </a:prstGeom>
          <a:noFill/>
        </p:spPr>
        <p:txBody>
          <a:bodyPr wrap="square" lIns="36000" tIns="36000" rIns="36000" bIns="36000">
            <a:spAutoFit/>
          </a:bodyPr>
          <a:lstStyle/>
          <a:p>
            <a:pPr defTabSz="457109" eaLnBrk="0" fontAlgn="base" hangingPunct="0">
              <a:spcBef>
                <a:spcPct val="0"/>
              </a:spcBef>
              <a:spcAft>
                <a:spcPts val="400"/>
              </a:spcAft>
            </a:pPr>
            <a:r>
              <a:rPr lang="sv-SE" sz="900" kern="900">
                <a:solidFill>
                  <a:schemeClr val="accent3">
                    <a:lumMod val="75000"/>
                  </a:schemeClr>
                </a:solidFill>
              </a:rPr>
              <a:t>Finns det regelverk, krav eller riktlinjer </a:t>
            </a:r>
            <a:br>
              <a:rPr lang="sv-SE" sz="900" kern="900">
                <a:solidFill>
                  <a:schemeClr val="accent3">
                    <a:lumMod val="75000"/>
                  </a:schemeClr>
                </a:solidFill>
              </a:rPr>
            </a:br>
            <a:r>
              <a:rPr lang="sv-SE" sz="900" kern="900">
                <a:solidFill>
                  <a:schemeClr val="accent3">
                    <a:lumMod val="75000"/>
                  </a:schemeClr>
                </a:solidFill>
              </a:rPr>
              <a:t>som </a:t>
            </a:r>
            <a:r>
              <a:rPr lang="sv-SE" sz="900">
                <a:solidFill>
                  <a:schemeClr val="accent3">
                    <a:lumMod val="75000"/>
                  </a:schemeClr>
                </a:solidFill>
              </a:rPr>
              <a:t>underlättar/hindrar användning av innovationen? </a:t>
            </a:r>
          </a:p>
        </p:txBody>
      </p:sp>
      <p:sp>
        <p:nvSpPr>
          <p:cNvPr id="31" name="TextBox 30">
            <a:extLst>
              <a:ext uri="{FF2B5EF4-FFF2-40B4-BE49-F238E27FC236}">
                <a16:creationId xmlns:a16="http://schemas.microsoft.com/office/drawing/2014/main" id="{44AB2EE8-7994-C46D-8E82-1A43B0E92535}"/>
              </a:ext>
            </a:extLst>
          </p:cNvPr>
          <p:cNvSpPr txBox="1"/>
          <p:nvPr/>
        </p:nvSpPr>
        <p:spPr>
          <a:xfrm>
            <a:off x="7301072" y="2482920"/>
            <a:ext cx="2240137" cy="677997"/>
          </a:xfrm>
          <a:prstGeom prst="rect">
            <a:avLst/>
          </a:prstGeom>
          <a:noFill/>
        </p:spPr>
        <p:txBody>
          <a:bodyPr wrap="square" lIns="36000" tIns="36000" rIns="36000" bIns="36000">
            <a:spAutoFit/>
          </a:bodyPr>
          <a:lstStyle/>
          <a:p>
            <a:pPr defTabSz="457109" eaLnBrk="0" fontAlgn="base" hangingPunct="0">
              <a:spcBef>
                <a:spcPct val="0"/>
              </a:spcBef>
              <a:spcAft>
                <a:spcPts val="400"/>
              </a:spcAft>
            </a:pPr>
            <a:r>
              <a:rPr lang="sv-SE" sz="900">
                <a:solidFill>
                  <a:schemeClr val="accent3">
                    <a:lumMod val="75000"/>
                  </a:schemeClr>
                </a:solidFill>
              </a:rPr>
              <a:t>Kräver innovationen att tänkta användare </a:t>
            </a:r>
            <a:r>
              <a:rPr lang="sv-SE" sz="900" kern="900" spc="-10">
                <a:solidFill>
                  <a:schemeClr val="accent3">
                    <a:lumMod val="75000"/>
                  </a:schemeClr>
                </a:solidFill>
              </a:rPr>
              <a:t>agerar på andra sätt än vad de är vana vid?</a:t>
            </a:r>
          </a:p>
          <a:p>
            <a:pPr defTabSz="457109" eaLnBrk="0" fontAlgn="base" hangingPunct="0">
              <a:spcBef>
                <a:spcPct val="0"/>
              </a:spcBef>
              <a:spcAft>
                <a:spcPts val="400"/>
              </a:spcAft>
            </a:pPr>
            <a:r>
              <a:rPr lang="sv-SE" sz="900">
                <a:solidFill>
                  <a:schemeClr val="accent3">
                    <a:lumMod val="75000"/>
                  </a:schemeClr>
                </a:solidFill>
              </a:rPr>
              <a:t>Finns en förändringsbenägenhet för nya sätt att agera hos tänkta användare? </a:t>
            </a:r>
          </a:p>
        </p:txBody>
      </p:sp>
      <p:pic>
        <p:nvPicPr>
          <p:cNvPr id="33" name="Graphic 32" descr="Handshake with solid fill">
            <a:extLst>
              <a:ext uri="{FF2B5EF4-FFF2-40B4-BE49-F238E27FC236}">
                <a16:creationId xmlns:a16="http://schemas.microsoft.com/office/drawing/2014/main" id="{EEF0C6AE-B2BC-8B5D-9A7A-B605979B0CE8}"/>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44241" y="1634949"/>
            <a:ext cx="806804" cy="806804"/>
          </a:xfrm>
          <a:prstGeom prst="rect">
            <a:avLst/>
          </a:prstGeom>
        </p:spPr>
      </p:pic>
      <p:sp>
        <p:nvSpPr>
          <p:cNvPr id="46" name="Rectangle: Top Corners Rounded 45">
            <a:extLst>
              <a:ext uri="{FF2B5EF4-FFF2-40B4-BE49-F238E27FC236}">
                <a16:creationId xmlns:a16="http://schemas.microsoft.com/office/drawing/2014/main" id="{1565CA7B-02CF-54D1-2470-CBFAA09F384C}"/>
              </a:ext>
            </a:extLst>
          </p:cNvPr>
          <p:cNvSpPr/>
          <p:nvPr userDrawn="1"/>
        </p:nvSpPr>
        <p:spPr>
          <a:xfrm>
            <a:off x="2661178" y="1620127"/>
            <a:ext cx="2246400" cy="828000"/>
          </a:xfrm>
          <a:prstGeom prst="round2SameRect">
            <a:avLst>
              <a:gd name="adj1" fmla="val 30471"/>
              <a:gd name="adj2" fmla="val 0"/>
            </a:avLst>
          </a:prstGeom>
          <a:solidFill>
            <a:srgbClr val="76BD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tlCol="0" anchor="ctr"/>
          <a:lstStyle/>
          <a:p>
            <a:pPr marL="0" algn="l" defTabSz="914400" rtl="0" eaLnBrk="1" latinLnBrk="0" hangingPunct="1"/>
            <a:endParaRPr lang="sv-SE" sz="1400" b="1" kern="1200">
              <a:solidFill>
                <a:schemeClr val="tx1"/>
              </a:solidFill>
              <a:latin typeface="+mn-lt"/>
              <a:ea typeface="+mn-ea"/>
              <a:cs typeface="+mn-cs"/>
            </a:endParaRPr>
          </a:p>
        </p:txBody>
      </p:sp>
      <p:pic>
        <p:nvPicPr>
          <p:cNvPr id="36" name="Graphic 35" descr="Blockchain with solid fill">
            <a:extLst>
              <a:ext uri="{FF2B5EF4-FFF2-40B4-BE49-F238E27FC236}">
                <a16:creationId xmlns:a16="http://schemas.microsoft.com/office/drawing/2014/main" id="{B9EFC56A-4F37-330B-CF25-CD3DB9993A7C}"/>
              </a:ext>
            </a:extLst>
          </p:cNvPr>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61338" y="1650371"/>
            <a:ext cx="735924" cy="735924"/>
          </a:xfrm>
          <a:prstGeom prst="rect">
            <a:avLst/>
          </a:prstGeom>
        </p:spPr>
      </p:pic>
      <p:sp>
        <p:nvSpPr>
          <p:cNvPr id="41" name="Subtitle 2">
            <a:extLst>
              <a:ext uri="{FF2B5EF4-FFF2-40B4-BE49-F238E27FC236}">
                <a16:creationId xmlns:a16="http://schemas.microsoft.com/office/drawing/2014/main" id="{E7D50ADA-43A8-F79F-7EC9-EFFA7E788EC3}"/>
              </a:ext>
            </a:extLst>
          </p:cNvPr>
          <p:cNvSpPr txBox="1">
            <a:spLocks/>
          </p:cNvSpPr>
          <p:nvPr userDrawn="1"/>
        </p:nvSpPr>
        <p:spPr bwMode="white">
          <a:xfrm>
            <a:off x="358612" y="932493"/>
            <a:ext cx="8013863" cy="433876"/>
          </a:xfrm>
          <a:prstGeom prst="rect">
            <a:avLst/>
          </a:prstGeom>
        </p:spPr>
        <p:txBody>
          <a:bodyPr vert="horz" lIns="36000" tIns="0" rIns="0" bIns="0" rtlCol="0">
            <a:no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pPr>
              <a:lnSpc>
                <a:spcPts val="1300"/>
              </a:lnSpc>
              <a:spcAft>
                <a:spcPts val="600"/>
              </a:spcAft>
              <a:buNone/>
            </a:pPr>
            <a:r>
              <a:rPr lang="sv-SE" sz="1000" b="1">
                <a:latin typeface="Arial" panose="020B0604020202020204" pitchFamily="34" charset="0"/>
                <a:cs typeface="Arial" panose="020B0604020202020204" pitchFamily="34" charset="0"/>
              </a:rPr>
              <a:t>Ta hjälp av frågorna i mallen för att analysera er tänka innovation utifrån ett systemperspektiv. Brainstorma brett kopplat till de olika systemdimensionerna. Identifiera sedan vilka aspekter som är mest kritiska att fokusera på för att ni ska lyckas med ert projekt. </a:t>
            </a:r>
          </a:p>
        </p:txBody>
      </p:sp>
      <p:cxnSp>
        <p:nvCxnSpPr>
          <p:cNvPr id="47" name="Straight Connector 46">
            <a:extLst>
              <a:ext uri="{FF2B5EF4-FFF2-40B4-BE49-F238E27FC236}">
                <a16:creationId xmlns:a16="http://schemas.microsoft.com/office/drawing/2014/main" id="{DCBB3835-616A-C0AA-73EA-331E6F7D7B79}"/>
              </a:ext>
            </a:extLst>
          </p:cNvPr>
          <p:cNvCxnSpPr/>
          <p:nvPr userDrawn="1"/>
        </p:nvCxnSpPr>
        <p:spPr>
          <a:xfrm>
            <a:off x="215590" y="3383741"/>
            <a:ext cx="11709797" cy="0"/>
          </a:xfrm>
          <a:prstGeom prst="line">
            <a:avLst/>
          </a:prstGeom>
          <a:ln w="5715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50" name="Group 49">
            <a:extLst>
              <a:ext uri="{FF2B5EF4-FFF2-40B4-BE49-F238E27FC236}">
                <a16:creationId xmlns:a16="http://schemas.microsoft.com/office/drawing/2014/main" id="{B47D3EFD-FFB3-5E2E-0795-62BAB1C8BEBD}"/>
              </a:ext>
            </a:extLst>
          </p:cNvPr>
          <p:cNvGrpSpPr/>
          <p:nvPr/>
        </p:nvGrpSpPr>
        <p:grpSpPr>
          <a:xfrm>
            <a:off x="11398791" y="318326"/>
            <a:ext cx="433061" cy="593904"/>
            <a:chOff x="6657256" y="185366"/>
            <a:chExt cx="433061" cy="593904"/>
          </a:xfrm>
          <a:solidFill>
            <a:schemeClr val="accent3"/>
          </a:solidFill>
        </p:grpSpPr>
        <p:sp>
          <p:nvSpPr>
            <p:cNvPr id="51" name="Freeform: Shape 50">
              <a:extLst>
                <a:ext uri="{FF2B5EF4-FFF2-40B4-BE49-F238E27FC236}">
                  <a16:creationId xmlns:a16="http://schemas.microsoft.com/office/drawing/2014/main" id="{5E61EBE8-5AA1-283F-2B08-9A440998819E}"/>
                </a:ext>
              </a:extLst>
            </p:cNvPr>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grpFill/>
            <a:ln w="9525" cap="flat">
              <a:noFill/>
              <a:prstDash val="solid"/>
              <a:miter/>
            </a:ln>
          </p:spPr>
          <p:txBody>
            <a:bodyPr rtlCol="0" anchor="ctr"/>
            <a:lstStyle/>
            <a:p>
              <a:endParaRPr lang="sv-SE"/>
            </a:p>
          </p:txBody>
        </p:sp>
        <p:sp>
          <p:nvSpPr>
            <p:cNvPr id="52" name="Rectangle: Top Corners Rounded 51">
              <a:extLst>
                <a:ext uri="{FF2B5EF4-FFF2-40B4-BE49-F238E27FC236}">
                  <a16:creationId xmlns:a16="http://schemas.microsoft.com/office/drawing/2014/main" id="{ABB4C411-7D0B-7C56-AFB3-F56994231E7F}"/>
                </a:ext>
              </a:extLst>
            </p:cNvPr>
            <p:cNvSpPr/>
            <p:nvPr/>
          </p:nvSpPr>
          <p:spPr>
            <a:xfrm rot="5400000">
              <a:off x="6610035" y="298988"/>
              <a:ext cx="593904" cy="36666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sp>
        <p:nvSpPr>
          <p:cNvPr id="53" name="TextBox 52">
            <a:extLst>
              <a:ext uri="{FF2B5EF4-FFF2-40B4-BE49-F238E27FC236}">
                <a16:creationId xmlns:a16="http://schemas.microsoft.com/office/drawing/2014/main" id="{616DB88C-0D47-5282-5DD9-140808B28FBF}"/>
              </a:ext>
            </a:extLst>
          </p:cNvPr>
          <p:cNvSpPr txBox="1"/>
          <p:nvPr userDrawn="1"/>
        </p:nvSpPr>
        <p:spPr>
          <a:xfrm>
            <a:off x="3213425" y="3763630"/>
            <a:ext cx="65" cy="276999"/>
          </a:xfrm>
          <a:prstGeom prst="rect">
            <a:avLst/>
          </a:prstGeom>
          <a:noFill/>
        </p:spPr>
        <p:txBody>
          <a:bodyPr wrap="none" lIns="0" tIns="0" rIns="0" bIns="0" rtlCol="0">
            <a:spAutoFit/>
          </a:bodyPr>
          <a:lstStyle/>
          <a:p>
            <a:pPr algn="l"/>
            <a:endParaRPr lang="sv-SE" err="1"/>
          </a:p>
        </p:txBody>
      </p:sp>
      <p:sp>
        <p:nvSpPr>
          <p:cNvPr id="57" name="Text Placeholder 56">
            <a:extLst>
              <a:ext uri="{FF2B5EF4-FFF2-40B4-BE49-F238E27FC236}">
                <a16:creationId xmlns:a16="http://schemas.microsoft.com/office/drawing/2014/main" id="{74550D94-3272-D788-0084-658A6A7FF37E}"/>
              </a:ext>
            </a:extLst>
          </p:cNvPr>
          <p:cNvSpPr>
            <a:spLocks noGrp="1"/>
          </p:cNvSpPr>
          <p:nvPr userDrawn="1">
            <p:ph type="body" sz="quarter" idx="18" hasCustomPrompt="1"/>
          </p:nvPr>
        </p:nvSpPr>
        <p:spPr>
          <a:xfrm>
            <a:off x="393507" y="3462945"/>
            <a:ext cx="2165350" cy="2390775"/>
          </a:xfrm>
        </p:spPr>
        <p:txBody>
          <a:bodyPr>
            <a:normAutofit/>
          </a:bodyPr>
          <a:lstStyle>
            <a:lvl1pPr marL="171450" indent="-171450">
              <a:buClrTx/>
              <a:buFont typeface="Arial" panose="020B0604020202020204" pitchFamily="34" charset="0"/>
              <a:buChar char="•"/>
              <a:defRPr sz="900">
                <a:solidFill>
                  <a:schemeClr val="bg1"/>
                </a:solidFill>
              </a:defRPr>
            </a:lvl1pPr>
            <a:lvl2pPr marL="403650" indent="-171450">
              <a:buClrTx/>
              <a:buFont typeface="Arial" panose="020B0604020202020204" pitchFamily="34" charset="0"/>
              <a:buChar char="•"/>
              <a:defRPr sz="900">
                <a:solidFill>
                  <a:schemeClr val="bg1"/>
                </a:solidFill>
              </a:defRPr>
            </a:lvl2pPr>
            <a:lvl3pPr marL="634050" indent="-171450">
              <a:buClrTx/>
              <a:buFont typeface="Arial" panose="020B0604020202020204" pitchFamily="34" charset="0"/>
              <a:buChar char="•"/>
              <a:defRPr sz="900">
                <a:solidFill>
                  <a:schemeClr val="bg1"/>
                </a:solidFill>
              </a:defRPr>
            </a:lvl3pPr>
            <a:lvl4pPr marL="864450" indent="-171450">
              <a:buClrTx/>
              <a:buFont typeface="Arial" panose="020B0604020202020204" pitchFamily="34" charset="0"/>
              <a:buChar char="•"/>
              <a:defRPr sz="900">
                <a:solidFill>
                  <a:schemeClr val="bg1"/>
                </a:solidFill>
              </a:defRPr>
            </a:lvl4pPr>
            <a:lvl5pPr marL="1058850" indent="-171450">
              <a:buClrTx/>
              <a:buFont typeface="Arial" panose="020B0604020202020204" pitchFamily="34" charset="0"/>
              <a:buChar char="•"/>
              <a:defRPr sz="900">
                <a:solidFill>
                  <a:schemeClr val="bg1"/>
                </a:solidFill>
              </a:defRPr>
            </a:lvl5pPr>
          </a:lstStyle>
          <a:p>
            <a:pPr lvl="0"/>
            <a:r>
              <a:rPr lang="en-US" err="1"/>
              <a:t>Klicka</a:t>
            </a:r>
            <a:r>
              <a:rPr lang="en-US"/>
              <a:t> för </a:t>
            </a:r>
            <a:r>
              <a:rPr lang="en-US" err="1"/>
              <a:t>att</a:t>
            </a:r>
            <a:r>
              <a:rPr lang="en-US"/>
              <a:t> </a:t>
            </a:r>
            <a:r>
              <a:rPr lang="en-US" err="1"/>
              <a:t>fylla</a:t>
            </a:r>
            <a:r>
              <a:rPr lang="en-US"/>
              <a:t> </a:t>
            </a:r>
            <a:r>
              <a:rPr lang="en-US" err="1"/>
              <a:t>i</a:t>
            </a:r>
            <a:endParaRPr lang="sv-SE"/>
          </a:p>
        </p:txBody>
      </p:sp>
      <p:sp>
        <p:nvSpPr>
          <p:cNvPr id="58" name="Text Placeholder 56">
            <a:extLst>
              <a:ext uri="{FF2B5EF4-FFF2-40B4-BE49-F238E27FC236}">
                <a16:creationId xmlns:a16="http://schemas.microsoft.com/office/drawing/2014/main" id="{48D07673-58A1-8E88-61D8-1AB6C3604E6E}"/>
              </a:ext>
            </a:extLst>
          </p:cNvPr>
          <p:cNvSpPr>
            <a:spLocks noGrp="1"/>
          </p:cNvSpPr>
          <p:nvPr userDrawn="1">
            <p:ph type="body" sz="quarter" idx="19" hasCustomPrompt="1"/>
          </p:nvPr>
        </p:nvSpPr>
        <p:spPr>
          <a:xfrm>
            <a:off x="2703740" y="3462945"/>
            <a:ext cx="2165350" cy="2390775"/>
          </a:xfrm>
        </p:spPr>
        <p:txBody>
          <a:bodyPr>
            <a:normAutofit/>
          </a:bodyPr>
          <a:lstStyle>
            <a:lvl1pPr marL="171450" indent="-171450">
              <a:buClrTx/>
              <a:buFont typeface="Arial" panose="020B0604020202020204" pitchFamily="34" charset="0"/>
              <a:buChar char="•"/>
              <a:defRPr sz="900">
                <a:solidFill>
                  <a:schemeClr val="bg1"/>
                </a:solidFill>
              </a:defRPr>
            </a:lvl1pPr>
            <a:lvl2pPr marL="403650" indent="-171450">
              <a:buClrTx/>
              <a:buFont typeface="Arial" panose="020B0604020202020204" pitchFamily="34" charset="0"/>
              <a:buChar char="•"/>
              <a:defRPr sz="900">
                <a:solidFill>
                  <a:schemeClr val="bg1"/>
                </a:solidFill>
              </a:defRPr>
            </a:lvl2pPr>
            <a:lvl3pPr marL="634050" indent="-171450">
              <a:buClrTx/>
              <a:buFont typeface="Arial" panose="020B0604020202020204" pitchFamily="34" charset="0"/>
              <a:buChar char="•"/>
              <a:defRPr sz="900">
                <a:solidFill>
                  <a:schemeClr val="bg1"/>
                </a:solidFill>
              </a:defRPr>
            </a:lvl3pPr>
            <a:lvl4pPr marL="864450" indent="-171450">
              <a:buClrTx/>
              <a:buFont typeface="Arial" panose="020B0604020202020204" pitchFamily="34" charset="0"/>
              <a:buChar char="•"/>
              <a:defRPr sz="900">
                <a:solidFill>
                  <a:schemeClr val="bg1"/>
                </a:solidFill>
              </a:defRPr>
            </a:lvl4pPr>
            <a:lvl5pPr marL="1058850" indent="-171450">
              <a:buClrTx/>
              <a:buFont typeface="Arial" panose="020B0604020202020204" pitchFamily="34" charset="0"/>
              <a:buChar char="•"/>
              <a:defRPr sz="900">
                <a:solidFill>
                  <a:schemeClr val="bg1"/>
                </a:solidFill>
              </a:defRPr>
            </a:lvl5pPr>
          </a:lstStyle>
          <a:p>
            <a:pPr lvl="0"/>
            <a:r>
              <a:rPr lang="en-US" err="1"/>
              <a:t>Klicka</a:t>
            </a:r>
            <a:r>
              <a:rPr lang="en-US"/>
              <a:t> för </a:t>
            </a:r>
            <a:r>
              <a:rPr lang="en-US" err="1"/>
              <a:t>att</a:t>
            </a:r>
            <a:r>
              <a:rPr lang="en-US"/>
              <a:t> </a:t>
            </a:r>
            <a:r>
              <a:rPr lang="en-US" err="1"/>
              <a:t>fylla</a:t>
            </a:r>
            <a:r>
              <a:rPr lang="en-US"/>
              <a:t> </a:t>
            </a:r>
            <a:r>
              <a:rPr lang="en-US" err="1"/>
              <a:t>i</a:t>
            </a:r>
            <a:endParaRPr lang="sv-SE"/>
          </a:p>
        </p:txBody>
      </p:sp>
      <p:sp>
        <p:nvSpPr>
          <p:cNvPr id="59" name="Text Placeholder 56">
            <a:extLst>
              <a:ext uri="{FF2B5EF4-FFF2-40B4-BE49-F238E27FC236}">
                <a16:creationId xmlns:a16="http://schemas.microsoft.com/office/drawing/2014/main" id="{03EF469F-BD39-A72B-A22F-244DDCD7BD74}"/>
              </a:ext>
            </a:extLst>
          </p:cNvPr>
          <p:cNvSpPr>
            <a:spLocks noGrp="1"/>
          </p:cNvSpPr>
          <p:nvPr userDrawn="1">
            <p:ph type="body" sz="quarter" idx="20" hasCustomPrompt="1"/>
          </p:nvPr>
        </p:nvSpPr>
        <p:spPr>
          <a:xfrm>
            <a:off x="5013324" y="3462945"/>
            <a:ext cx="2165350" cy="2390775"/>
          </a:xfrm>
        </p:spPr>
        <p:txBody>
          <a:bodyPr>
            <a:normAutofit/>
          </a:bodyPr>
          <a:lstStyle>
            <a:lvl1pPr marL="171450" indent="-171450">
              <a:buClrTx/>
              <a:buFont typeface="Arial" panose="020B0604020202020204" pitchFamily="34" charset="0"/>
              <a:buChar char="•"/>
              <a:defRPr sz="900">
                <a:solidFill>
                  <a:schemeClr val="bg1"/>
                </a:solidFill>
              </a:defRPr>
            </a:lvl1pPr>
            <a:lvl2pPr marL="403650" indent="-171450">
              <a:buClrTx/>
              <a:buFont typeface="Arial" panose="020B0604020202020204" pitchFamily="34" charset="0"/>
              <a:buChar char="•"/>
              <a:defRPr sz="900">
                <a:solidFill>
                  <a:schemeClr val="bg1"/>
                </a:solidFill>
              </a:defRPr>
            </a:lvl2pPr>
            <a:lvl3pPr marL="634050" indent="-171450">
              <a:buClrTx/>
              <a:buFont typeface="Arial" panose="020B0604020202020204" pitchFamily="34" charset="0"/>
              <a:buChar char="•"/>
              <a:defRPr sz="900">
                <a:solidFill>
                  <a:schemeClr val="bg1"/>
                </a:solidFill>
              </a:defRPr>
            </a:lvl3pPr>
            <a:lvl4pPr marL="864450" indent="-171450">
              <a:buClrTx/>
              <a:buFont typeface="Arial" panose="020B0604020202020204" pitchFamily="34" charset="0"/>
              <a:buChar char="•"/>
              <a:defRPr sz="900">
                <a:solidFill>
                  <a:schemeClr val="bg1"/>
                </a:solidFill>
              </a:defRPr>
            </a:lvl4pPr>
            <a:lvl5pPr marL="1058850" indent="-171450">
              <a:buClrTx/>
              <a:buFont typeface="Arial" panose="020B0604020202020204" pitchFamily="34" charset="0"/>
              <a:buChar char="•"/>
              <a:defRPr sz="900">
                <a:solidFill>
                  <a:schemeClr val="bg1"/>
                </a:solidFill>
              </a:defRPr>
            </a:lvl5pPr>
          </a:lstStyle>
          <a:p>
            <a:pPr lvl="0"/>
            <a:r>
              <a:rPr lang="en-US" err="1"/>
              <a:t>Klicka</a:t>
            </a:r>
            <a:r>
              <a:rPr lang="en-US"/>
              <a:t> för </a:t>
            </a:r>
            <a:r>
              <a:rPr lang="en-US" err="1"/>
              <a:t>att</a:t>
            </a:r>
            <a:r>
              <a:rPr lang="en-US"/>
              <a:t> </a:t>
            </a:r>
            <a:r>
              <a:rPr lang="en-US" err="1"/>
              <a:t>fylla</a:t>
            </a:r>
            <a:r>
              <a:rPr lang="en-US"/>
              <a:t> </a:t>
            </a:r>
            <a:r>
              <a:rPr lang="en-US" err="1"/>
              <a:t>i</a:t>
            </a:r>
            <a:endParaRPr lang="sv-SE"/>
          </a:p>
        </p:txBody>
      </p:sp>
      <p:sp>
        <p:nvSpPr>
          <p:cNvPr id="60" name="Text Placeholder 56">
            <a:extLst>
              <a:ext uri="{FF2B5EF4-FFF2-40B4-BE49-F238E27FC236}">
                <a16:creationId xmlns:a16="http://schemas.microsoft.com/office/drawing/2014/main" id="{1026A5EE-AED3-5408-50C1-EEB3306F836F}"/>
              </a:ext>
            </a:extLst>
          </p:cNvPr>
          <p:cNvSpPr>
            <a:spLocks noGrp="1"/>
          </p:cNvSpPr>
          <p:nvPr userDrawn="1">
            <p:ph type="body" sz="quarter" idx="21" hasCustomPrompt="1"/>
          </p:nvPr>
        </p:nvSpPr>
        <p:spPr>
          <a:xfrm>
            <a:off x="7336196" y="3462945"/>
            <a:ext cx="2165350" cy="2390775"/>
          </a:xfrm>
        </p:spPr>
        <p:txBody>
          <a:bodyPr>
            <a:normAutofit/>
          </a:bodyPr>
          <a:lstStyle>
            <a:lvl1pPr marL="171450" indent="-171450">
              <a:buClrTx/>
              <a:buFont typeface="Arial" panose="020B0604020202020204" pitchFamily="34" charset="0"/>
              <a:buChar char="•"/>
              <a:defRPr sz="900">
                <a:solidFill>
                  <a:schemeClr val="bg1"/>
                </a:solidFill>
              </a:defRPr>
            </a:lvl1pPr>
            <a:lvl2pPr marL="403650" indent="-171450">
              <a:buClrTx/>
              <a:buFont typeface="Arial" panose="020B0604020202020204" pitchFamily="34" charset="0"/>
              <a:buChar char="•"/>
              <a:defRPr sz="900">
                <a:solidFill>
                  <a:schemeClr val="bg1"/>
                </a:solidFill>
              </a:defRPr>
            </a:lvl2pPr>
            <a:lvl3pPr marL="634050" indent="-171450">
              <a:buClrTx/>
              <a:buFont typeface="Arial" panose="020B0604020202020204" pitchFamily="34" charset="0"/>
              <a:buChar char="•"/>
              <a:defRPr sz="900">
                <a:solidFill>
                  <a:schemeClr val="bg1"/>
                </a:solidFill>
              </a:defRPr>
            </a:lvl3pPr>
            <a:lvl4pPr marL="864450" indent="-171450">
              <a:buClrTx/>
              <a:buFont typeface="Arial" panose="020B0604020202020204" pitchFamily="34" charset="0"/>
              <a:buChar char="•"/>
              <a:defRPr sz="900">
                <a:solidFill>
                  <a:schemeClr val="bg1"/>
                </a:solidFill>
              </a:defRPr>
            </a:lvl4pPr>
            <a:lvl5pPr marL="1058850" indent="-171450">
              <a:buClrTx/>
              <a:buFont typeface="Arial" panose="020B0604020202020204" pitchFamily="34" charset="0"/>
              <a:buChar char="•"/>
              <a:defRPr sz="900">
                <a:solidFill>
                  <a:schemeClr val="bg1"/>
                </a:solidFill>
              </a:defRPr>
            </a:lvl5pPr>
          </a:lstStyle>
          <a:p>
            <a:pPr lvl="0"/>
            <a:r>
              <a:rPr lang="en-US" err="1"/>
              <a:t>Klicka</a:t>
            </a:r>
            <a:r>
              <a:rPr lang="en-US"/>
              <a:t> för </a:t>
            </a:r>
            <a:r>
              <a:rPr lang="en-US" err="1"/>
              <a:t>att</a:t>
            </a:r>
            <a:r>
              <a:rPr lang="en-US"/>
              <a:t> </a:t>
            </a:r>
            <a:r>
              <a:rPr lang="en-US" err="1"/>
              <a:t>fylla</a:t>
            </a:r>
            <a:r>
              <a:rPr lang="en-US"/>
              <a:t> </a:t>
            </a:r>
            <a:r>
              <a:rPr lang="en-US" err="1"/>
              <a:t>i</a:t>
            </a:r>
            <a:endParaRPr lang="sv-SE"/>
          </a:p>
        </p:txBody>
      </p:sp>
      <p:sp>
        <p:nvSpPr>
          <p:cNvPr id="61" name="Text Placeholder 56">
            <a:extLst>
              <a:ext uri="{FF2B5EF4-FFF2-40B4-BE49-F238E27FC236}">
                <a16:creationId xmlns:a16="http://schemas.microsoft.com/office/drawing/2014/main" id="{1BA27E8C-088D-84FF-51C4-730AB4778B14}"/>
              </a:ext>
            </a:extLst>
          </p:cNvPr>
          <p:cNvSpPr>
            <a:spLocks noGrp="1"/>
          </p:cNvSpPr>
          <p:nvPr userDrawn="1">
            <p:ph type="body" sz="quarter" idx="22" hasCustomPrompt="1"/>
          </p:nvPr>
        </p:nvSpPr>
        <p:spPr>
          <a:xfrm>
            <a:off x="9641018" y="3462945"/>
            <a:ext cx="2165350" cy="2390775"/>
          </a:xfrm>
        </p:spPr>
        <p:txBody>
          <a:bodyPr>
            <a:normAutofit/>
          </a:bodyPr>
          <a:lstStyle>
            <a:lvl1pPr marL="171450" indent="-171450">
              <a:buClrTx/>
              <a:buFont typeface="Arial" panose="020B0604020202020204" pitchFamily="34" charset="0"/>
              <a:buChar char="•"/>
              <a:defRPr sz="900">
                <a:solidFill>
                  <a:schemeClr val="bg1"/>
                </a:solidFill>
              </a:defRPr>
            </a:lvl1pPr>
            <a:lvl2pPr marL="403650" indent="-171450">
              <a:buClrTx/>
              <a:buFont typeface="Arial" panose="020B0604020202020204" pitchFamily="34" charset="0"/>
              <a:buChar char="•"/>
              <a:defRPr sz="900">
                <a:solidFill>
                  <a:schemeClr val="bg1"/>
                </a:solidFill>
              </a:defRPr>
            </a:lvl2pPr>
            <a:lvl3pPr marL="634050" indent="-171450">
              <a:buClrTx/>
              <a:buFont typeface="Arial" panose="020B0604020202020204" pitchFamily="34" charset="0"/>
              <a:buChar char="•"/>
              <a:defRPr sz="900">
                <a:solidFill>
                  <a:schemeClr val="bg1"/>
                </a:solidFill>
              </a:defRPr>
            </a:lvl3pPr>
            <a:lvl4pPr marL="864450" indent="-171450">
              <a:buClrTx/>
              <a:buFont typeface="Arial" panose="020B0604020202020204" pitchFamily="34" charset="0"/>
              <a:buChar char="•"/>
              <a:defRPr sz="900">
                <a:solidFill>
                  <a:schemeClr val="bg1"/>
                </a:solidFill>
              </a:defRPr>
            </a:lvl4pPr>
            <a:lvl5pPr marL="1058850" indent="-171450">
              <a:buClrTx/>
              <a:buFont typeface="Arial" panose="020B0604020202020204" pitchFamily="34" charset="0"/>
              <a:buChar char="•"/>
              <a:defRPr sz="900">
                <a:solidFill>
                  <a:schemeClr val="bg1"/>
                </a:solidFill>
              </a:defRPr>
            </a:lvl5pPr>
          </a:lstStyle>
          <a:p>
            <a:pPr lvl="0"/>
            <a:r>
              <a:rPr lang="en-US" err="1"/>
              <a:t>Klicka</a:t>
            </a:r>
            <a:r>
              <a:rPr lang="en-US"/>
              <a:t> för </a:t>
            </a:r>
            <a:r>
              <a:rPr lang="en-US" err="1"/>
              <a:t>att</a:t>
            </a:r>
            <a:r>
              <a:rPr lang="en-US"/>
              <a:t> </a:t>
            </a:r>
            <a:r>
              <a:rPr lang="en-US" err="1"/>
              <a:t>fylla</a:t>
            </a:r>
            <a:r>
              <a:rPr lang="en-US"/>
              <a:t> </a:t>
            </a:r>
            <a:r>
              <a:rPr lang="en-US" err="1"/>
              <a:t>i</a:t>
            </a:r>
            <a:endParaRPr lang="sv-SE"/>
          </a:p>
        </p:txBody>
      </p:sp>
      <p:sp>
        <p:nvSpPr>
          <p:cNvPr id="55" name="TextBox 54">
            <a:extLst>
              <a:ext uri="{FF2B5EF4-FFF2-40B4-BE49-F238E27FC236}">
                <a16:creationId xmlns:a16="http://schemas.microsoft.com/office/drawing/2014/main" id="{4BC2532D-E019-F553-1617-7A719FC7B0A4}"/>
              </a:ext>
            </a:extLst>
          </p:cNvPr>
          <p:cNvSpPr txBox="1"/>
          <p:nvPr userDrawn="1"/>
        </p:nvSpPr>
        <p:spPr>
          <a:xfrm>
            <a:off x="2701759" y="1801830"/>
            <a:ext cx="2320894"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a:ln>
                  <a:noFill/>
                </a:ln>
                <a:solidFill>
                  <a:srgbClr val="FFFFFF"/>
                </a:solidFill>
                <a:effectLst/>
                <a:uLnTx/>
                <a:uFillTx/>
                <a:latin typeface="Arial"/>
                <a:ea typeface="+mn-ea"/>
                <a:cs typeface="+mn-cs"/>
              </a:rPr>
              <a:t>Infrastruktur och produktionssystem:</a:t>
            </a:r>
          </a:p>
        </p:txBody>
      </p:sp>
      <p:sp>
        <p:nvSpPr>
          <p:cNvPr id="56" name="Rectangle: Top Corners Rounded 55">
            <a:extLst>
              <a:ext uri="{FF2B5EF4-FFF2-40B4-BE49-F238E27FC236}">
                <a16:creationId xmlns:a16="http://schemas.microsoft.com/office/drawing/2014/main" id="{A7762EC6-70C1-195A-3679-B6B5D016EDB8}"/>
              </a:ext>
            </a:extLst>
          </p:cNvPr>
          <p:cNvSpPr/>
          <p:nvPr userDrawn="1"/>
        </p:nvSpPr>
        <p:spPr>
          <a:xfrm>
            <a:off x="4976133" y="1620127"/>
            <a:ext cx="2246400" cy="828000"/>
          </a:xfrm>
          <a:prstGeom prst="round2SameRect">
            <a:avLst>
              <a:gd name="adj1" fmla="val 30471"/>
              <a:gd name="adj2" fmla="val 0"/>
            </a:avLst>
          </a:prstGeom>
          <a:solidFill>
            <a:srgbClr val="33849B"/>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a:ln>
                  <a:noFill/>
                </a:ln>
                <a:solidFill>
                  <a:srgbClr val="FFFFFF"/>
                </a:solidFill>
                <a:effectLst/>
                <a:uLnTx/>
                <a:uFillTx/>
                <a:latin typeface="Arial"/>
                <a:ea typeface="+mn-ea"/>
                <a:cs typeface="+mn-cs"/>
              </a:rPr>
              <a:t>Lagar och regler:</a:t>
            </a:r>
          </a:p>
        </p:txBody>
      </p:sp>
      <p:pic>
        <p:nvPicPr>
          <p:cNvPr id="32" name="Graphic 31" descr="Gavel with solid fill">
            <a:extLst>
              <a:ext uri="{FF2B5EF4-FFF2-40B4-BE49-F238E27FC236}">
                <a16:creationId xmlns:a16="http://schemas.microsoft.com/office/drawing/2014/main" id="{CADB0D0D-F68B-52EB-D92B-470849689C0B}"/>
              </a:ext>
            </a:extLst>
          </p:cNvPr>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97483" y="1616654"/>
            <a:ext cx="762774" cy="762774"/>
          </a:xfrm>
          <a:prstGeom prst="rect">
            <a:avLst/>
          </a:prstGeom>
        </p:spPr>
      </p:pic>
      <p:sp>
        <p:nvSpPr>
          <p:cNvPr id="62" name="Rectangle: Top Corners Rounded 61">
            <a:extLst>
              <a:ext uri="{FF2B5EF4-FFF2-40B4-BE49-F238E27FC236}">
                <a16:creationId xmlns:a16="http://schemas.microsoft.com/office/drawing/2014/main" id="{39D46B72-3536-79BD-E321-ADD64E828CA2}"/>
              </a:ext>
            </a:extLst>
          </p:cNvPr>
          <p:cNvSpPr/>
          <p:nvPr userDrawn="1"/>
        </p:nvSpPr>
        <p:spPr>
          <a:xfrm>
            <a:off x="7293375" y="1620127"/>
            <a:ext cx="2246400" cy="828000"/>
          </a:xfrm>
          <a:prstGeom prst="round2SameRect">
            <a:avLst>
              <a:gd name="adj1" fmla="val 30471"/>
              <a:gd name="adj2" fmla="val 0"/>
            </a:avLst>
          </a:prstGeom>
          <a:solidFill>
            <a:srgbClr val="32A5AC"/>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lstStyle/>
          <a:p>
            <a:r>
              <a:rPr lang="sv-SE" sz="1400" b="1">
                <a:solidFill>
                  <a:schemeClr val="tx1"/>
                </a:solidFill>
              </a:rPr>
              <a:t>Kultur och </a:t>
            </a:r>
            <a:br>
              <a:rPr lang="sv-SE" sz="1400" b="1">
                <a:solidFill>
                  <a:schemeClr val="tx1"/>
                </a:solidFill>
              </a:rPr>
            </a:br>
            <a:r>
              <a:rPr lang="sv-SE" sz="1400" b="1">
                <a:solidFill>
                  <a:schemeClr val="tx1"/>
                </a:solidFill>
              </a:rPr>
              <a:t>värderingar:</a:t>
            </a:r>
          </a:p>
        </p:txBody>
      </p:sp>
      <p:grpSp>
        <p:nvGrpSpPr>
          <p:cNvPr id="35" name="Group 34">
            <a:extLst>
              <a:ext uri="{FF2B5EF4-FFF2-40B4-BE49-F238E27FC236}">
                <a16:creationId xmlns:a16="http://schemas.microsoft.com/office/drawing/2014/main" id="{1EFB83A7-4AE3-DD0F-A6B0-A087439A7B6E}"/>
              </a:ext>
            </a:extLst>
          </p:cNvPr>
          <p:cNvGrpSpPr/>
          <p:nvPr/>
        </p:nvGrpSpPr>
        <p:grpSpPr>
          <a:xfrm>
            <a:off x="8745067" y="1648890"/>
            <a:ext cx="800541" cy="671589"/>
            <a:chOff x="-4273169" y="8062836"/>
            <a:chExt cx="1035100" cy="868366"/>
          </a:xfrm>
          <a:solidFill>
            <a:schemeClr val="accent6">
              <a:lumMod val="75000"/>
              <a:alpha val="50000"/>
            </a:schemeClr>
          </a:solidFill>
        </p:grpSpPr>
        <p:pic>
          <p:nvPicPr>
            <p:cNvPr id="39" name="Graphic 38" descr="Confused person with solid fill">
              <a:extLst>
                <a:ext uri="{FF2B5EF4-FFF2-40B4-BE49-F238E27FC236}">
                  <a16:creationId xmlns:a16="http://schemas.microsoft.com/office/drawing/2014/main" id="{42F5462C-712D-514C-91FA-A3D0366360CF}"/>
                </a:ext>
              </a:extLst>
            </p:cNvPr>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889743" y="8279529"/>
              <a:ext cx="651674" cy="651673"/>
            </a:xfrm>
            <a:prstGeom prst="rect">
              <a:avLst/>
            </a:prstGeom>
          </p:spPr>
        </p:pic>
        <p:pic>
          <p:nvPicPr>
            <p:cNvPr id="40" name="Graphic 39" descr="Woman Shrugging with solid fill">
              <a:extLst>
                <a:ext uri="{FF2B5EF4-FFF2-40B4-BE49-F238E27FC236}">
                  <a16:creationId xmlns:a16="http://schemas.microsoft.com/office/drawing/2014/main" id="{24C11EB8-467A-D8A2-1BC3-C00FDE6FDB83}"/>
                </a:ext>
              </a:extLst>
            </p:cNvPr>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73169" y="8062836"/>
              <a:ext cx="650445" cy="650446"/>
            </a:xfrm>
            <a:prstGeom prst="rect">
              <a:avLst/>
            </a:prstGeom>
          </p:spPr>
        </p:pic>
      </p:grpSp>
      <p:sp>
        <p:nvSpPr>
          <p:cNvPr id="63" name="Rectangle: Top Corners Rounded 62">
            <a:extLst>
              <a:ext uri="{FF2B5EF4-FFF2-40B4-BE49-F238E27FC236}">
                <a16:creationId xmlns:a16="http://schemas.microsoft.com/office/drawing/2014/main" id="{5837E9B7-1A5A-2236-796D-B7E743540475}"/>
              </a:ext>
            </a:extLst>
          </p:cNvPr>
          <p:cNvSpPr/>
          <p:nvPr userDrawn="1"/>
        </p:nvSpPr>
        <p:spPr>
          <a:xfrm>
            <a:off x="9607506" y="1620127"/>
            <a:ext cx="2246400" cy="828000"/>
          </a:xfrm>
          <a:prstGeom prst="round2SameRect">
            <a:avLst>
              <a:gd name="adj1" fmla="val 30471"/>
              <a:gd name="adj2" fmla="val 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tlCol="0" anchor="ctr"/>
          <a:lstStyle/>
          <a:p>
            <a:r>
              <a:rPr lang="sv-SE" sz="1400" b="1">
                <a:solidFill>
                  <a:schemeClr val="bg1"/>
                </a:solidFill>
              </a:rPr>
              <a:t>Teknik, produkter </a:t>
            </a:r>
          </a:p>
          <a:p>
            <a:r>
              <a:rPr lang="sv-SE" sz="1400" b="1">
                <a:solidFill>
                  <a:schemeClr val="bg1"/>
                </a:solidFill>
              </a:rPr>
              <a:t>och processer:</a:t>
            </a:r>
          </a:p>
        </p:txBody>
      </p:sp>
      <p:pic>
        <p:nvPicPr>
          <p:cNvPr id="34" name="Graphic 33" descr="Plug with solid fill">
            <a:extLst>
              <a:ext uri="{FF2B5EF4-FFF2-40B4-BE49-F238E27FC236}">
                <a16:creationId xmlns:a16="http://schemas.microsoft.com/office/drawing/2014/main" id="{AFF199D5-CF5F-A7BC-7EF6-EA10B5BF6A77}"/>
              </a:ext>
            </a:extLst>
          </p:cNvPr>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106608" y="1682232"/>
            <a:ext cx="746512" cy="746512"/>
          </a:xfrm>
          <a:prstGeom prst="rect">
            <a:avLst/>
          </a:prstGeom>
        </p:spPr>
      </p:pic>
    </p:spTree>
    <p:extLst>
      <p:ext uri="{BB962C8B-B14F-4D97-AF65-F5344CB8AC3E}">
        <p14:creationId xmlns:p14="http://schemas.microsoft.com/office/powerpoint/2010/main" val="145581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Breaker">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2" name="Logo_ramboll_white_bmkArt">
            <a:extLst>
              <a:ext uri="{FF2B5EF4-FFF2-40B4-BE49-F238E27FC236}">
                <a16:creationId xmlns:a16="http://schemas.microsoft.com/office/drawing/2014/main" id="{B769F7C5-B503-77EE-D7EB-53DCF3EB527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4" name="Subtitle 2">
            <a:extLst>
              <a:ext uri="{FF2B5EF4-FFF2-40B4-BE49-F238E27FC236}">
                <a16:creationId xmlns:a16="http://schemas.microsoft.com/office/drawing/2014/main" id="{FDF86DE9-F9DB-A83C-192E-FE68C4E8EE6F}"/>
              </a:ext>
            </a:extLst>
          </p:cNvPr>
          <p:cNvSpPr txBox="1"/>
          <p:nvPr userDrawn="1"/>
        </p:nvSpPr>
        <p:spPr bwMode="white">
          <a:xfrm>
            <a:off x="8252450" y="571307"/>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cxnSp>
        <p:nvCxnSpPr>
          <p:cNvPr id="47" name="Straight Connector 46">
            <a:extLst>
              <a:ext uri="{FF2B5EF4-FFF2-40B4-BE49-F238E27FC236}">
                <a16:creationId xmlns:a16="http://schemas.microsoft.com/office/drawing/2014/main" id="{DCBB3835-616A-C0AA-73EA-331E6F7D7B79}"/>
              </a:ext>
            </a:extLst>
          </p:cNvPr>
          <p:cNvCxnSpPr/>
          <p:nvPr userDrawn="1"/>
        </p:nvCxnSpPr>
        <p:spPr>
          <a:xfrm>
            <a:off x="215590" y="3478991"/>
            <a:ext cx="11709797" cy="0"/>
          </a:xfrm>
          <a:prstGeom prst="line">
            <a:avLst/>
          </a:prstGeom>
          <a:ln w="5715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16DB88C-0D47-5282-5DD9-140808B28FBF}"/>
              </a:ext>
            </a:extLst>
          </p:cNvPr>
          <p:cNvSpPr txBox="1"/>
          <p:nvPr userDrawn="1"/>
        </p:nvSpPr>
        <p:spPr>
          <a:xfrm>
            <a:off x="3213425" y="3858880"/>
            <a:ext cx="65" cy="123111"/>
          </a:xfrm>
          <a:prstGeom prst="rect">
            <a:avLst/>
          </a:prstGeom>
          <a:noFill/>
        </p:spPr>
        <p:txBody>
          <a:bodyPr wrap="none" lIns="0" tIns="0" rIns="0" bIns="0" rtlCol="0">
            <a:spAutoFit/>
          </a:bodyPr>
          <a:lstStyle/>
          <a:p>
            <a:pPr algn="l"/>
            <a:endParaRPr lang="sv-SE" sz="800" err="1"/>
          </a:p>
        </p:txBody>
      </p:sp>
      <p:sp>
        <p:nvSpPr>
          <p:cNvPr id="6" name="Arrow: Pentagon 5">
            <a:extLst>
              <a:ext uri="{FF2B5EF4-FFF2-40B4-BE49-F238E27FC236}">
                <a16:creationId xmlns:a16="http://schemas.microsoft.com/office/drawing/2014/main" id="{889A9267-09C8-4F8C-4569-9E6A0F2898E9}"/>
              </a:ext>
            </a:extLst>
          </p:cNvPr>
          <p:cNvSpPr>
            <a:spLocks/>
          </p:cNvSpPr>
          <p:nvPr userDrawn="1"/>
        </p:nvSpPr>
        <p:spPr>
          <a:xfrm>
            <a:off x="9360826" y="2564555"/>
            <a:ext cx="2478348" cy="360000"/>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Effektmål (lång sikt)</a:t>
            </a:r>
          </a:p>
        </p:txBody>
      </p:sp>
      <p:sp>
        <p:nvSpPr>
          <p:cNvPr id="8" name="Arrow: Pentagon 7">
            <a:extLst>
              <a:ext uri="{FF2B5EF4-FFF2-40B4-BE49-F238E27FC236}">
                <a16:creationId xmlns:a16="http://schemas.microsoft.com/office/drawing/2014/main" id="{5FD3A7F8-1C6E-BD10-14E0-2BBD90B93648}"/>
              </a:ext>
            </a:extLst>
          </p:cNvPr>
          <p:cNvSpPr>
            <a:spLocks/>
          </p:cNvSpPr>
          <p:nvPr userDrawn="1"/>
        </p:nvSpPr>
        <p:spPr>
          <a:xfrm>
            <a:off x="7071553" y="2564555"/>
            <a:ext cx="2529643" cy="360000"/>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Effektmål (kort sikt)</a:t>
            </a:r>
          </a:p>
        </p:txBody>
      </p:sp>
      <p:sp>
        <p:nvSpPr>
          <p:cNvPr id="9" name="Arrow: Pentagon 8">
            <a:extLst>
              <a:ext uri="{FF2B5EF4-FFF2-40B4-BE49-F238E27FC236}">
                <a16:creationId xmlns:a16="http://schemas.microsoft.com/office/drawing/2014/main" id="{B882C803-15F9-B9E7-D929-17FDBDEC1ABF}"/>
              </a:ext>
            </a:extLst>
          </p:cNvPr>
          <p:cNvSpPr>
            <a:spLocks/>
          </p:cNvSpPr>
          <p:nvPr userDrawn="1"/>
        </p:nvSpPr>
        <p:spPr>
          <a:xfrm>
            <a:off x="4774180" y="2564555"/>
            <a:ext cx="2505714" cy="360000"/>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Resultatmål</a:t>
            </a:r>
          </a:p>
        </p:txBody>
      </p:sp>
      <p:pic>
        <p:nvPicPr>
          <p:cNvPr id="11" name="Logo_ramboll_white_bmkArt">
            <a:extLst>
              <a:ext uri="{FF2B5EF4-FFF2-40B4-BE49-F238E27FC236}">
                <a16:creationId xmlns:a16="http://schemas.microsoft.com/office/drawing/2014/main" id="{2042530C-1E34-9F5F-41B0-B5192D1D73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14" name="Arrow: Pentagon 13">
            <a:extLst>
              <a:ext uri="{FF2B5EF4-FFF2-40B4-BE49-F238E27FC236}">
                <a16:creationId xmlns:a16="http://schemas.microsoft.com/office/drawing/2014/main" id="{8E6FBAB4-AF4A-B7D7-9E21-E4296143718F}"/>
              </a:ext>
            </a:extLst>
          </p:cNvPr>
          <p:cNvSpPr>
            <a:spLocks/>
          </p:cNvSpPr>
          <p:nvPr userDrawn="1"/>
        </p:nvSpPr>
        <p:spPr>
          <a:xfrm>
            <a:off x="2506698" y="2564555"/>
            <a:ext cx="2465709" cy="360000"/>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400" b="1">
                <a:solidFill>
                  <a:schemeClr val="tx1"/>
                </a:solidFill>
              </a:rPr>
              <a:t>Prestationsmål</a:t>
            </a:r>
            <a:endParaRPr lang="sv-SE" sz="1400">
              <a:solidFill>
                <a:schemeClr val="bg1"/>
              </a:solidFill>
            </a:endParaRPr>
          </a:p>
        </p:txBody>
      </p:sp>
      <p:sp>
        <p:nvSpPr>
          <p:cNvPr id="15" name="Arrow: Pentagon 14">
            <a:extLst>
              <a:ext uri="{FF2B5EF4-FFF2-40B4-BE49-F238E27FC236}">
                <a16:creationId xmlns:a16="http://schemas.microsoft.com/office/drawing/2014/main" id="{A4776A28-C664-B93D-FBA4-CF6239A4BF4C}"/>
              </a:ext>
            </a:extLst>
          </p:cNvPr>
          <p:cNvSpPr>
            <a:spLocks/>
          </p:cNvSpPr>
          <p:nvPr userDrawn="1"/>
        </p:nvSpPr>
        <p:spPr>
          <a:xfrm>
            <a:off x="360304" y="2564555"/>
            <a:ext cx="2316441" cy="360000"/>
          </a:xfrm>
          <a:prstGeom prst="homePlat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Aktiviteter</a:t>
            </a:r>
          </a:p>
        </p:txBody>
      </p:sp>
      <p:sp>
        <p:nvSpPr>
          <p:cNvPr id="16" name="Rectangle 15">
            <a:extLst>
              <a:ext uri="{FF2B5EF4-FFF2-40B4-BE49-F238E27FC236}">
                <a16:creationId xmlns:a16="http://schemas.microsoft.com/office/drawing/2014/main" id="{EB42352A-7FE1-273F-DF71-CFA5CDE5631D}"/>
              </a:ext>
            </a:extLst>
          </p:cNvPr>
          <p:cNvSpPr>
            <a:spLocks/>
          </p:cNvSpPr>
          <p:nvPr userDrawn="1"/>
        </p:nvSpPr>
        <p:spPr>
          <a:xfrm>
            <a:off x="348892" y="298880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17" name="Rectangle 16">
            <a:extLst>
              <a:ext uri="{FF2B5EF4-FFF2-40B4-BE49-F238E27FC236}">
                <a16:creationId xmlns:a16="http://schemas.microsoft.com/office/drawing/2014/main" id="{CAEB9218-9464-4145-AF10-725CD8E616BA}"/>
              </a:ext>
            </a:extLst>
          </p:cNvPr>
          <p:cNvSpPr>
            <a:spLocks/>
          </p:cNvSpPr>
          <p:nvPr userDrawn="1"/>
        </p:nvSpPr>
        <p:spPr>
          <a:xfrm>
            <a:off x="2660725"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18" name="Rectangle 17">
            <a:extLst>
              <a:ext uri="{FF2B5EF4-FFF2-40B4-BE49-F238E27FC236}">
                <a16:creationId xmlns:a16="http://schemas.microsoft.com/office/drawing/2014/main" id="{199571C5-1D0F-02CD-446A-594816EC0F0B}"/>
              </a:ext>
            </a:extLst>
          </p:cNvPr>
          <p:cNvSpPr>
            <a:spLocks/>
          </p:cNvSpPr>
          <p:nvPr userDrawn="1"/>
        </p:nvSpPr>
        <p:spPr>
          <a:xfrm>
            <a:off x="4970309"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19" name="Rectangle 18">
            <a:extLst>
              <a:ext uri="{FF2B5EF4-FFF2-40B4-BE49-F238E27FC236}">
                <a16:creationId xmlns:a16="http://schemas.microsoft.com/office/drawing/2014/main" id="{F54C944F-CE1C-78B4-F1C0-E977515DBE63}"/>
              </a:ext>
            </a:extLst>
          </p:cNvPr>
          <p:cNvSpPr>
            <a:spLocks/>
          </p:cNvSpPr>
          <p:nvPr userDrawn="1"/>
        </p:nvSpPr>
        <p:spPr>
          <a:xfrm>
            <a:off x="7279893"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0" name="Rectangle 19">
            <a:extLst>
              <a:ext uri="{FF2B5EF4-FFF2-40B4-BE49-F238E27FC236}">
                <a16:creationId xmlns:a16="http://schemas.microsoft.com/office/drawing/2014/main" id="{34FF72E8-8DCF-1367-741D-B001F21A8986}"/>
              </a:ext>
            </a:extLst>
          </p:cNvPr>
          <p:cNvSpPr>
            <a:spLocks/>
          </p:cNvSpPr>
          <p:nvPr userDrawn="1"/>
        </p:nvSpPr>
        <p:spPr>
          <a:xfrm>
            <a:off x="9591987"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1" name="Rectangle 20">
            <a:extLst>
              <a:ext uri="{FF2B5EF4-FFF2-40B4-BE49-F238E27FC236}">
                <a16:creationId xmlns:a16="http://schemas.microsoft.com/office/drawing/2014/main" id="{71FDFB65-C714-8234-5836-09E8B74239B1}"/>
              </a:ext>
            </a:extLst>
          </p:cNvPr>
          <p:cNvSpPr>
            <a:spLocks/>
          </p:cNvSpPr>
          <p:nvPr userDrawn="1"/>
        </p:nvSpPr>
        <p:spPr>
          <a:xfrm>
            <a:off x="348892"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2" name="Rectangle 21">
            <a:extLst>
              <a:ext uri="{FF2B5EF4-FFF2-40B4-BE49-F238E27FC236}">
                <a16:creationId xmlns:a16="http://schemas.microsoft.com/office/drawing/2014/main" id="{58F52940-3B97-40F7-F426-9B69096A7216}"/>
              </a:ext>
            </a:extLst>
          </p:cNvPr>
          <p:cNvSpPr>
            <a:spLocks/>
          </p:cNvSpPr>
          <p:nvPr userDrawn="1"/>
        </p:nvSpPr>
        <p:spPr>
          <a:xfrm>
            <a:off x="2660725"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3" name="Rectangle 22">
            <a:extLst>
              <a:ext uri="{FF2B5EF4-FFF2-40B4-BE49-F238E27FC236}">
                <a16:creationId xmlns:a16="http://schemas.microsoft.com/office/drawing/2014/main" id="{1405476A-E0DE-FF9F-119C-484E480931ED}"/>
              </a:ext>
            </a:extLst>
          </p:cNvPr>
          <p:cNvSpPr>
            <a:spLocks/>
          </p:cNvSpPr>
          <p:nvPr userDrawn="1"/>
        </p:nvSpPr>
        <p:spPr>
          <a:xfrm>
            <a:off x="4970309"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4" name="Rectangle 23">
            <a:extLst>
              <a:ext uri="{FF2B5EF4-FFF2-40B4-BE49-F238E27FC236}">
                <a16:creationId xmlns:a16="http://schemas.microsoft.com/office/drawing/2014/main" id="{5C52612C-2E7A-C9E1-AB7A-C96FEFD14BCD}"/>
              </a:ext>
            </a:extLst>
          </p:cNvPr>
          <p:cNvSpPr>
            <a:spLocks/>
          </p:cNvSpPr>
          <p:nvPr userDrawn="1"/>
        </p:nvSpPr>
        <p:spPr>
          <a:xfrm>
            <a:off x="7279893" y="377617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5" name="Rectangle 24">
            <a:extLst>
              <a:ext uri="{FF2B5EF4-FFF2-40B4-BE49-F238E27FC236}">
                <a16:creationId xmlns:a16="http://schemas.microsoft.com/office/drawing/2014/main" id="{945EAA1E-EBA7-3730-3F6C-8C7CD0BA1DA2}"/>
              </a:ext>
            </a:extLst>
          </p:cNvPr>
          <p:cNvSpPr>
            <a:spLocks/>
          </p:cNvSpPr>
          <p:nvPr userDrawn="1"/>
        </p:nvSpPr>
        <p:spPr>
          <a:xfrm>
            <a:off x="9591987"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6" name="Rectangle 25">
            <a:extLst>
              <a:ext uri="{FF2B5EF4-FFF2-40B4-BE49-F238E27FC236}">
                <a16:creationId xmlns:a16="http://schemas.microsoft.com/office/drawing/2014/main" id="{AEC2C295-8E24-E73C-AAA5-5DCDF2464024}"/>
              </a:ext>
            </a:extLst>
          </p:cNvPr>
          <p:cNvSpPr>
            <a:spLocks/>
          </p:cNvSpPr>
          <p:nvPr userDrawn="1"/>
        </p:nvSpPr>
        <p:spPr>
          <a:xfrm>
            <a:off x="348892"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7" name="Rectangle 26">
            <a:extLst>
              <a:ext uri="{FF2B5EF4-FFF2-40B4-BE49-F238E27FC236}">
                <a16:creationId xmlns:a16="http://schemas.microsoft.com/office/drawing/2014/main" id="{44771C37-4A6C-0208-054E-1F53BE72D7D4}"/>
              </a:ext>
            </a:extLst>
          </p:cNvPr>
          <p:cNvSpPr>
            <a:spLocks/>
          </p:cNvSpPr>
          <p:nvPr userDrawn="1"/>
        </p:nvSpPr>
        <p:spPr>
          <a:xfrm>
            <a:off x="2660725"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8" name="Rectangle 27">
            <a:extLst>
              <a:ext uri="{FF2B5EF4-FFF2-40B4-BE49-F238E27FC236}">
                <a16:creationId xmlns:a16="http://schemas.microsoft.com/office/drawing/2014/main" id="{DDA77EBC-FC22-FB98-B2FD-DFBD0AC7857D}"/>
              </a:ext>
            </a:extLst>
          </p:cNvPr>
          <p:cNvSpPr>
            <a:spLocks/>
          </p:cNvSpPr>
          <p:nvPr userDrawn="1"/>
        </p:nvSpPr>
        <p:spPr>
          <a:xfrm>
            <a:off x="4970309"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29" name="Rectangle 28">
            <a:extLst>
              <a:ext uri="{FF2B5EF4-FFF2-40B4-BE49-F238E27FC236}">
                <a16:creationId xmlns:a16="http://schemas.microsoft.com/office/drawing/2014/main" id="{F5D4E235-1FEE-44E9-69C0-F201C24CB302}"/>
              </a:ext>
            </a:extLst>
          </p:cNvPr>
          <p:cNvSpPr>
            <a:spLocks/>
          </p:cNvSpPr>
          <p:nvPr userDrawn="1"/>
        </p:nvSpPr>
        <p:spPr>
          <a:xfrm>
            <a:off x="7279893" y="4560418"/>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0" name="Rectangle 29">
            <a:extLst>
              <a:ext uri="{FF2B5EF4-FFF2-40B4-BE49-F238E27FC236}">
                <a16:creationId xmlns:a16="http://schemas.microsoft.com/office/drawing/2014/main" id="{D8A96312-10B0-0062-E2E0-85DA40B59BBF}"/>
              </a:ext>
            </a:extLst>
          </p:cNvPr>
          <p:cNvSpPr>
            <a:spLocks/>
          </p:cNvSpPr>
          <p:nvPr userDrawn="1"/>
        </p:nvSpPr>
        <p:spPr>
          <a:xfrm>
            <a:off x="9591987"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1" name="Rectangle 30">
            <a:extLst>
              <a:ext uri="{FF2B5EF4-FFF2-40B4-BE49-F238E27FC236}">
                <a16:creationId xmlns:a16="http://schemas.microsoft.com/office/drawing/2014/main" id="{4DC6C51E-F88F-756F-B51D-AE4189005802}"/>
              </a:ext>
            </a:extLst>
          </p:cNvPr>
          <p:cNvSpPr>
            <a:spLocks/>
          </p:cNvSpPr>
          <p:nvPr userDrawn="1"/>
        </p:nvSpPr>
        <p:spPr>
          <a:xfrm>
            <a:off x="348892"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2" name="Rectangle 31">
            <a:extLst>
              <a:ext uri="{FF2B5EF4-FFF2-40B4-BE49-F238E27FC236}">
                <a16:creationId xmlns:a16="http://schemas.microsoft.com/office/drawing/2014/main" id="{34533DEC-02A5-DB90-57DE-9AB6791DB6C7}"/>
              </a:ext>
            </a:extLst>
          </p:cNvPr>
          <p:cNvSpPr>
            <a:spLocks/>
          </p:cNvSpPr>
          <p:nvPr userDrawn="1"/>
        </p:nvSpPr>
        <p:spPr>
          <a:xfrm>
            <a:off x="2660725"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3" name="Rectangle 32">
            <a:extLst>
              <a:ext uri="{FF2B5EF4-FFF2-40B4-BE49-F238E27FC236}">
                <a16:creationId xmlns:a16="http://schemas.microsoft.com/office/drawing/2014/main" id="{7B1633DD-7A37-5223-6A86-C56B192EA66C}"/>
              </a:ext>
            </a:extLst>
          </p:cNvPr>
          <p:cNvSpPr>
            <a:spLocks/>
          </p:cNvSpPr>
          <p:nvPr userDrawn="1"/>
        </p:nvSpPr>
        <p:spPr>
          <a:xfrm>
            <a:off x="4970309"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4" name="Rectangle 33">
            <a:extLst>
              <a:ext uri="{FF2B5EF4-FFF2-40B4-BE49-F238E27FC236}">
                <a16:creationId xmlns:a16="http://schemas.microsoft.com/office/drawing/2014/main" id="{D9E5E83B-5989-8B84-9EB2-BB258E3ACF70}"/>
              </a:ext>
            </a:extLst>
          </p:cNvPr>
          <p:cNvSpPr>
            <a:spLocks/>
          </p:cNvSpPr>
          <p:nvPr userDrawn="1"/>
        </p:nvSpPr>
        <p:spPr>
          <a:xfrm>
            <a:off x="7279893"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5" name="Rectangle 34">
            <a:extLst>
              <a:ext uri="{FF2B5EF4-FFF2-40B4-BE49-F238E27FC236}">
                <a16:creationId xmlns:a16="http://schemas.microsoft.com/office/drawing/2014/main" id="{EF1D353C-BDCE-871C-0987-1A1733103D50}"/>
              </a:ext>
            </a:extLst>
          </p:cNvPr>
          <p:cNvSpPr>
            <a:spLocks/>
          </p:cNvSpPr>
          <p:nvPr userDrawn="1"/>
        </p:nvSpPr>
        <p:spPr>
          <a:xfrm>
            <a:off x="9591987"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00">
              <a:solidFill>
                <a:schemeClr val="bg1"/>
              </a:solidFill>
            </a:endParaRPr>
          </a:p>
        </p:txBody>
      </p:sp>
      <p:sp>
        <p:nvSpPr>
          <p:cNvPr id="36" name="TextBox 35">
            <a:extLst>
              <a:ext uri="{FF2B5EF4-FFF2-40B4-BE49-F238E27FC236}">
                <a16:creationId xmlns:a16="http://schemas.microsoft.com/office/drawing/2014/main" id="{29021B83-4C0B-3FBB-48EB-7CA54EED2AA0}"/>
              </a:ext>
            </a:extLst>
          </p:cNvPr>
          <p:cNvSpPr txBox="1">
            <a:spLocks/>
          </p:cNvSpPr>
          <p:nvPr userDrawn="1"/>
        </p:nvSpPr>
        <p:spPr>
          <a:xfrm>
            <a:off x="7849320" y="271029"/>
            <a:ext cx="1390377" cy="646331"/>
          </a:xfrm>
          <a:prstGeom prst="rect">
            <a:avLst/>
          </a:prstGeom>
          <a:noFill/>
        </p:spPr>
        <p:txBody>
          <a:bodyPr wrap="square" lIns="0" rIns="0">
            <a:spAutoFit/>
          </a:bodyPr>
          <a:lstStyle/>
          <a:p>
            <a:pPr>
              <a:tabLst>
                <a:tab pos="447675" algn="l"/>
              </a:tabLst>
            </a:pPr>
            <a:r>
              <a:rPr lang="sv-SE" sz="1200" b="1">
                <a:solidFill>
                  <a:schemeClr val="accent3"/>
                </a:solidFill>
              </a:rPr>
              <a:t>Börja här och följ instruktionerna i steg 1-5 </a:t>
            </a:r>
            <a:endParaRPr lang="sv-SE" sz="1200">
              <a:solidFill>
                <a:schemeClr val="accent3"/>
              </a:solidFill>
            </a:endParaRPr>
          </a:p>
        </p:txBody>
      </p:sp>
      <p:sp>
        <p:nvSpPr>
          <p:cNvPr id="37" name="Arrow: Pentagon 36">
            <a:extLst>
              <a:ext uri="{FF2B5EF4-FFF2-40B4-BE49-F238E27FC236}">
                <a16:creationId xmlns:a16="http://schemas.microsoft.com/office/drawing/2014/main" id="{A86A9D1C-0D83-3332-2383-77B57FCBAE9E}"/>
              </a:ext>
            </a:extLst>
          </p:cNvPr>
          <p:cNvSpPr>
            <a:spLocks/>
          </p:cNvSpPr>
          <p:nvPr userDrawn="1"/>
        </p:nvSpPr>
        <p:spPr>
          <a:xfrm>
            <a:off x="383625" y="1938792"/>
            <a:ext cx="5688000" cy="504000"/>
          </a:xfrm>
          <a:prstGeom prst="homePlate">
            <a:avLst>
              <a:gd name="adj" fmla="val 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sv-SE" sz="800">
                <a:solidFill>
                  <a:schemeClr val="bg1"/>
                </a:solidFill>
              </a:rPr>
              <a:t>Säkerställ att det finns en logisk kedja från era ifyllda aktiviteter, prestationer, resultat och effekter. Är det sannolikt att planerade aktiviteter bidrar till önskad förändring? Bygger effektlogiken på rimliga antaganden?</a:t>
            </a:r>
          </a:p>
        </p:txBody>
      </p:sp>
      <p:sp>
        <p:nvSpPr>
          <p:cNvPr id="38" name="TextBox 37">
            <a:extLst>
              <a:ext uri="{FF2B5EF4-FFF2-40B4-BE49-F238E27FC236}">
                <a16:creationId xmlns:a16="http://schemas.microsoft.com/office/drawing/2014/main" id="{4AF991F4-8673-F363-8102-0F5366A1C240}"/>
              </a:ext>
            </a:extLst>
          </p:cNvPr>
          <p:cNvSpPr txBox="1">
            <a:spLocks/>
          </p:cNvSpPr>
          <p:nvPr userDrawn="1"/>
        </p:nvSpPr>
        <p:spPr>
          <a:xfrm>
            <a:off x="478685" y="1939463"/>
            <a:ext cx="309455" cy="492443"/>
          </a:xfrm>
          <a:prstGeom prst="rect">
            <a:avLst/>
          </a:prstGeom>
          <a:noFill/>
        </p:spPr>
        <p:txBody>
          <a:bodyPr wrap="square" lIns="0" tIns="0" rIns="0" bIns="0" rtlCol="0">
            <a:spAutoFit/>
          </a:bodyPr>
          <a:lstStyle/>
          <a:p>
            <a:pPr algn="ctr"/>
            <a:r>
              <a:rPr lang="sv-SE" sz="3200">
                <a:latin typeface="Franklin Gothic Demi Cond"/>
                <a:ea typeface="+mj-ea"/>
                <a:cs typeface="+mj-cs"/>
              </a:rPr>
              <a:t>5</a:t>
            </a:r>
          </a:p>
        </p:txBody>
      </p:sp>
      <p:sp>
        <p:nvSpPr>
          <p:cNvPr id="39" name="Arrow: Pentagon 38">
            <a:extLst>
              <a:ext uri="{FF2B5EF4-FFF2-40B4-BE49-F238E27FC236}">
                <a16:creationId xmlns:a16="http://schemas.microsoft.com/office/drawing/2014/main" id="{965519A0-0766-E291-BE62-3E7174DBAE4D}"/>
              </a:ext>
            </a:extLst>
          </p:cNvPr>
          <p:cNvSpPr>
            <a:spLocks/>
          </p:cNvSpPr>
          <p:nvPr userDrawn="1"/>
        </p:nvSpPr>
        <p:spPr>
          <a:xfrm flipH="1">
            <a:off x="360303" y="1230994"/>
            <a:ext cx="4604399" cy="648000"/>
          </a:xfrm>
          <a:prstGeom prst="homePlate">
            <a:avLst>
              <a:gd name="adj" fmla="val 26481"/>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rtlCol="0" anchor="ctr"/>
          <a:lstStyle/>
          <a:p>
            <a:r>
              <a:rPr lang="sv-SE" sz="800">
                <a:solidFill>
                  <a:schemeClr val="tx1"/>
                </a:solidFill>
              </a:rPr>
              <a:t>Fyll i vilka </a:t>
            </a:r>
            <a:r>
              <a:rPr lang="sv-SE" sz="800" b="1">
                <a:solidFill>
                  <a:schemeClr val="tx1"/>
                </a:solidFill>
              </a:rPr>
              <a:t>aktiviteter</a:t>
            </a:r>
            <a:r>
              <a:rPr lang="sv-SE" sz="800">
                <a:solidFill>
                  <a:schemeClr val="tx1"/>
                </a:solidFill>
              </a:rPr>
              <a:t> som ni ska genomföra i projektet för att bidra till önskade </a:t>
            </a:r>
            <a:br>
              <a:rPr lang="sv-SE" sz="800">
                <a:solidFill>
                  <a:schemeClr val="tx1"/>
                </a:solidFill>
              </a:rPr>
            </a:br>
            <a:r>
              <a:rPr lang="sv-SE" sz="800">
                <a:solidFill>
                  <a:schemeClr val="tx1"/>
                </a:solidFill>
              </a:rPr>
              <a:t>resultat och effekter. Under </a:t>
            </a:r>
            <a:r>
              <a:rPr lang="sv-SE" sz="800" b="1">
                <a:solidFill>
                  <a:schemeClr val="tx1"/>
                </a:solidFill>
              </a:rPr>
              <a:t>Prestation</a:t>
            </a:r>
            <a:r>
              <a:rPr lang="sv-SE" sz="800">
                <a:solidFill>
                  <a:schemeClr val="tx1"/>
                </a:solidFill>
              </a:rPr>
              <a:t> fyller ni de direkta prestationerna av </a:t>
            </a:r>
            <a:br>
              <a:rPr lang="sv-SE" sz="800">
                <a:solidFill>
                  <a:schemeClr val="tx1"/>
                </a:solidFill>
              </a:rPr>
            </a:br>
            <a:r>
              <a:rPr lang="sv-SE" sz="800">
                <a:solidFill>
                  <a:schemeClr val="tx1"/>
                </a:solidFill>
              </a:rPr>
              <a:t>genomförda aktiviteter. </a:t>
            </a:r>
          </a:p>
        </p:txBody>
      </p:sp>
      <p:sp>
        <p:nvSpPr>
          <p:cNvPr id="40" name="Arrow: Pentagon 39">
            <a:extLst>
              <a:ext uri="{FF2B5EF4-FFF2-40B4-BE49-F238E27FC236}">
                <a16:creationId xmlns:a16="http://schemas.microsoft.com/office/drawing/2014/main" id="{995AD1B0-9BAF-79C7-E327-D8B637CDD44C}"/>
              </a:ext>
            </a:extLst>
          </p:cNvPr>
          <p:cNvSpPr>
            <a:spLocks/>
          </p:cNvSpPr>
          <p:nvPr userDrawn="1"/>
        </p:nvSpPr>
        <p:spPr>
          <a:xfrm flipH="1">
            <a:off x="4623902" y="1230994"/>
            <a:ext cx="2593593" cy="648000"/>
          </a:xfrm>
          <a:prstGeom prst="homePlate">
            <a:avLst>
              <a:gd name="adj" fmla="val 2354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sv-SE" sz="800">
                <a:solidFill>
                  <a:schemeClr val="tx1"/>
                </a:solidFill>
              </a:rPr>
              <a:t>Fyll i projektets önskade </a:t>
            </a:r>
            <a:r>
              <a:rPr lang="sv-SE" sz="800" b="1">
                <a:solidFill>
                  <a:schemeClr val="tx1"/>
                </a:solidFill>
              </a:rPr>
              <a:t>resultat</a:t>
            </a:r>
            <a:r>
              <a:rPr lang="sv-SE" sz="800">
                <a:solidFill>
                  <a:schemeClr val="tx1"/>
                </a:solidFill>
              </a:rPr>
              <a:t>. </a:t>
            </a:r>
          </a:p>
          <a:p>
            <a:r>
              <a:rPr lang="sv-SE" sz="800">
                <a:solidFill>
                  <a:schemeClr val="tx1"/>
                </a:solidFill>
              </a:rPr>
              <a:t>Vilka resultat behöver uppstå hos mål-gruppen under eller kort efter projektet </a:t>
            </a:r>
            <a:br>
              <a:rPr lang="sv-SE" sz="800">
                <a:solidFill>
                  <a:schemeClr val="tx1"/>
                </a:solidFill>
              </a:rPr>
            </a:br>
            <a:r>
              <a:rPr lang="sv-SE" sz="800">
                <a:solidFill>
                  <a:schemeClr val="tx1"/>
                </a:solidFill>
              </a:rPr>
              <a:t>för att effekterna ska uppstå?</a:t>
            </a:r>
          </a:p>
        </p:txBody>
      </p:sp>
      <p:sp>
        <p:nvSpPr>
          <p:cNvPr id="41" name="TextBox 40">
            <a:extLst>
              <a:ext uri="{FF2B5EF4-FFF2-40B4-BE49-F238E27FC236}">
                <a16:creationId xmlns:a16="http://schemas.microsoft.com/office/drawing/2014/main" id="{ED995552-9D1F-90EC-0679-6B68D816980D}"/>
              </a:ext>
            </a:extLst>
          </p:cNvPr>
          <p:cNvSpPr txBox="1">
            <a:spLocks/>
          </p:cNvSpPr>
          <p:nvPr userDrawn="1"/>
        </p:nvSpPr>
        <p:spPr>
          <a:xfrm>
            <a:off x="4693220" y="1308773"/>
            <a:ext cx="409073"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3</a:t>
            </a:r>
          </a:p>
        </p:txBody>
      </p:sp>
      <p:sp>
        <p:nvSpPr>
          <p:cNvPr id="42" name="TextBox 41">
            <a:extLst>
              <a:ext uri="{FF2B5EF4-FFF2-40B4-BE49-F238E27FC236}">
                <a16:creationId xmlns:a16="http://schemas.microsoft.com/office/drawing/2014/main" id="{A308A5F4-C47A-2CC4-275B-54278FF1D242}"/>
              </a:ext>
            </a:extLst>
          </p:cNvPr>
          <p:cNvSpPr txBox="1">
            <a:spLocks/>
          </p:cNvSpPr>
          <p:nvPr userDrawn="1"/>
        </p:nvSpPr>
        <p:spPr>
          <a:xfrm>
            <a:off x="533400" y="1306560"/>
            <a:ext cx="254740"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4</a:t>
            </a:r>
          </a:p>
        </p:txBody>
      </p:sp>
      <p:sp>
        <p:nvSpPr>
          <p:cNvPr id="43" name="Arrow: Pentagon 42">
            <a:extLst>
              <a:ext uri="{FF2B5EF4-FFF2-40B4-BE49-F238E27FC236}">
                <a16:creationId xmlns:a16="http://schemas.microsoft.com/office/drawing/2014/main" id="{EC15B94A-0481-9CDE-5F02-338490CCF863}"/>
              </a:ext>
            </a:extLst>
          </p:cNvPr>
          <p:cNvSpPr>
            <a:spLocks/>
          </p:cNvSpPr>
          <p:nvPr userDrawn="1"/>
        </p:nvSpPr>
        <p:spPr>
          <a:xfrm flipH="1">
            <a:off x="6935079" y="1230994"/>
            <a:ext cx="2592000" cy="648000"/>
          </a:xfrm>
          <a:prstGeom prst="homePlate">
            <a:avLst>
              <a:gd name="adj" fmla="val 3383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sv-SE" sz="800">
                <a:solidFill>
                  <a:schemeClr val="bg1"/>
                </a:solidFill>
              </a:rPr>
              <a:t>Fyll i </a:t>
            </a:r>
            <a:r>
              <a:rPr lang="sv-SE" sz="800" b="1">
                <a:solidFill>
                  <a:schemeClr val="bg1"/>
                </a:solidFill>
              </a:rPr>
              <a:t>effekter på kort sikt </a:t>
            </a:r>
            <a:r>
              <a:rPr lang="sv-SE" sz="800">
                <a:solidFill>
                  <a:schemeClr val="bg1"/>
                </a:solidFill>
              </a:rPr>
              <a:t>som ni vill </a:t>
            </a:r>
            <a:br>
              <a:rPr lang="sv-SE" sz="800">
                <a:solidFill>
                  <a:schemeClr val="bg1"/>
                </a:solidFill>
              </a:rPr>
            </a:br>
            <a:r>
              <a:rPr lang="sv-SE" sz="800">
                <a:solidFill>
                  <a:schemeClr val="bg1"/>
                </a:solidFill>
              </a:rPr>
              <a:t>uppnå. Vilken förändring måste uppstå </a:t>
            </a:r>
            <a:br>
              <a:rPr lang="sv-SE" sz="800">
                <a:solidFill>
                  <a:schemeClr val="bg1"/>
                </a:solidFill>
              </a:rPr>
            </a:br>
            <a:r>
              <a:rPr lang="sv-SE" sz="800">
                <a:solidFill>
                  <a:schemeClr val="bg1"/>
                </a:solidFill>
              </a:rPr>
              <a:t>på kort sikt för er målgrupp för att de långsiktiga effekterna ska uppstå?</a:t>
            </a:r>
          </a:p>
        </p:txBody>
      </p:sp>
      <p:sp>
        <p:nvSpPr>
          <p:cNvPr id="44" name="Arrow: Pentagon 43">
            <a:extLst>
              <a:ext uri="{FF2B5EF4-FFF2-40B4-BE49-F238E27FC236}">
                <a16:creationId xmlns:a16="http://schemas.microsoft.com/office/drawing/2014/main" id="{63C82DDB-A185-A12B-97A5-601960818639}"/>
              </a:ext>
            </a:extLst>
          </p:cNvPr>
          <p:cNvSpPr>
            <a:spLocks/>
          </p:cNvSpPr>
          <p:nvPr userDrawn="1"/>
        </p:nvSpPr>
        <p:spPr>
          <a:xfrm flipH="1">
            <a:off x="9239697" y="1230994"/>
            <a:ext cx="2592000" cy="648000"/>
          </a:xfrm>
          <a:prstGeom prst="homePlate">
            <a:avLst>
              <a:gd name="adj" fmla="val 30891"/>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sv-SE" sz="800">
                <a:solidFill>
                  <a:schemeClr val="bg1"/>
                </a:solidFill>
              </a:rPr>
              <a:t>Fyll i de </a:t>
            </a:r>
            <a:r>
              <a:rPr lang="sv-SE" sz="800" b="1">
                <a:solidFill>
                  <a:schemeClr val="bg1"/>
                </a:solidFill>
              </a:rPr>
              <a:t>långsiktiga effekter </a:t>
            </a:r>
            <a:r>
              <a:rPr lang="sv-SE" sz="800">
                <a:solidFill>
                  <a:schemeClr val="bg1"/>
                </a:solidFill>
              </a:rPr>
              <a:t>som ni </a:t>
            </a:r>
            <a:br>
              <a:rPr lang="sv-SE" sz="800">
                <a:solidFill>
                  <a:schemeClr val="bg1"/>
                </a:solidFill>
              </a:rPr>
            </a:br>
            <a:r>
              <a:rPr lang="sv-SE" sz="800">
                <a:solidFill>
                  <a:schemeClr val="bg1"/>
                </a:solidFill>
              </a:rPr>
              <a:t>vill uppnå med projektet. Vilken är den förändring som ni ytterst vill uppnå för er målgrupp eller samhället?</a:t>
            </a:r>
          </a:p>
        </p:txBody>
      </p:sp>
      <p:sp>
        <p:nvSpPr>
          <p:cNvPr id="45" name="TextBox 44">
            <a:extLst>
              <a:ext uri="{FF2B5EF4-FFF2-40B4-BE49-F238E27FC236}">
                <a16:creationId xmlns:a16="http://schemas.microsoft.com/office/drawing/2014/main" id="{723143E4-72FA-04D2-EC47-3AAC4D37BA54}"/>
              </a:ext>
            </a:extLst>
          </p:cNvPr>
          <p:cNvSpPr txBox="1">
            <a:spLocks/>
          </p:cNvSpPr>
          <p:nvPr userDrawn="1"/>
        </p:nvSpPr>
        <p:spPr>
          <a:xfrm>
            <a:off x="9422304" y="1308773"/>
            <a:ext cx="380167" cy="492443"/>
          </a:xfrm>
          <a:prstGeom prst="homePlate">
            <a:avLst/>
          </a:prstGeom>
          <a:noFill/>
        </p:spPr>
        <p:txBody>
          <a:bodyPr wrap="square" lIns="0" tIns="0" rIns="0" bIns="0" rtlCol="0">
            <a:spAutoFit/>
          </a:bodyPr>
          <a:lstStyle/>
          <a:p>
            <a:r>
              <a:rPr lang="sv-SE" sz="3200">
                <a:latin typeface="Franklin Gothic Demi Cond"/>
                <a:ea typeface="+mj-ea"/>
                <a:cs typeface="+mj-cs"/>
              </a:rPr>
              <a:t>1</a:t>
            </a:r>
          </a:p>
        </p:txBody>
      </p:sp>
      <p:sp>
        <p:nvSpPr>
          <p:cNvPr id="46" name="TextBox 45">
            <a:extLst>
              <a:ext uri="{FF2B5EF4-FFF2-40B4-BE49-F238E27FC236}">
                <a16:creationId xmlns:a16="http://schemas.microsoft.com/office/drawing/2014/main" id="{2E12AA11-3529-8215-CE82-A624A0EB6953}"/>
              </a:ext>
            </a:extLst>
          </p:cNvPr>
          <p:cNvSpPr txBox="1">
            <a:spLocks/>
          </p:cNvSpPr>
          <p:nvPr userDrawn="1"/>
        </p:nvSpPr>
        <p:spPr>
          <a:xfrm>
            <a:off x="7023062" y="1308773"/>
            <a:ext cx="409073"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2</a:t>
            </a:r>
          </a:p>
        </p:txBody>
      </p:sp>
      <p:sp>
        <p:nvSpPr>
          <p:cNvPr id="48" name="Arrow: Pentagon 47">
            <a:extLst>
              <a:ext uri="{FF2B5EF4-FFF2-40B4-BE49-F238E27FC236}">
                <a16:creationId xmlns:a16="http://schemas.microsoft.com/office/drawing/2014/main" id="{842B34DA-FD0C-F8A0-C152-3D32C7B25E92}"/>
              </a:ext>
            </a:extLst>
          </p:cNvPr>
          <p:cNvSpPr>
            <a:spLocks/>
          </p:cNvSpPr>
          <p:nvPr userDrawn="1"/>
        </p:nvSpPr>
        <p:spPr>
          <a:xfrm>
            <a:off x="6143697" y="1938792"/>
            <a:ext cx="5688000" cy="504000"/>
          </a:xfrm>
          <a:prstGeom prst="homePlate">
            <a:avLst>
              <a:gd name="adj"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sv-SE" sz="800">
                <a:solidFill>
                  <a:schemeClr val="bg1"/>
                </a:solidFill>
              </a:rPr>
              <a:t>Glöm inte att säkerställa att målen är formulerade enligt SMART-kriterierna på nästa sida. </a:t>
            </a:r>
          </a:p>
          <a:p>
            <a:r>
              <a:rPr lang="sv-SE" sz="800">
                <a:solidFill>
                  <a:schemeClr val="bg1"/>
                </a:solidFill>
              </a:rPr>
              <a:t>Justera formuleringarna vid behov. </a:t>
            </a:r>
          </a:p>
        </p:txBody>
      </p:sp>
      <p:sp>
        <p:nvSpPr>
          <p:cNvPr id="49" name="TextBox 48">
            <a:extLst>
              <a:ext uri="{FF2B5EF4-FFF2-40B4-BE49-F238E27FC236}">
                <a16:creationId xmlns:a16="http://schemas.microsoft.com/office/drawing/2014/main" id="{C42E6907-6591-C574-1074-97B54E00F229}"/>
              </a:ext>
            </a:extLst>
          </p:cNvPr>
          <p:cNvSpPr txBox="1">
            <a:spLocks/>
          </p:cNvSpPr>
          <p:nvPr userDrawn="1"/>
        </p:nvSpPr>
        <p:spPr>
          <a:xfrm>
            <a:off x="6306398" y="1938346"/>
            <a:ext cx="213640" cy="492443"/>
          </a:xfrm>
          <a:prstGeom prst="rect">
            <a:avLst/>
          </a:prstGeom>
          <a:noFill/>
        </p:spPr>
        <p:txBody>
          <a:bodyPr wrap="square" lIns="0" tIns="0" rIns="0" bIns="0" rtlCol="0">
            <a:spAutoFit/>
          </a:bodyPr>
          <a:lstStyle/>
          <a:p>
            <a:pPr algn="ctr"/>
            <a:r>
              <a:rPr lang="sv-SE" sz="3200">
                <a:latin typeface="Franklin Gothic Demi Cond"/>
                <a:ea typeface="+mj-ea"/>
                <a:cs typeface="+mj-cs"/>
              </a:rPr>
              <a:t>6</a:t>
            </a:r>
          </a:p>
        </p:txBody>
      </p:sp>
      <p:grpSp>
        <p:nvGrpSpPr>
          <p:cNvPr id="52" name="Group 51">
            <a:extLst>
              <a:ext uri="{FF2B5EF4-FFF2-40B4-BE49-F238E27FC236}">
                <a16:creationId xmlns:a16="http://schemas.microsoft.com/office/drawing/2014/main" id="{6859747A-8EEF-333C-CF2D-E1A53FC6453F}"/>
              </a:ext>
            </a:extLst>
          </p:cNvPr>
          <p:cNvGrpSpPr/>
          <p:nvPr/>
        </p:nvGrpSpPr>
        <p:grpSpPr>
          <a:xfrm>
            <a:off x="11380838" y="315031"/>
            <a:ext cx="433061" cy="593904"/>
            <a:chOff x="6657256" y="185366"/>
            <a:chExt cx="433061" cy="593904"/>
          </a:xfrm>
          <a:solidFill>
            <a:schemeClr val="accent3"/>
          </a:solidFill>
        </p:grpSpPr>
        <p:sp>
          <p:nvSpPr>
            <p:cNvPr id="54" name="Freeform: Shape 53">
              <a:extLst>
                <a:ext uri="{FF2B5EF4-FFF2-40B4-BE49-F238E27FC236}">
                  <a16:creationId xmlns:a16="http://schemas.microsoft.com/office/drawing/2014/main" id="{3D7892F2-1B09-84C4-2D45-76155464D8B6}"/>
                </a:ext>
              </a:extLst>
            </p:cNvPr>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55" name="Rectangle: Top Corners Rounded 54">
              <a:extLst>
                <a:ext uri="{FF2B5EF4-FFF2-40B4-BE49-F238E27FC236}">
                  <a16:creationId xmlns:a16="http://schemas.microsoft.com/office/drawing/2014/main" id="{78B8FFE3-2EC6-A8BD-C7D6-4494252B32BB}"/>
                </a:ext>
              </a:extLst>
            </p:cNvPr>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pic>
        <p:nvPicPr>
          <p:cNvPr id="56" name="Graphic 55" descr="Right pointing backhand index with solid fill">
            <a:extLst>
              <a:ext uri="{FF2B5EF4-FFF2-40B4-BE49-F238E27FC236}">
                <a16:creationId xmlns:a16="http://schemas.microsoft.com/office/drawing/2014/main" id="{15ECFBC5-1521-49E9-1701-E4842210028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9005315" y="246259"/>
            <a:ext cx="946085" cy="946085"/>
          </a:xfrm>
          <a:prstGeom prst="rect">
            <a:avLst/>
          </a:prstGeom>
        </p:spPr>
      </p:pic>
      <p:sp>
        <p:nvSpPr>
          <p:cNvPr id="138" name="Text Placeholder 137">
            <a:extLst>
              <a:ext uri="{FF2B5EF4-FFF2-40B4-BE49-F238E27FC236}">
                <a16:creationId xmlns:a16="http://schemas.microsoft.com/office/drawing/2014/main" id="{6794E2B2-1304-8F56-6CCB-218C8C825D37}"/>
              </a:ext>
            </a:extLst>
          </p:cNvPr>
          <p:cNvSpPr>
            <a:spLocks noGrp="1"/>
          </p:cNvSpPr>
          <p:nvPr>
            <p:ph type="body" sz="quarter" idx="18" hasCustomPrompt="1"/>
          </p:nvPr>
        </p:nvSpPr>
        <p:spPr>
          <a:xfrm>
            <a:off x="414046" y="3032161"/>
            <a:ext cx="2116878" cy="633278"/>
          </a:xfrm>
        </p:spPr>
        <p:txBody>
          <a:bodyPr>
            <a:normAutofit/>
          </a:bodyPr>
          <a:lstStyle>
            <a:lvl1pPr marL="0" indent="0">
              <a:buFontTx/>
              <a:buNone/>
              <a:defRPr sz="9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aktivitet]</a:t>
            </a:r>
          </a:p>
          <a:p>
            <a:pPr lvl="0"/>
            <a:endParaRPr lang="sv-SE"/>
          </a:p>
        </p:txBody>
      </p:sp>
      <p:sp>
        <p:nvSpPr>
          <p:cNvPr id="139" name="Text Placeholder 137">
            <a:extLst>
              <a:ext uri="{FF2B5EF4-FFF2-40B4-BE49-F238E27FC236}">
                <a16:creationId xmlns:a16="http://schemas.microsoft.com/office/drawing/2014/main" id="{D4E68402-650B-32FD-C5A1-1373298AF2A3}"/>
              </a:ext>
            </a:extLst>
          </p:cNvPr>
          <p:cNvSpPr>
            <a:spLocks noGrp="1"/>
          </p:cNvSpPr>
          <p:nvPr>
            <p:ph type="body" sz="quarter" idx="19" hasCustomPrompt="1"/>
          </p:nvPr>
        </p:nvSpPr>
        <p:spPr>
          <a:xfrm>
            <a:off x="414046" y="3819533"/>
            <a:ext cx="2116878" cy="633278"/>
          </a:xfrm>
        </p:spPr>
        <p:txBody>
          <a:bodyPr>
            <a:normAutofit/>
          </a:bodyPr>
          <a:lstStyle>
            <a:lvl1pPr marL="0" indent="0">
              <a:buFontTx/>
              <a:buNone/>
              <a:defRPr sz="9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aktivitet]</a:t>
            </a:r>
          </a:p>
          <a:p>
            <a:pPr lvl="0"/>
            <a:endParaRPr lang="sv-SE"/>
          </a:p>
        </p:txBody>
      </p:sp>
      <p:sp>
        <p:nvSpPr>
          <p:cNvPr id="140" name="Text Placeholder 137">
            <a:extLst>
              <a:ext uri="{FF2B5EF4-FFF2-40B4-BE49-F238E27FC236}">
                <a16:creationId xmlns:a16="http://schemas.microsoft.com/office/drawing/2014/main" id="{F1D858A8-5C0D-202A-2FA6-4155D069DE03}"/>
              </a:ext>
            </a:extLst>
          </p:cNvPr>
          <p:cNvSpPr>
            <a:spLocks noGrp="1"/>
          </p:cNvSpPr>
          <p:nvPr>
            <p:ph type="body" sz="quarter" idx="20" hasCustomPrompt="1"/>
          </p:nvPr>
        </p:nvSpPr>
        <p:spPr>
          <a:xfrm>
            <a:off x="414046" y="4603781"/>
            <a:ext cx="2116878" cy="633278"/>
          </a:xfrm>
        </p:spPr>
        <p:txBody>
          <a:bodyPr>
            <a:normAutofit/>
          </a:bodyPr>
          <a:lstStyle>
            <a:lvl1pPr marL="0" indent="0">
              <a:buFontTx/>
              <a:buNone/>
              <a:defRPr sz="9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aktivitet]</a:t>
            </a:r>
          </a:p>
          <a:p>
            <a:pPr lvl="0"/>
            <a:endParaRPr lang="sv-SE"/>
          </a:p>
        </p:txBody>
      </p:sp>
      <p:sp>
        <p:nvSpPr>
          <p:cNvPr id="141" name="Text Placeholder 137">
            <a:extLst>
              <a:ext uri="{FF2B5EF4-FFF2-40B4-BE49-F238E27FC236}">
                <a16:creationId xmlns:a16="http://schemas.microsoft.com/office/drawing/2014/main" id="{9CC2DFB2-75CC-3263-4CFE-CBC50EA2EA44}"/>
              </a:ext>
            </a:extLst>
          </p:cNvPr>
          <p:cNvSpPr>
            <a:spLocks noGrp="1"/>
          </p:cNvSpPr>
          <p:nvPr>
            <p:ph type="body" sz="quarter" idx="21" hasCustomPrompt="1"/>
          </p:nvPr>
        </p:nvSpPr>
        <p:spPr>
          <a:xfrm>
            <a:off x="414046" y="5388026"/>
            <a:ext cx="2116878" cy="633278"/>
          </a:xfrm>
        </p:spPr>
        <p:txBody>
          <a:bodyPr>
            <a:normAutofit/>
          </a:bodyPr>
          <a:lstStyle>
            <a:lvl1pPr marL="0" indent="0">
              <a:buFontTx/>
              <a:buNone/>
              <a:defRPr sz="9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aktivitet]</a:t>
            </a:r>
          </a:p>
          <a:p>
            <a:pPr lvl="0"/>
            <a:endParaRPr lang="sv-SE"/>
          </a:p>
        </p:txBody>
      </p:sp>
      <p:sp>
        <p:nvSpPr>
          <p:cNvPr id="145" name="Text Placeholder 137">
            <a:extLst>
              <a:ext uri="{FF2B5EF4-FFF2-40B4-BE49-F238E27FC236}">
                <a16:creationId xmlns:a16="http://schemas.microsoft.com/office/drawing/2014/main" id="{57DFD8C0-CD5A-C2EA-9534-3D479A76F7ED}"/>
              </a:ext>
            </a:extLst>
          </p:cNvPr>
          <p:cNvSpPr>
            <a:spLocks noGrp="1"/>
          </p:cNvSpPr>
          <p:nvPr>
            <p:ph type="body" sz="quarter" idx="22" hasCustomPrompt="1"/>
          </p:nvPr>
        </p:nvSpPr>
        <p:spPr>
          <a:xfrm>
            <a:off x="2724624" y="3032161"/>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prestation]</a:t>
            </a:r>
          </a:p>
          <a:p>
            <a:pPr lvl="0"/>
            <a:endParaRPr lang="sv-SE"/>
          </a:p>
        </p:txBody>
      </p:sp>
      <p:sp>
        <p:nvSpPr>
          <p:cNvPr id="146" name="Text Placeholder 137">
            <a:extLst>
              <a:ext uri="{FF2B5EF4-FFF2-40B4-BE49-F238E27FC236}">
                <a16:creationId xmlns:a16="http://schemas.microsoft.com/office/drawing/2014/main" id="{5D55F65F-976A-A492-F1C0-6B0773BBEEB7}"/>
              </a:ext>
            </a:extLst>
          </p:cNvPr>
          <p:cNvSpPr>
            <a:spLocks noGrp="1"/>
          </p:cNvSpPr>
          <p:nvPr>
            <p:ph type="body" sz="quarter" idx="23" hasCustomPrompt="1"/>
          </p:nvPr>
        </p:nvSpPr>
        <p:spPr>
          <a:xfrm>
            <a:off x="2724624" y="3819533"/>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prestation]</a:t>
            </a:r>
          </a:p>
          <a:p>
            <a:pPr lvl="0"/>
            <a:endParaRPr lang="sv-SE"/>
          </a:p>
        </p:txBody>
      </p:sp>
      <p:sp>
        <p:nvSpPr>
          <p:cNvPr id="147" name="Text Placeholder 137">
            <a:extLst>
              <a:ext uri="{FF2B5EF4-FFF2-40B4-BE49-F238E27FC236}">
                <a16:creationId xmlns:a16="http://schemas.microsoft.com/office/drawing/2014/main" id="{8C6D05AC-6DB7-C70B-1FE4-7126AD089A49}"/>
              </a:ext>
            </a:extLst>
          </p:cNvPr>
          <p:cNvSpPr>
            <a:spLocks noGrp="1"/>
          </p:cNvSpPr>
          <p:nvPr>
            <p:ph type="body" sz="quarter" idx="24" hasCustomPrompt="1"/>
          </p:nvPr>
        </p:nvSpPr>
        <p:spPr>
          <a:xfrm>
            <a:off x="2724624" y="4603781"/>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prestation]</a:t>
            </a:r>
          </a:p>
          <a:p>
            <a:pPr lvl="0"/>
            <a:endParaRPr lang="sv-SE"/>
          </a:p>
        </p:txBody>
      </p:sp>
      <p:sp>
        <p:nvSpPr>
          <p:cNvPr id="148" name="Text Placeholder 137">
            <a:extLst>
              <a:ext uri="{FF2B5EF4-FFF2-40B4-BE49-F238E27FC236}">
                <a16:creationId xmlns:a16="http://schemas.microsoft.com/office/drawing/2014/main" id="{427F5D54-DA05-47C6-4D53-6A4137EC799E}"/>
              </a:ext>
            </a:extLst>
          </p:cNvPr>
          <p:cNvSpPr>
            <a:spLocks noGrp="1"/>
          </p:cNvSpPr>
          <p:nvPr>
            <p:ph type="body" sz="quarter" idx="25" hasCustomPrompt="1"/>
          </p:nvPr>
        </p:nvSpPr>
        <p:spPr>
          <a:xfrm>
            <a:off x="2724624" y="5388026"/>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prestation]</a:t>
            </a:r>
          </a:p>
          <a:p>
            <a:pPr lvl="0"/>
            <a:endParaRPr lang="sv-SE"/>
          </a:p>
        </p:txBody>
      </p:sp>
      <p:sp>
        <p:nvSpPr>
          <p:cNvPr id="149" name="Text Placeholder 137">
            <a:extLst>
              <a:ext uri="{FF2B5EF4-FFF2-40B4-BE49-F238E27FC236}">
                <a16:creationId xmlns:a16="http://schemas.microsoft.com/office/drawing/2014/main" id="{5E836616-BD81-5F19-E1A6-E3096E5A50BA}"/>
              </a:ext>
            </a:extLst>
          </p:cNvPr>
          <p:cNvSpPr>
            <a:spLocks noGrp="1"/>
          </p:cNvSpPr>
          <p:nvPr>
            <p:ph type="body" sz="quarter" idx="26" hasCustomPrompt="1"/>
          </p:nvPr>
        </p:nvSpPr>
        <p:spPr>
          <a:xfrm>
            <a:off x="5036724" y="3043992"/>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ett resultat]</a:t>
            </a:r>
          </a:p>
          <a:p>
            <a:pPr lvl="0"/>
            <a:endParaRPr lang="sv-SE"/>
          </a:p>
        </p:txBody>
      </p:sp>
      <p:sp>
        <p:nvSpPr>
          <p:cNvPr id="150" name="Text Placeholder 137">
            <a:extLst>
              <a:ext uri="{FF2B5EF4-FFF2-40B4-BE49-F238E27FC236}">
                <a16:creationId xmlns:a16="http://schemas.microsoft.com/office/drawing/2014/main" id="{4D9C8B8F-1992-9023-DC1B-0B6D81C6D899}"/>
              </a:ext>
            </a:extLst>
          </p:cNvPr>
          <p:cNvSpPr>
            <a:spLocks noGrp="1"/>
          </p:cNvSpPr>
          <p:nvPr>
            <p:ph type="body" sz="quarter" idx="27" hasCustomPrompt="1"/>
          </p:nvPr>
        </p:nvSpPr>
        <p:spPr>
          <a:xfrm>
            <a:off x="5036724" y="3831364"/>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ett resultat]</a:t>
            </a:r>
          </a:p>
          <a:p>
            <a:pPr lvl="0"/>
            <a:endParaRPr lang="sv-SE"/>
          </a:p>
        </p:txBody>
      </p:sp>
      <p:sp>
        <p:nvSpPr>
          <p:cNvPr id="151" name="Text Placeholder 137">
            <a:extLst>
              <a:ext uri="{FF2B5EF4-FFF2-40B4-BE49-F238E27FC236}">
                <a16:creationId xmlns:a16="http://schemas.microsoft.com/office/drawing/2014/main" id="{3B832491-8D17-5BDB-2C1A-74722D807159}"/>
              </a:ext>
            </a:extLst>
          </p:cNvPr>
          <p:cNvSpPr>
            <a:spLocks noGrp="1"/>
          </p:cNvSpPr>
          <p:nvPr>
            <p:ph type="body" sz="quarter" idx="28" hasCustomPrompt="1"/>
          </p:nvPr>
        </p:nvSpPr>
        <p:spPr>
          <a:xfrm>
            <a:off x="5036724" y="4615612"/>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ett resultat]</a:t>
            </a:r>
          </a:p>
          <a:p>
            <a:pPr lvl="0"/>
            <a:endParaRPr lang="sv-SE"/>
          </a:p>
        </p:txBody>
      </p:sp>
      <p:sp>
        <p:nvSpPr>
          <p:cNvPr id="152" name="Text Placeholder 137">
            <a:extLst>
              <a:ext uri="{FF2B5EF4-FFF2-40B4-BE49-F238E27FC236}">
                <a16:creationId xmlns:a16="http://schemas.microsoft.com/office/drawing/2014/main" id="{0029D242-919C-CF3C-6780-19F02418FEED}"/>
              </a:ext>
            </a:extLst>
          </p:cNvPr>
          <p:cNvSpPr>
            <a:spLocks noGrp="1"/>
          </p:cNvSpPr>
          <p:nvPr>
            <p:ph type="body" sz="quarter" idx="29" hasCustomPrompt="1"/>
          </p:nvPr>
        </p:nvSpPr>
        <p:spPr>
          <a:xfrm>
            <a:off x="5036724" y="5399857"/>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ett resultat]</a:t>
            </a:r>
          </a:p>
          <a:p>
            <a:pPr lvl="0"/>
            <a:endParaRPr lang="sv-SE"/>
          </a:p>
        </p:txBody>
      </p:sp>
      <p:sp>
        <p:nvSpPr>
          <p:cNvPr id="153" name="Text Placeholder 137">
            <a:extLst>
              <a:ext uri="{FF2B5EF4-FFF2-40B4-BE49-F238E27FC236}">
                <a16:creationId xmlns:a16="http://schemas.microsoft.com/office/drawing/2014/main" id="{149DFD72-BAFA-084C-FC3D-A625A47CAFC2}"/>
              </a:ext>
            </a:extLst>
          </p:cNvPr>
          <p:cNvSpPr>
            <a:spLocks noGrp="1"/>
          </p:cNvSpPr>
          <p:nvPr>
            <p:ph type="body" sz="quarter" idx="30" hasCustomPrompt="1"/>
          </p:nvPr>
        </p:nvSpPr>
        <p:spPr>
          <a:xfrm>
            <a:off x="7350498" y="3032161"/>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kort sikt]</a:t>
            </a:r>
          </a:p>
          <a:p>
            <a:pPr lvl="0"/>
            <a:endParaRPr lang="sv-SE"/>
          </a:p>
        </p:txBody>
      </p:sp>
      <p:sp>
        <p:nvSpPr>
          <p:cNvPr id="154" name="Text Placeholder 137">
            <a:extLst>
              <a:ext uri="{FF2B5EF4-FFF2-40B4-BE49-F238E27FC236}">
                <a16:creationId xmlns:a16="http://schemas.microsoft.com/office/drawing/2014/main" id="{1A405C41-74AB-9187-A2F0-2C35B4CB46F9}"/>
              </a:ext>
            </a:extLst>
          </p:cNvPr>
          <p:cNvSpPr>
            <a:spLocks noGrp="1"/>
          </p:cNvSpPr>
          <p:nvPr>
            <p:ph type="body" sz="quarter" idx="31" hasCustomPrompt="1"/>
          </p:nvPr>
        </p:nvSpPr>
        <p:spPr>
          <a:xfrm>
            <a:off x="7350498" y="3819533"/>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kort sikt]</a:t>
            </a:r>
          </a:p>
          <a:p>
            <a:pPr lvl="0"/>
            <a:endParaRPr lang="sv-SE"/>
          </a:p>
        </p:txBody>
      </p:sp>
      <p:sp>
        <p:nvSpPr>
          <p:cNvPr id="155" name="Text Placeholder 137">
            <a:extLst>
              <a:ext uri="{FF2B5EF4-FFF2-40B4-BE49-F238E27FC236}">
                <a16:creationId xmlns:a16="http://schemas.microsoft.com/office/drawing/2014/main" id="{AE4F4113-FD7D-DB1A-26A7-527412D23301}"/>
              </a:ext>
            </a:extLst>
          </p:cNvPr>
          <p:cNvSpPr>
            <a:spLocks noGrp="1"/>
          </p:cNvSpPr>
          <p:nvPr>
            <p:ph type="body" sz="quarter" idx="32" hasCustomPrompt="1"/>
          </p:nvPr>
        </p:nvSpPr>
        <p:spPr>
          <a:xfrm>
            <a:off x="7350498" y="4603781"/>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kort sikt]</a:t>
            </a:r>
          </a:p>
          <a:p>
            <a:pPr lvl="0"/>
            <a:endParaRPr lang="sv-SE"/>
          </a:p>
        </p:txBody>
      </p:sp>
      <p:sp>
        <p:nvSpPr>
          <p:cNvPr id="156" name="Text Placeholder 137">
            <a:extLst>
              <a:ext uri="{FF2B5EF4-FFF2-40B4-BE49-F238E27FC236}">
                <a16:creationId xmlns:a16="http://schemas.microsoft.com/office/drawing/2014/main" id="{8759DBBB-83CD-224A-5202-9A73A53330EA}"/>
              </a:ext>
            </a:extLst>
          </p:cNvPr>
          <p:cNvSpPr>
            <a:spLocks noGrp="1"/>
          </p:cNvSpPr>
          <p:nvPr>
            <p:ph type="body" sz="quarter" idx="33" hasCustomPrompt="1"/>
          </p:nvPr>
        </p:nvSpPr>
        <p:spPr>
          <a:xfrm>
            <a:off x="7350498" y="5388026"/>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kort sikt]</a:t>
            </a:r>
          </a:p>
          <a:p>
            <a:pPr lvl="0"/>
            <a:endParaRPr lang="sv-SE"/>
          </a:p>
        </p:txBody>
      </p:sp>
      <p:sp>
        <p:nvSpPr>
          <p:cNvPr id="157" name="Text Placeholder 137">
            <a:extLst>
              <a:ext uri="{FF2B5EF4-FFF2-40B4-BE49-F238E27FC236}">
                <a16:creationId xmlns:a16="http://schemas.microsoft.com/office/drawing/2014/main" id="{074D74FC-F513-96D7-1192-2735AF64B3BD}"/>
              </a:ext>
            </a:extLst>
          </p:cNvPr>
          <p:cNvSpPr>
            <a:spLocks noGrp="1"/>
          </p:cNvSpPr>
          <p:nvPr>
            <p:ph type="body" sz="quarter" idx="34" hasCustomPrompt="1"/>
          </p:nvPr>
        </p:nvSpPr>
        <p:spPr>
          <a:xfrm>
            <a:off x="9661076" y="3032738"/>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lång sikt]</a:t>
            </a:r>
          </a:p>
          <a:p>
            <a:pPr lvl="0"/>
            <a:endParaRPr lang="sv-SE"/>
          </a:p>
        </p:txBody>
      </p:sp>
      <p:sp>
        <p:nvSpPr>
          <p:cNvPr id="158" name="Text Placeholder 137">
            <a:extLst>
              <a:ext uri="{FF2B5EF4-FFF2-40B4-BE49-F238E27FC236}">
                <a16:creationId xmlns:a16="http://schemas.microsoft.com/office/drawing/2014/main" id="{56AD1876-7281-D400-06BB-004360838E5A}"/>
              </a:ext>
            </a:extLst>
          </p:cNvPr>
          <p:cNvSpPr>
            <a:spLocks noGrp="1"/>
          </p:cNvSpPr>
          <p:nvPr>
            <p:ph type="body" sz="quarter" idx="35" hasCustomPrompt="1"/>
          </p:nvPr>
        </p:nvSpPr>
        <p:spPr>
          <a:xfrm>
            <a:off x="9661076" y="3820110"/>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lång sikt]</a:t>
            </a:r>
          </a:p>
          <a:p>
            <a:pPr lvl="0"/>
            <a:endParaRPr lang="sv-SE"/>
          </a:p>
        </p:txBody>
      </p:sp>
      <p:sp>
        <p:nvSpPr>
          <p:cNvPr id="159" name="Text Placeholder 137">
            <a:extLst>
              <a:ext uri="{FF2B5EF4-FFF2-40B4-BE49-F238E27FC236}">
                <a16:creationId xmlns:a16="http://schemas.microsoft.com/office/drawing/2014/main" id="{83652B32-FA0E-B29D-D5CA-8217C71766D9}"/>
              </a:ext>
            </a:extLst>
          </p:cNvPr>
          <p:cNvSpPr>
            <a:spLocks noGrp="1"/>
          </p:cNvSpPr>
          <p:nvPr>
            <p:ph type="body" sz="quarter" idx="36" hasCustomPrompt="1"/>
          </p:nvPr>
        </p:nvSpPr>
        <p:spPr>
          <a:xfrm>
            <a:off x="9661076" y="4604358"/>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lång sikt]</a:t>
            </a:r>
          </a:p>
          <a:p>
            <a:pPr lvl="0"/>
            <a:endParaRPr lang="sv-SE"/>
          </a:p>
        </p:txBody>
      </p:sp>
      <p:sp>
        <p:nvSpPr>
          <p:cNvPr id="160" name="Text Placeholder 137">
            <a:extLst>
              <a:ext uri="{FF2B5EF4-FFF2-40B4-BE49-F238E27FC236}">
                <a16:creationId xmlns:a16="http://schemas.microsoft.com/office/drawing/2014/main" id="{DEB4FCD7-F7C5-6B62-1665-25D749C10707}"/>
              </a:ext>
            </a:extLst>
          </p:cNvPr>
          <p:cNvSpPr>
            <a:spLocks noGrp="1"/>
          </p:cNvSpPr>
          <p:nvPr>
            <p:ph type="body" sz="quarter" idx="37" hasCustomPrompt="1"/>
          </p:nvPr>
        </p:nvSpPr>
        <p:spPr>
          <a:xfrm>
            <a:off x="9661076" y="5388603"/>
            <a:ext cx="2116878" cy="633278"/>
          </a:xfrm>
        </p:spPr>
        <p:txBody>
          <a:bodyPr>
            <a:normAutofit/>
          </a:bodyPr>
          <a:lstStyle>
            <a:lvl1pPr marL="0" indent="0">
              <a:buFontTx/>
              <a:buNone/>
              <a:defRPr sz="800">
                <a:solidFill>
                  <a:schemeClr val="bg1"/>
                </a:solidFill>
                <a:latin typeface="+mn-lt"/>
              </a:defRPr>
            </a:lvl1pPr>
          </a:lstStyle>
          <a:p>
            <a:pPr marL="0" marR="0" lvl="0" indent="0" algn="l" defTabSz="914400" rtl="0" eaLnBrk="1" fontAlgn="auto" latinLnBrk="0" hangingPunct="1">
              <a:lnSpc>
                <a:spcPct val="100000"/>
              </a:lnSpc>
              <a:spcBef>
                <a:spcPts val="0"/>
              </a:spcBef>
              <a:spcAft>
                <a:spcPts val="1000"/>
              </a:spcAft>
              <a:buClr>
                <a:schemeClr val="tx1"/>
              </a:buClr>
              <a:buSzTx/>
              <a:buFontTx/>
              <a:buNone/>
              <a:tabLst/>
              <a:defRPr/>
            </a:pPr>
            <a:r>
              <a:rPr lang="sv-SE" sz="1000">
                <a:solidFill>
                  <a:schemeClr val="bg1"/>
                </a:solidFill>
              </a:rPr>
              <a:t>[Fyll i en effekt på lång sikt]</a:t>
            </a:r>
          </a:p>
          <a:p>
            <a:pPr lvl="0"/>
            <a:endParaRPr lang="sv-SE"/>
          </a:p>
        </p:txBody>
      </p:sp>
    </p:spTree>
    <p:extLst>
      <p:ext uri="{BB962C8B-B14F-4D97-AF65-F5344CB8AC3E}">
        <p14:creationId xmlns:p14="http://schemas.microsoft.com/office/powerpoint/2010/main" val="233543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reaker">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5" name="Platshållare för datum 4">
            <a:extLst>
              <a:ext uri="{FF2B5EF4-FFF2-40B4-BE49-F238E27FC236}">
                <a16:creationId xmlns:a16="http://schemas.microsoft.com/office/drawing/2014/main" id="{78252C26-61BE-450F-814F-966047CAD7B7}"/>
              </a:ext>
            </a:extLst>
          </p:cNvPr>
          <p:cNvSpPr>
            <a:spLocks noGrp="1"/>
          </p:cNvSpPr>
          <p:nvPr>
            <p:ph type="dt" sz="half" idx="15"/>
          </p:nvPr>
        </p:nvSpPr>
        <p:spPr/>
        <p:txBody>
          <a:bodyPr/>
          <a:lstStyle>
            <a:lvl1pPr>
              <a:defRPr>
                <a:solidFill>
                  <a:schemeClr val="bg1"/>
                </a:solidFill>
              </a:defRPr>
            </a:lvl1pPr>
          </a:lstStyle>
          <a:p>
            <a:r>
              <a:rPr lang="sv-SE"/>
              <a:t>201x-xx-xx</a:t>
            </a:r>
          </a:p>
        </p:txBody>
      </p:sp>
      <p:sp>
        <p:nvSpPr>
          <p:cNvPr id="6" name="Platshållare för sidfot 5">
            <a:extLst>
              <a:ext uri="{FF2B5EF4-FFF2-40B4-BE49-F238E27FC236}">
                <a16:creationId xmlns:a16="http://schemas.microsoft.com/office/drawing/2014/main" id="{08477B16-9149-42C6-A6BA-DF0BB573FE80}"/>
              </a:ext>
            </a:extLst>
          </p:cNvPr>
          <p:cNvSpPr>
            <a:spLocks noGrp="1"/>
          </p:cNvSpPr>
          <p:nvPr>
            <p:ph type="ftr" sz="quarter" idx="16"/>
          </p:nvPr>
        </p:nvSpPr>
        <p:spPr/>
        <p:txBody>
          <a:bodyPr/>
          <a:lstStyle>
            <a:lvl1pPr>
              <a:defRPr>
                <a:solidFill>
                  <a:schemeClr val="bg1"/>
                </a:solidFill>
              </a:defRPr>
            </a:lvl1pPr>
          </a:lstStyle>
          <a:p>
            <a:r>
              <a:rPr lang="sv-SE"/>
              <a:t>Sidfot om man väljer att infoga en sådan i sin presentation</a:t>
            </a:r>
          </a:p>
        </p:txBody>
      </p:sp>
      <p:sp>
        <p:nvSpPr>
          <p:cNvPr id="7" name="Platshållare för bildnummer 6">
            <a:extLst>
              <a:ext uri="{FF2B5EF4-FFF2-40B4-BE49-F238E27FC236}">
                <a16:creationId xmlns:a16="http://schemas.microsoft.com/office/drawing/2014/main" id="{F57F56A5-10F6-48AB-A670-85982F82DE9B}"/>
              </a:ext>
            </a:extLst>
          </p:cNvPr>
          <p:cNvSpPr>
            <a:spLocks noGrp="1"/>
          </p:cNvSpPr>
          <p:nvPr>
            <p:ph type="sldNum" sz="quarter" idx="17"/>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10" name="Subtitle 2">
            <a:extLst>
              <a:ext uri="{FF2B5EF4-FFF2-40B4-BE49-F238E27FC236}">
                <a16:creationId xmlns:a16="http://schemas.microsoft.com/office/drawing/2014/main" id="{E554C5CF-B885-41B7-8F12-384CCC7E80BC}"/>
              </a:ext>
            </a:extLst>
          </p:cNvPr>
          <p:cNvSpPr>
            <a:spLocks noGrp="1"/>
          </p:cNvSpPr>
          <p:nvPr>
            <p:ph type="subTitle" idx="1" hasCustomPrompt="1"/>
          </p:nvPr>
        </p:nvSpPr>
        <p:spPr bwMode="white">
          <a:xfrm>
            <a:off x="1350000" y="3503718"/>
            <a:ext cx="3939550" cy="1152000"/>
          </a:xfrm>
        </p:spPr>
        <p:txBody>
          <a:bodyPr lIns="36000"/>
          <a:lstStyle>
            <a:lvl1pPr marL="0" indent="0" algn="l">
              <a:lnSpc>
                <a:spcPct val="100000"/>
              </a:lnSpc>
              <a:spcBef>
                <a:spcPts val="0"/>
              </a:spcBef>
              <a:buFont typeface="Verdana" panose="020B0604030504040204" pitchFamily="34" charset="0"/>
              <a:buChar char="​"/>
              <a:defRPr sz="1600">
                <a:solidFill>
                  <a:schemeClr val="bg1"/>
                </a:solidFill>
              </a:defRPr>
            </a:lvl1pPr>
            <a:lvl2pPr marL="0" indent="0" algn="l">
              <a:lnSpc>
                <a:spcPct val="100000"/>
              </a:lnSpc>
              <a:buFont typeface="Verdana" panose="020B0604030504040204" pitchFamily="34" charset="0"/>
              <a:buChar char="​"/>
              <a:defRPr sz="1600">
                <a:solidFill>
                  <a:schemeClr val="tx1"/>
                </a:solidFill>
              </a:defRPr>
            </a:lvl2pPr>
            <a:lvl3pPr marL="0" indent="0" algn="l">
              <a:lnSpc>
                <a:spcPct val="100000"/>
              </a:lnSpc>
              <a:buFont typeface="Verdana" panose="020B0604030504040204" pitchFamily="34" charset="0"/>
              <a:buChar char="​"/>
              <a:defRPr sz="1600">
                <a:solidFill>
                  <a:schemeClr val="tx1"/>
                </a:solidFill>
              </a:defRPr>
            </a:lvl3pPr>
            <a:lvl4pPr marL="0" indent="0" algn="l">
              <a:lnSpc>
                <a:spcPct val="100000"/>
              </a:lnSpc>
              <a:buFont typeface="Verdana" panose="020B0604030504040204" pitchFamily="34" charset="0"/>
              <a:buChar char="​"/>
              <a:defRPr sz="1600">
                <a:solidFill>
                  <a:schemeClr val="tx1"/>
                </a:solidFill>
              </a:defRPr>
            </a:lvl4pPr>
            <a:lvl5pPr marL="0" indent="0" algn="l">
              <a:lnSpc>
                <a:spcPct val="100000"/>
              </a:lnSpc>
              <a:buFont typeface="Verdana" panose="020B0604030504040204" pitchFamily="34" charset="0"/>
              <a:buChar char="​"/>
              <a:defRPr sz="1600">
                <a:solidFill>
                  <a:schemeClr val="tx1"/>
                </a:solidFill>
              </a:defRPr>
            </a:lvl5pPr>
            <a:lvl6pPr marL="0" indent="0" algn="l">
              <a:lnSpc>
                <a:spcPct val="100000"/>
              </a:lnSpc>
              <a:buFont typeface="Verdana" panose="020B0604030504040204" pitchFamily="34" charset="0"/>
              <a:buChar char="​"/>
              <a:defRPr sz="1600">
                <a:solidFill>
                  <a:schemeClr val="tx1"/>
                </a:solidFill>
              </a:defRPr>
            </a:lvl6pPr>
            <a:lvl7pPr marL="0" indent="0" algn="l">
              <a:lnSpc>
                <a:spcPct val="100000"/>
              </a:lnSpc>
              <a:buFont typeface="Verdana" panose="020B0604030504040204" pitchFamily="34" charset="0"/>
              <a:buChar char="​"/>
              <a:defRPr sz="1600">
                <a:solidFill>
                  <a:schemeClr val="tx1"/>
                </a:solidFill>
              </a:defRPr>
            </a:lvl7pPr>
            <a:lvl8pPr marL="0" indent="0" algn="l">
              <a:lnSpc>
                <a:spcPct val="100000"/>
              </a:lnSpc>
              <a:buFont typeface="Verdana" panose="020B0604030504040204" pitchFamily="34" charset="0"/>
              <a:buChar char="​"/>
              <a:defRPr sz="1600">
                <a:solidFill>
                  <a:schemeClr val="tx1"/>
                </a:solidFill>
              </a:defRPr>
            </a:lvl8pPr>
            <a:lvl9pPr marL="0" indent="0" algn="l">
              <a:lnSpc>
                <a:spcPct val="100000"/>
              </a:lnSpc>
              <a:buFont typeface="Verdana" panose="020B0604030504040204" pitchFamily="34" charset="0"/>
              <a:buChar char="​"/>
              <a:tabLst/>
              <a:defRPr sz="1600">
                <a:solidFill>
                  <a:schemeClr val="tx1"/>
                </a:solidFill>
              </a:defRPr>
            </a:lvl9pPr>
          </a:lstStyle>
          <a:p>
            <a:r>
              <a:rPr lang="en-GB"/>
              <a:t>Click to add subtitle</a:t>
            </a:r>
          </a:p>
        </p:txBody>
      </p:sp>
      <p:sp>
        <p:nvSpPr>
          <p:cNvPr id="12" name="Title 1">
            <a:extLst>
              <a:ext uri="{FF2B5EF4-FFF2-40B4-BE49-F238E27FC236}">
                <a16:creationId xmlns:a16="http://schemas.microsoft.com/office/drawing/2014/main" id="{0EC40B69-1E13-4CCF-BAA1-014FAF47AC1F}"/>
              </a:ext>
            </a:extLst>
          </p:cNvPr>
          <p:cNvSpPr>
            <a:spLocks noGrp="1"/>
          </p:cNvSpPr>
          <p:nvPr>
            <p:ph type="ctrTitle" hasCustomPrompt="1"/>
          </p:nvPr>
        </p:nvSpPr>
        <p:spPr>
          <a:xfrm>
            <a:off x="1350000" y="1122363"/>
            <a:ext cx="8509963" cy="1984631"/>
          </a:xfrm>
        </p:spPr>
        <p:txBody>
          <a:bodyPr anchor="b"/>
          <a:lstStyle>
            <a:lvl1pPr algn="l">
              <a:defRPr sz="6000">
                <a:solidFill>
                  <a:schemeClr val="bg1"/>
                </a:solidFill>
              </a:defRPr>
            </a:lvl1pPr>
          </a:lstStyle>
          <a:p>
            <a:r>
              <a:rPr lang="en-GB" noProof="0"/>
              <a:t>Click to add </a:t>
            </a:r>
            <a:r>
              <a:rPr lang="en-GB"/>
              <a:t>Breaker text</a:t>
            </a:r>
          </a:p>
        </p:txBody>
      </p:sp>
    </p:spTree>
    <p:extLst>
      <p:ext uri="{BB962C8B-B14F-4D97-AF65-F5344CB8AC3E}">
        <p14:creationId xmlns:p14="http://schemas.microsoft.com/office/powerpoint/2010/main" val="871248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17549" y="549275"/>
            <a:ext cx="10742613" cy="612775"/>
          </a:xfrm>
          <a:prstGeom prst="rect">
            <a:avLst/>
          </a:prstGeom>
        </p:spPr>
        <p:txBody>
          <a:bodyPr vert="horz" lIns="0" tIns="0" rIns="0" bIns="0" rtlCol="0" anchor="t" anchorCtr="0">
            <a:noAutofit/>
          </a:bodyPr>
          <a:lstStyle/>
          <a:p>
            <a:r>
              <a:rPr lang="sv-SE"/>
              <a:t>Klicka för att skriva rubrik</a:t>
            </a:r>
          </a:p>
        </p:txBody>
      </p:sp>
      <p:sp>
        <p:nvSpPr>
          <p:cNvPr id="3" name="Platshållare för text 2"/>
          <p:cNvSpPr>
            <a:spLocks noGrp="1"/>
          </p:cNvSpPr>
          <p:nvPr>
            <p:ph type="body" idx="1"/>
          </p:nvPr>
        </p:nvSpPr>
        <p:spPr>
          <a:xfrm>
            <a:off x="714374" y="1304925"/>
            <a:ext cx="10742613" cy="4721352"/>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50491" y="6540664"/>
            <a:ext cx="657225" cy="154800"/>
          </a:xfrm>
          <a:prstGeom prst="rect">
            <a:avLst/>
          </a:prstGeom>
        </p:spPr>
        <p:txBody>
          <a:bodyPr vert="horz" lIns="0" tIns="0" rIns="0" bIns="0" rtlCol="0" anchor="t" anchorCtr="0"/>
          <a:lstStyle>
            <a:lvl1pPr algn="l">
              <a:defRPr sz="800">
                <a:solidFill>
                  <a:schemeClr val="accent3"/>
                </a:solidFill>
              </a:defRPr>
            </a:lvl1pPr>
          </a:lstStyle>
          <a:p>
            <a:r>
              <a:rPr lang="sv-SE">
                <a:solidFill>
                  <a:schemeClr val="tx1"/>
                </a:solidFill>
              </a:rPr>
              <a:t>201x-xx-xx</a:t>
            </a:r>
          </a:p>
        </p:txBody>
      </p:sp>
      <p:sp>
        <p:nvSpPr>
          <p:cNvPr id="5" name="Platshållare för sidfot 4"/>
          <p:cNvSpPr>
            <a:spLocks noGrp="1"/>
          </p:cNvSpPr>
          <p:nvPr>
            <p:ph type="ftr" sz="quarter" idx="3"/>
          </p:nvPr>
        </p:nvSpPr>
        <p:spPr>
          <a:xfrm>
            <a:off x="350493" y="6205493"/>
            <a:ext cx="5267325" cy="155955"/>
          </a:xfrm>
          <a:prstGeom prst="rect">
            <a:avLst/>
          </a:prstGeom>
        </p:spPr>
        <p:txBody>
          <a:bodyPr vert="horz" lIns="0" tIns="0" rIns="0" bIns="0" rtlCol="0" anchor="t" anchorCtr="0"/>
          <a:lstStyle>
            <a:lvl1pPr algn="l">
              <a:defRPr sz="1000" cap="all" baseline="0">
                <a:solidFill>
                  <a:schemeClr val="tx1"/>
                </a:solidFill>
              </a:defRPr>
            </a:lvl1pPr>
          </a:lstStyle>
          <a:p>
            <a:r>
              <a:rPr lang="sv-SE"/>
              <a:t>Sidfot om man väljer att infoga en sådan i sin presentation</a:t>
            </a:r>
          </a:p>
        </p:txBody>
      </p:sp>
      <p:sp>
        <p:nvSpPr>
          <p:cNvPr id="6" name="Platshållare för bildnummer 5"/>
          <p:cNvSpPr>
            <a:spLocks noGrp="1"/>
          </p:cNvSpPr>
          <p:nvPr>
            <p:ph type="sldNum" sz="quarter" idx="4"/>
          </p:nvPr>
        </p:nvSpPr>
        <p:spPr>
          <a:xfrm>
            <a:off x="350492" y="6371054"/>
            <a:ext cx="556009" cy="154800"/>
          </a:xfrm>
          <a:prstGeom prst="rect">
            <a:avLst/>
          </a:prstGeom>
        </p:spPr>
        <p:txBody>
          <a:bodyPr vert="horz" lIns="0" tIns="0" rIns="0" bIns="0" rtlCol="0" anchor="t" anchorCtr="0"/>
          <a:lstStyle>
            <a:lvl1pPr algn="l">
              <a:defRPr sz="1000" b="1">
                <a:solidFill>
                  <a:schemeClr val="tx1"/>
                </a:solidFill>
              </a:defRPr>
            </a:lvl1pPr>
          </a:lstStyle>
          <a:p>
            <a:fld id="{E8645303-2AAE-45D1-913A-B06AE6474513}" type="slidenum">
              <a:rPr lang="sv-SE" smtClean="0"/>
              <a:pPr/>
              <a:t>‹#›</a:t>
            </a:fld>
            <a:endParaRPr lang="sv-SE"/>
          </a:p>
        </p:txBody>
      </p:sp>
      <p:pic>
        <p:nvPicPr>
          <p:cNvPr id="10" name="Bildobjekt 9">
            <a:extLst>
              <a:ext uri="{FF2B5EF4-FFF2-40B4-BE49-F238E27FC236}">
                <a16:creationId xmlns:a16="http://schemas.microsoft.com/office/drawing/2014/main" id="{8B6ABCF0-737E-4FCA-B8D0-50A3193D9DE0}"/>
              </a:ext>
            </a:extLst>
          </p:cNvPr>
          <p:cNvPicPr>
            <a:picLocks noChangeAspect="1"/>
          </p:cNvPicPr>
          <p:nvPr userDrawn="1"/>
        </p:nvPicPr>
        <p:blipFill>
          <a:blip r:embed="rId33"/>
          <a:stretch>
            <a:fillRect/>
          </a:stretch>
        </p:blipFill>
        <p:spPr>
          <a:xfrm>
            <a:off x="10505130" y="6351156"/>
            <a:ext cx="1332607" cy="155954"/>
          </a:xfrm>
          <a:prstGeom prst="rect">
            <a:avLst/>
          </a:prstGeom>
        </p:spPr>
      </p:pic>
    </p:spTree>
    <p:extLst>
      <p:ext uri="{BB962C8B-B14F-4D97-AF65-F5344CB8AC3E}">
        <p14:creationId xmlns:p14="http://schemas.microsoft.com/office/powerpoint/2010/main" val="2650492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89" r:id="rId5"/>
    <p:sldLayoutId id="2147483691" r:id="rId6"/>
    <p:sldLayoutId id="2147483665" r:id="rId7"/>
    <p:sldLayoutId id="2147483690"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Lst>
  <p:hf hdr="0" ftr="0" dt="0"/>
  <p:txStyles>
    <p:titleStyle>
      <a:lvl1pPr algn="l" defTabSz="914400" rtl="0" eaLnBrk="1" latinLnBrk="0" hangingPunct="1">
        <a:lnSpc>
          <a:spcPct val="80000"/>
        </a:lnSpc>
        <a:spcBef>
          <a:spcPct val="0"/>
        </a:spcBef>
        <a:buNone/>
        <a:defRPr sz="5400" kern="1200" cap="none" spc="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1pPr>
      <a:lvl2pPr marL="460800" indent="-228600" algn="l" defTabSz="914400" rtl="0" eaLnBrk="1" latinLnBrk="0" hangingPunct="1">
        <a:lnSpc>
          <a:spcPct val="10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4pPr>
      <a:lvl5pPr marL="1116000" indent="-228600" algn="l" defTabSz="914400" rtl="0" eaLnBrk="1" latinLnBrk="0" hangingPunct="1">
        <a:lnSpc>
          <a:spcPct val="100000"/>
        </a:lnSpc>
        <a:spcBef>
          <a:spcPts val="0"/>
        </a:spcBef>
        <a:spcAft>
          <a:spcPts val="1000"/>
        </a:spcAft>
        <a:buClr>
          <a:schemeClr val="tx1"/>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450">
          <p15:clr>
            <a:srgbClr val="F26B43"/>
          </p15:clr>
        </p15:guide>
        <p15:guide id="4" pos="7219">
          <p15:clr>
            <a:srgbClr val="F26B43"/>
          </p15:clr>
        </p15:guide>
        <p15:guide id="5" orient="horz" pos="4094">
          <p15:clr>
            <a:srgbClr val="F26B43"/>
          </p15:clr>
        </p15:guide>
        <p15:guide id="6" orient="horz" pos="3793">
          <p15:clr>
            <a:srgbClr val="F26B43"/>
          </p15:clr>
        </p15:guide>
        <p15:guide id="8" orient="horz" pos="735">
          <p15:clr>
            <a:srgbClr val="F26B43"/>
          </p15:clr>
        </p15:guide>
        <p15:guide id="9" orient="horz" pos="343">
          <p15:clr>
            <a:srgbClr val="F26B43"/>
          </p15:clr>
        </p15:guide>
        <p15:guide id="11" orient="horz" pos="82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14.xml"/><Relationship Id="rId5" Type="http://schemas.openxmlformats.org/officeDocument/2006/relationships/image" Target="../media/image4.emf"/><Relationship Id="rId4" Type="http://schemas.openxmlformats.org/officeDocument/2006/relationships/image" Target="../media/image24.svg"/></Relationships>
</file>

<file path=ppt/slides/_rels/slide11.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4.xml"/><Relationship Id="rId5" Type="http://schemas.openxmlformats.org/officeDocument/2006/relationships/image" Target="../media/image4.emf"/><Relationship Id="rId4" Type="http://schemas.openxmlformats.org/officeDocument/2006/relationships/image" Target="../media/image25.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4.svg"/><Relationship Id="rId18" Type="http://schemas.openxmlformats.org/officeDocument/2006/relationships/image" Target="../media/image4.emf"/><Relationship Id="rId3" Type="http://schemas.openxmlformats.org/officeDocument/2006/relationships/chart" Target="../charts/chart1.xml"/><Relationship Id="rId7" Type="http://schemas.openxmlformats.org/officeDocument/2006/relationships/image" Target="../media/image6.svg"/><Relationship Id="rId12" Type="http://schemas.openxmlformats.org/officeDocument/2006/relationships/image" Target="../media/image13.png"/><Relationship Id="rId17" Type="http://schemas.openxmlformats.org/officeDocument/2006/relationships/image" Target="../media/image24.svg"/><Relationship Id="rId2" Type="http://schemas.openxmlformats.org/officeDocument/2006/relationships/notesSlide" Target="../notesSlides/notesSlide1.xml"/><Relationship Id="rId16" Type="http://schemas.openxmlformats.org/officeDocument/2006/relationships/image" Target="../media/image23.png"/><Relationship Id="rId1" Type="http://schemas.openxmlformats.org/officeDocument/2006/relationships/slideLayout" Target="../slideLayouts/slideLayout14.xml"/><Relationship Id="rId6" Type="http://schemas.openxmlformats.org/officeDocument/2006/relationships/image" Target="../media/image5.png"/><Relationship Id="rId11" Type="http://schemas.openxmlformats.org/officeDocument/2006/relationships/image" Target="../media/image12.svg"/><Relationship Id="rId5" Type="http://schemas.openxmlformats.org/officeDocument/2006/relationships/image" Target="../media/image10.svg"/><Relationship Id="rId15" Type="http://schemas.openxmlformats.org/officeDocument/2006/relationships/image" Target="../media/image8.svg"/><Relationship Id="rId10" Type="http://schemas.openxmlformats.org/officeDocument/2006/relationships/image" Target="../media/image11.png"/><Relationship Id="rId4" Type="http://schemas.openxmlformats.org/officeDocument/2006/relationships/image" Target="../media/image9.png"/><Relationship Id="rId9" Type="http://schemas.openxmlformats.org/officeDocument/2006/relationships/image" Target="../media/image16.svg"/><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4.svg"/><Relationship Id="rId4" Type="http://schemas.openxmlformats.org/officeDocument/2006/relationships/image" Target="../media/image23.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4.svg"/><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4.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4.sv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image" Target="../media/image4.emf"/><Relationship Id="rId4" Type="http://schemas.openxmlformats.org/officeDocument/2006/relationships/image" Target="../media/image24.svg"/></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24.sv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23.png"/><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Lightbulb and pencil with solid fill">
            <a:extLst>
              <a:ext uri="{FF2B5EF4-FFF2-40B4-BE49-F238E27FC236}">
                <a16:creationId xmlns:a16="http://schemas.microsoft.com/office/drawing/2014/main" id="{F4BE5F52-335C-1DDE-CB81-63874372379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6703" y="0"/>
            <a:ext cx="6865297" cy="6865297"/>
          </a:xfrm>
          <a:prstGeom prst="rect">
            <a:avLst/>
          </a:prstGeom>
        </p:spPr>
      </p:pic>
      <p:sp>
        <p:nvSpPr>
          <p:cNvPr id="4" name="Title 3">
            <a:extLst>
              <a:ext uri="{FF2B5EF4-FFF2-40B4-BE49-F238E27FC236}">
                <a16:creationId xmlns:a16="http://schemas.microsoft.com/office/drawing/2014/main" id="{BEF8BC39-5416-75DB-7016-5D16182A912E}"/>
              </a:ext>
            </a:extLst>
          </p:cNvPr>
          <p:cNvSpPr>
            <a:spLocks noGrp="1" noRot="1" noMove="1" noResize="1" noEditPoints="1" noAdjustHandles="1" noChangeArrowheads="1" noChangeShapeType="1"/>
          </p:cNvSpPr>
          <p:nvPr>
            <p:ph type="ctrTitle"/>
          </p:nvPr>
        </p:nvSpPr>
        <p:spPr>
          <a:xfrm>
            <a:off x="672278" y="2376920"/>
            <a:ext cx="6224280" cy="1984631"/>
          </a:xfrm>
        </p:spPr>
        <p:txBody>
          <a:bodyPr/>
          <a:lstStyle/>
          <a:p>
            <a:r>
              <a:rPr kumimoji="0" lang="sv-SE" b="0" i="0" u="none" strike="noStrike" kern="1200" cap="none" spc="0" normalizeH="0" baseline="0" noProof="0">
                <a:ln>
                  <a:noFill/>
                </a:ln>
                <a:solidFill>
                  <a:schemeClr val="tx1"/>
                </a:solidFill>
                <a:effectLst/>
                <a:uLnTx/>
                <a:uFillTx/>
                <a:latin typeface="Franklin Gothic Demi Cond"/>
                <a:ea typeface="+mj-ea"/>
                <a:cs typeface="+mj-cs"/>
              </a:rPr>
              <a:t>Mallar för effektmätning av innovationsprojekt</a:t>
            </a:r>
            <a:endParaRPr lang="sv-SE">
              <a:solidFill>
                <a:schemeClr val="tx1"/>
              </a:solidFill>
            </a:endParaRPr>
          </a:p>
        </p:txBody>
      </p:sp>
      <p:pic>
        <p:nvPicPr>
          <p:cNvPr id="2" name="Logo_ramboll_white_bmkArt">
            <a:extLst>
              <a:ext uri="{FF2B5EF4-FFF2-40B4-BE49-F238E27FC236}">
                <a16:creationId xmlns:a16="http://schemas.microsoft.com/office/drawing/2014/main" id="{25A11E87-1403-0269-5D8C-A5C1D9BD75DD}"/>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322368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5865B0F-BE20-6799-7AB5-E8CCFDF46670}"/>
              </a:ext>
            </a:extLst>
          </p:cNvPr>
          <p:cNvSpPr>
            <a:spLocks noGrp="1" noRot="1" noMove="1" noResize="1" noEditPoints="1" noAdjustHandles="1" noChangeArrowheads="1" noChangeShapeType="1"/>
          </p:cNvSpPr>
          <p:nvPr/>
        </p:nvSpPr>
        <p:spPr>
          <a:xfrm>
            <a:off x="0" y="0"/>
            <a:ext cx="693136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 name="Title 4">
            <a:extLst>
              <a:ext uri="{FF2B5EF4-FFF2-40B4-BE49-F238E27FC236}">
                <a16:creationId xmlns:a16="http://schemas.microsoft.com/office/drawing/2014/main" id="{D7D590DF-5986-6915-48EC-48813DA86415}"/>
              </a:ext>
            </a:extLst>
          </p:cNvPr>
          <p:cNvSpPr>
            <a:spLocks noGrp="1" noRot="1" noMove="1" noResize="1" noEditPoints="1" noAdjustHandles="1" noChangeArrowheads="1" noChangeShapeType="1"/>
          </p:cNvSpPr>
          <p:nvPr>
            <p:ph type="title"/>
          </p:nvPr>
        </p:nvSpPr>
        <p:spPr>
          <a:xfrm>
            <a:off x="775390" y="1065520"/>
            <a:ext cx="5159332" cy="3108597"/>
          </a:xfrm>
        </p:spPr>
        <p:txBody>
          <a:bodyPr/>
          <a:lstStyle/>
          <a:p>
            <a:r>
              <a:rPr lang="sv-SE" sz="6000"/>
              <a:t>Mall för uppföljning</a:t>
            </a:r>
          </a:p>
        </p:txBody>
      </p:sp>
      <p:sp>
        <p:nvSpPr>
          <p:cNvPr id="6" name="Content Placeholder 5">
            <a:extLst>
              <a:ext uri="{FF2B5EF4-FFF2-40B4-BE49-F238E27FC236}">
                <a16:creationId xmlns:a16="http://schemas.microsoft.com/office/drawing/2014/main" id="{D1B77047-EA6B-27D8-475C-813A6C9DCF9B}"/>
              </a:ext>
            </a:extLst>
          </p:cNvPr>
          <p:cNvSpPr>
            <a:spLocks noGrp="1" noRot="1" noMove="1" noResize="1" noEditPoints="1" noAdjustHandles="1" noChangeArrowheads="1" noChangeShapeType="1"/>
          </p:cNvSpPr>
          <p:nvPr>
            <p:ph idx="1"/>
          </p:nvPr>
        </p:nvSpPr>
        <p:spPr>
          <a:xfrm>
            <a:off x="775390" y="2959340"/>
            <a:ext cx="5205410" cy="3108597"/>
          </a:xfrm>
        </p:spPr>
        <p:txBody>
          <a:bodyPr>
            <a:normAutofit/>
          </a:bodyPr>
          <a:lstStyle/>
          <a:p>
            <a:r>
              <a:rPr lang="sv-SE" sz="1600"/>
              <a:t>På nästa sida hittar ni en mall för att ta fram en plan för uppföljning och utvärdering av ert projekt. Efter hittar ni ett exempel på hur uppföljningsplanen kan se ut när ni fyllt i den.</a:t>
            </a:r>
          </a:p>
        </p:txBody>
      </p:sp>
      <p:sp>
        <p:nvSpPr>
          <p:cNvPr id="2" name="Rectangle 1">
            <a:extLst>
              <a:ext uri="{FF2B5EF4-FFF2-40B4-BE49-F238E27FC236}">
                <a16:creationId xmlns:a16="http://schemas.microsoft.com/office/drawing/2014/main" id="{8BE97F18-9767-5B9A-5012-66AB45800266}"/>
              </a:ext>
            </a:extLst>
          </p:cNvPr>
          <p:cNvSpPr>
            <a:spLocks noGrp="1" noRot="1" noMove="1" noResize="1" noEditPoints="1" noAdjustHandles="1" noChangeArrowheads="1" noChangeShapeType="1"/>
          </p:cNvSpPr>
          <p:nvPr/>
        </p:nvSpPr>
        <p:spPr>
          <a:xfrm>
            <a:off x="7615918" y="981700"/>
            <a:ext cx="3959994" cy="72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200">
                <a:solidFill>
                  <a:schemeClr val="tx1"/>
                </a:solidFill>
                <a:latin typeface="+mj-lt"/>
              </a:rPr>
              <a:t>Kriterier för indikatorer</a:t>
            </a:r>
          </a:p>
        </p:txBody>
      </p:sp>
      <p:sp>
        <p:nvSpPr>
          <p:cNvPr id="3" name="Rectangle 2">
            <a:extLst>
              <a:ext uri="{FF2B5EF4-FFF2-40B4-BE49-F238E27FC236}">
                <a16:creationId xmlns:a16="http://schemas.microsoft.com/office/drawing/2014/main" id="{85D46469-72C3-9D9B-69E7-4D7C6698EABB}"/>
              </a:ext>
            </a:extLst>
          </p:cNvPr>
          <p:cNvSpPr>
            <a:spLocks noGrp="1" noRot="1" noMove="1" noResize="1" noEditPoints="1" noAdjustHandles="1" noChangeArrowheads="1" noChangeShapeType="1"/>
          </p:cNvSpPr>
          <p:nvPr/>
        </p:nvSpPr>
        <p:spPr>
          <a:xfrm>
            <a:off x="7614916" y="2553251"/>
            <a:ext cx="1944000" cy="109562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r>
              <a:rPr lang="sv-SE" sz="1400">
                <a:solidFill>
                  <a:schemeClr val="bg1"/>
                </a:solidFill>
              </a:rPr>
              <a:t>Mäter indikatorn det som avses?</a:t>
            </a:r>
          </a:p>
        </p:txBody>
      </p:sp>
      <p:sp>
        <p:nvSpPr>
          <p:cNvPr id="4" name="Rectangle 3">
            <a:extLst>
              <a:ext uri="{FF2B5EF4-FFF2-40B4-BE49-F238E27FC236}">
                <a16:creationId xmlns:a16="http://schemas.microsoft.com/office/drawing/2014/main" id="{15C79159-35C1-9154-F927-19A93AE9A724}"/>
              </a:ext>
            </a:extLst>
          </p:cNvPr>
          <p:cNvSpPr>
            <a:spLocks noGrp="1" noRot="1" noMove="1" noResize="1" noEditPoints="1" noAdjustHandles="1" noChangeArrowheads="1" noChangeShapeType="1"/>
          </p:cNvSpPr>
          <p:nvPr/>
        </p:nvSpPr>
        <p:spPr>
          <a:xfrm>
            <a:off x="9630913" y="2553251"/>
            <a:ext cx="1944000" cy="109562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r>
              <a:rPr lang="sv-SE" sz="1400">
                <a:solidFill>
                  <a:schemeClr val="bg1"/>
                </a:solidFill>
              </a:rPr>
              <a:t>Är det enkelt att mäta informationen och förstå den?</a:t>
            </a:r>
          </a:p>
        </p:txBody>
      </p:sp>
      <p:sp>
        <p:nvSpPr>
          <p:cNvPr id="7" name="Rectangle 6">
            <a:extLst>
              <a:ext uri="{FF2B5EF4-FFF2-40B4-BE49-F238E27FC236}">
                <a16:creationId xmlns:a16="http://schemas.microsoft.com/office/drawing/2014/main" id="{7080B54A-EFE8-F768-F32C-A0D77EB986A8}"/>
              </a:ext>
            </a:extLst>
          </p:cNvPr>
          <p:cNvSpPr>
            <a:spLocks noGrp="1" noRot="1" noMove="1" noResize="1" noEditPoints="1" noAdjustHandles="1" noChangeArrowheads="1" noChangeShapeType="1"/>
          </p:cNvSpPr>
          <p:nvPr/>
        </p:nvSpPr>
        <p:spPr>
          <a:xfrm>
            <a:off x="7614916" y="1777719"/>
            <a:ext cx="1944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a:solidFill>
                  <a:schemeClr val="tx1"/>
                </a:solidFill>
                <a:latin typeface="+mj-lt"/>
              </a:rPr>
              <a:t>Relevans</a:t>
            </a:r>
            <a:endParaRPr lang="sv-SE" sz="2000">
              <a:solidFill>
                <a:schemeClr val="tx1"/>
              </a:solidFill>
            </a:endParaRPr>
          </a:p>
        </p:txBody>
      </p:sp>
      <p:sp>
        <p:nvSpPr>
          <p:cNvPr id="22" name="Rectangle 21">
            <a:extLst>
              <a:ext uri="{FF2B5EF4-FFF2-40B4-BE49-F238E27FC236}">
                <a16:creationId xmlns:a16="http://schemas.microsoft.com/office/drawing/2014/main" id="{25A3F1C4-4316-21D9-D531-87185B481189}"/>
              </a:ext>
            </a:extLst>
          </p:cNvPr>
          <p:cNvSpPr>
            <a:spLocks noGrp="1" noRot="1" noMove="1" noResize="1" noEditPoints="1" noAdjustHandles="1" noChangeArrowheads="1" noChangeShapeType="1"/>
          </p:cNvSpPr>
          <p:nvPr/>
        </p:nvSpPr>
        <p:spPr>
          <a:xfrm>
            <a:off x="9630913" y="1777719"/>
            <a:ext cx="1944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a:solidFill>
                  <a:schemeClr val="tx1"/>
                </a:solidFill>
                <a:latin typeface="+mj-lt"/>
              </a:rPr>
              <a:t>Enkelhet</a:t>
            </a:r>
            <a:endParaRPr lang="sv-SE" sz="2000">
              <a:solidFill>
                <a:schemeClr val="tx1"/>
              </a:solidFill>
            </a:endParaRPr>
          </a:p>
        </p:txBody>
      </p:sp>
      <p:sp>
        <p:nvSpPr>
          <p:cNvPr id="23" name="Rectangle 22">
            <a:extLst>
              <a:ext uri="{FF2B5EF4-FFF2-40B4-BE49-F238E27FC236}">
                <a16:creationId xmlns:a16="http://schemas.microsoft.com/office/drawing/2014/main" id="{E483A0D1-B2D4-22C1-128E-F2467451D991}"/>
              </a:ext>
            </a:extLst>
          </p:cNvPr>
          <p:cNvSpPr>
            <a:spLocks noGrp="1" noRot="1" noMove="1" noResize="1" noEditPoints="1" noAdjustHandles="1" noChangeArrowheads="1" noChangeShapeType="1"/>
          </p:cNvSpPr>
          <p:nvPr/>
        </p:nvSpPr>
        <p:spPr>
          <a:xfrm>
            <a:off x="7614916" y="4513639"/>
            <a:ext cx="1944000" cy="1094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r>
              <a:rPr lang="sv-SE" sz="1400">
                <a:solidFill>
                  <a:schemeClr val="bg1"/>
                </a:solidFill>
              </a:rPr>
              <a:t>Går det att lita på resultaten?</a:t>
            </a:r>
          </a:p>
        </p:txBody>
      </p:sp>
      <p:sp>
        <p:nvSpPr>
          <p:cNvPr id="24" name="Rectangle 23">
            <a:extLst>
              <a:ext uri="{FF2B5EF4-FFF2-40B4-BE49-F238E27FC236}">
                <a16:creationId xmlns:a16="http://schemas.microsoft.com/office/drawing/2014/main" id="{A8B9BD78-31D6-52C0-881C-7011C728EBCA}"/>
              </a:ext>
            </a:extLst>
          </p:cNvPr>
          <p:cNvSpPr>
            <a:spLocks noGrp="1" noRot="1" noMove="1" noResize="1" noEditPoints="1" noAdjustHandles="1" noChangeArrowheads="1" noChangeShapeType="1"/>
          </p:cNvSpPr>
          <p:nvPr/>
        </p:nvSpPr>
        <p:spPr>
          <a:xfrm>
            <a:off x="9630913" y="4513639"/>
            <a:ext cx="1944000" cy="1094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r>
              <a:rPr lang="sv-SE" sz="1400">
                <a:solidFill>
                  <a:schemeClr val="bg1"/>
                </a:solidFill>
              </a:rPr>
              <a:t>Är resultaten känsliga för förändringar? Om verkligheten ändras, ändras resultatet?</a:t>
            </a:r>
          </a:p>
        </p:txBody>
      </p:sp>
      <p:sp>
        <p:nvSpPr>
          <p:cNvPr id="25" name="Rectangle 24">
            <a:extLst>
              <a:ext uri="{FF2B5EF4-FFF2-40B4-BE49-F238E27FC236}">
                <a16:creationId xmlns:a16="http://schemas.microsoft.com/office/drawing/2014/main" id="{B0A75131-3616-FB0D-B669-F2F7DEE2CA9D}"/>
              </a:ext>
            </a:extLst>
          </p:cNvPr>
          <p:cNvSpPr>
            <a:spLocks noGrp="1" noRot="1" noMove="1" noResize="1" noEditPoints="1" noAdjustHandles="1" noChangeArrowheads="1" noChangeShapeType="1"/>
          </p:cNvSpPr>
          <p:nvPr/>
        </p:nvSpPr>
        <p:spPr>
          <a:xfrm>
            <a:off x="7614916" y="3741881"/>
            <a:ext cx="1944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a:solidFill>
                  <a:schemeClr val="tx1"/>
                </a:solidFill>
                <a:latin typeface="+mj-lt"/>
              </a:rPr>
              <a:t>Tillförlitlighet</a:t>
            </a:r>
            <a:endParaRPr lang="sv-SE" sz="2000">
              <a:solidFill>
                <a:schemeClr val="tx1"/>
              </a:solidFill>
            </a:endParaRPr>
          </a:p>
        </p:txBody>
      </p:sp>
      <p:sp>
        <p:nvSpPr>
          <p:cNvPr id="26" name="Rectangle 25">
            <a:extLst>
              <a:ext uri="{FF2B5EF4-FFF2-40B4-BE49-F238E27FC236}">
                <a16:creationId xmlns:a16="http://schemas.microsoft.com/office/drawing/2014/main" id="{8DE48681-47A3-6494-C8A1-272F1B554ACA}"/>
              </a:ext>
            </a:extLst>
          </p:cNvPr>
          <p:cNvSpPr>
            <a:spLocks noGrp="1" noRot="1" noMove="1" noResize="1" noEditPoints="1" noAdjustHandles="1" noChangeArrowheads="1" noChangeShapeType="1"/>
          </p:cNvSpPr>
          <p:nvPr/>
        </p:nvSpPr>
        <p:spPr>
          <a:xfrm>
            <a:off x="9630913" y="3741881"/>
            <a:ext cx="1944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a:solidFill>
                  <a:schemeClr val="tx1"/>
                </a:solidFill>
                <a:latin typeface="+mj-lt"/>
              </a:rPr>
              <a:t>Känslighet</a:t>
            </a:r>
            <a:endParaRPr lang="sv-SE" sz="2000">
              <a:solidFill>
                <a:schemeClr val="tx1"/>
              </a:solidFill>
            </a:endParaRPr>
          </a:p>
        </p:txBody>
      </p:sp>
      <p:sp>
        <p:nvSpPr>
          <p:cNvPr id="8" name="Slide Number Placeholder 3">
            <a:extLst>
              <a:ext uri="{FF2B5EF4-FFF2-40B4-BE49-F238E27FC236}">
                <a16:creationId xmlns:a16="http://schemas.microsoft.com/office/drawing/2014/main" id="{61B56EC7-AE65-4D3B-157A-A4CCF91F42F6}"/>
              </a:ext>
            </a:extLst>
          </p:cNvPr>
          <p:cNvSpPr>
            <a:spLocks noGrp="1"/>
          </p:cNvSpPr>
          <p:nvPr>
            <p:ph type="sldNum" sz="quarter" idx="17"/>
          </p:nvPr>
        </p:nvSpPr>
        <p:spPr>
          <a:xfrm>
            <a:off x="350492" y="6371054"/>
            <a:ext cx="556009" cy="154800"/>
          </a:xfrm>
        </p:spPr>
        <p:txBody>
          <a:bodyPr/>
          <a:lstStyle/>
          <a:p>
            <a:fld id="{E8645303-2AAE-45D1-913A-B06AE6474513}" type="slidenum">
              <a:rPr lang="sv-SE" smtClean="0"/>
              <a:pPr/>
              <a:t>10</a:t>
            </a:fld>
            <a:endParaRPr lang="sv-SE"/>
          </a:p>
        </p:txBody>
      </p:sp>
      <p:grpSp>
        <p:nvGrpSpPr>
          <p:cNvPr id="9" name="Group 8">
            <a:extLst>
              <a:ext uri="{FF2B5EF4-FFF2-40B4-BE49-F238E27FC236}">
                <a16:creationId xmlns:a16="http://schemas.microsoft.com/office/drawing/2014/main" id="{FF55DF08-F329-87C9-663E-2A4FCC0A302D}"/>
              </a:ext>
            </a:extLst>
          </p:cNvPr>
          <p:cNvGrpSpPr>
            <a:grpSpLocks noGrp="1" noUngrp="1" noRot="1" noMove="1" noResize="1"/>
          </p:cNvGrpSpPr>
          <p:nvPr/>
        </p:nvGrpSpPr>
        <p:grpSpPr>
          <a:xfrm>
            <a:off x="775390" y="4190472"/>
            <a:ext cx="2823843" cy="646331"/>
            <a:chOff x="700348" y="5206413"/>
            <a:chExt cx="2823843" cy="646331"/>
          </a:xfrm>
        </p:grpSpPr>
        <p:grpSp>
          <p:nvGrpSpPr>
            <p:cNvPr id="10" name="Group 9">
              <a:extLst>
                <a:ext uri="{FF2B5EF4-FFF2-40B4-BE49-F238E27FC236}">
                  <a16:creationId xmlns:a16="http://schemas.microsoft.com/office/drawing/2014/main" id="{91E05BBD-45AE-0721-1D7B-7C7CB5C8FD12}"/>
                </a:ext>
              </a:extLst>
            </p:cNvPr>
            <p:cNvGrpSpPr>
              <a:grpSpLocks noGrp="1" noUngrp="1" noRot="1" noMove="1" noResize="1"/>
            </p:cNvGrpSpPr>
            <p:nvPr/>
          </p:nvGrpSpPr>
          <p:grpSpPr>
            <a:xfrm>
              <a:off x="700348" y="5232627"/>
              <a:ext cx="433061" cy="593904"/>
              <a:chOff x="883479" y="5280488"/>
              <a:chExt cx="433061" cy="593904"/>
            </a:xfrm>
          </p:grpSpPr>
          <p:grpSp>
            <p:nvGrpSpPr>
              <p:cNvPr id="12" name="Group 11">
                <a:extLst>
                  <a:ext uri="{FF2B5EF4-FFF2-40B4-BE49-F238E27FC236}">
                    <a16:creationId xmlns:a16="http://schemas.microsoft.com/office/drawing/2014/main" id="{DBE61115-997E-ACF8-5303-9E308F09FDAC}"/>
                  </a:ext>
                </a:extLst>
              </p:cNvPr>
              <p:cNvGrpSpPr>
                <a:grpSpLocks noGrp="1" noUngrp="1" noRot="1" noMove="1" noResize="1"/>
              </p:cNvGrpSpPr>
              <p:nvPr/>
            </p:nvGrpSpPr>
            <p:grpSpPr>
              <a:xfrm>
                <a:off x="883479" y="5280488"/>
                <a:ext cx="433061" cy="593904"/>
                <a:chOff x="6657256" y="185366"/>
                <a:chExt cx="433061" cy="593904"/>
              </a:xfrm>
              <a:solidFill>
                <a:schemeClr val="accent3"/>
              </a:solidFill>
            </p:grpSpPr>
            <p:sp>
              <p:nvSpPr>
                <p:cNvPr id="14" name="Freeform: Shape 13">
                  <a:extLst>
                    <a:ext uri="{FF2B5EF4-FFF2-40B4-BE49-F238E27FC236}">
                      <a16:creationId xmlns:a16="http://schemas.microsoft.com/office/drawing/2014/main" id="{841A3282-53DC-525F-DBBD-CA5EE31B7F8C}"/>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16" name="Rectangle: Top Corners Rounded 15">
                  <a:extLst>
                    <a:ext uri="{FF2B5EF4-FFF2-40B4-BE49-F238E27FC236}">
                      <a16:creationId xmlns:a16="http://schemas.microsoft.com/office/drawing/2014/main" id="{54A08765-B180-7EAE-45BD-1E5B2F91E189}"/>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pic>
            <p:nvPicPr>
              <p:cNvPr id="13" name="Graphic 12" descr="Lightbulb and pencil with solid fill">
                <a:extLst>
                  <a:ext uri="{FF2B5EF4-FFF2-40B4-BE49-F238E27FC236}">
                    <a16:creationId xmlns:a16="http://schemas.microsoft.com/office/drawing/2014/main" id="{9EF612D3-A880-1117-3C94-277D4AFFEE37}"/>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9880" y="5401347"/>
                <a:ext cx="352186" cy="352186"/>
              </a:xfrm>
              <a:prstGeom prst="rect">
                <a:avLst/>
              </a:prstGeom>
            </p:spPr>
          </p:pic>
        </p:grpSp>
        <p:sp>
          <p:nvSpPr>
            <p:cNvPr id="11" name="TextBox 10">
              <a:extLst>
                <a:ext uri="{FF2B5EF4-FFF2-40B4-BE49-F238E27FC236}">
                  <a16:creationId xmlns:a16="http://schemas.microsoft.com/office/drawing/2014/main" id="{E0EB2D8C-7CFE-FD14-B541-A399B26664B9}"/>
                </a:ext>
              </a:extLst>
            </p:cNvPr>
            <p:cNvSpPr txBox="1">
              <a:spLocks noGrp="1" noRot="1" noMove="1" noResize="1" noEditPoints="1" noAdjustHandles="1" noChangeArrowheads="1" noChangeShapeType="1"/>
            </p:cNvSpPr>
            <p:nvPr/>
          </p:nvSpPr>
          <p:spPr>
            <a:xfrm>
              <a:off x="1243124" y="5206413"/>
              <a:ext cx="2281067" cy="646331"/>
            </a:xfrm>
            <a:prstGeom prst="rect">
              <a:avLst/>
            </a:prstGeom>
            <a:noFill/>
          </p:spPr>
          <p:txBody>
            <a:bodyPr wrap="square">
              <a:spAutoFit/>
            </a:bodyPr>
            <a:lstStyle/>
            <a:p>
              <a:r>
                <a:rPr lang="sv-SE" sz="1200" b="1">
                  <a:solidFill>
                    <a:schemeClr val="accent3"/>
                  </a:solidFill>
                </a:rPr>
                <a:t>Läs gärna kapitel 4 och 5 i effektmätningsguiden för att lära er mer och få fler tips!</a:t>
              </a:r>
            </a:p>
          </p:txBody>
        </p:sp>
      </p:grpSp>
      <p:pic>
        <p:nvPicPr>
          <p:cNvPr id="17" name="Logo_ramboll_white_bmkArt">
            <a:extLst>
              <a:ext uri="{FF2B5EF4-FFF2-40B4-BE49-F238E27FC236}">
                <a16:creationId xmlns:a16="http://schemas.microsoft.com/office/drawing/2014/main" id="{D9033F23-C1C5-3750-43D1-BEC0EE3B20CD}"/>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106159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8D2431E-5EB6-57E9-DCB5-738F62AA63E1}"/>
              </a:ext>
            </a:extLst>
          </p:cNvPr>
          <p:cNvSpPr>
            <a:spLocks noGrp="1" noRot="1" noMove="1" noResize="1" noEditPoints="1" noAdjustHandles="1" noChangeArrowheads="1" noChangeShapeType="1"/>
          </p:cNvSpPr>
          <p:nvPr>
            <p:ph type="sldNum" sz="quarter" idx="17"/>
          </p:nvPr>
        </p:nvSpPr>
        <p:spPr/>
        <p:txBody>
          <a:bodyPr/>
          <a:lstStyle/>
          <a:p>
            <a:fld id="{E8645303-2AAE-45D1-913A-B06AE6474513}" type="slidenum">
              <a:rPr lang="sv-SE" smtClean="0"/>
              <a:pPr/>
              <a:t>11</a:t>
            </a:fld>
            <a:endParaRPr lang="sv-SE"/>
          </a:p>
        </p:txBody>
      </p:sp>
      <p:sp>
        <p:nvSpPr>
          <p:cNvPr id="3" name="Text Placeholder 2">
            <a:extLst>
              <a:ext uri="{FF2B5EF4-FFF2-40B4-BE49-F238E27FC236}">
                <a16:creationId xmlns:a16="http://schemas.microsoft.com/office/drawing/2014/main" id="{DF028F70-7F73-3FCC-F539-E4DA770BF9DE}"/>
              </a:ext>
            </a:extLst>
          </p:cNvPr>
          <p:cNvSpPr>
            <a:spLocks noGrp="1" noRot="1" noMove="1" noResize="1" noEditPoints="1" noAdjustHandles="1" noChangeArrowheads="1" noChangeShapeType="1"/>
          </p:cNvSpPr>
          <p:nvPr>
            <p:ph type="body" sz="quarter" idx="18"/>
          </p:nvPr>
        </p:nvSpPr>
        <p:spPr/>
        <p:txBody>
          <a:bodyPr/>
          <a:lstStyle/>
          <a:p>
            <a:endParaRPr lang="sv-SE"/>
          </a:p>
        </p:txBody>
      </p:sp>
      <p:sp>
        <p:nvSpPr>
          <p:cNvPr id="4" name="Text Placeholder 3">
            <a:extLst>
              <a:ext uri="{FF2B5EF4-FFF2-40B4-BE49-F238E27FC236}">
                <a16:creationId xmlns:a16="http://schemas.microsoft.com/office/drawing/2014/main" id="{675A38F0-41EF-2381-31FE-A408DB8FE2F8}"/>
              </a:ext>
            </a:extLst>
          </p:cNvPr>
          <p:cNvSpPr>
            <a:spLocks noGrp="1" noRot="1" noMove="1" noResize="1" noEditPoints="1" noAdjustHandles="1" noChangeArrowheads="1" noChangeShapeType="1"/>
          </p:cNvSpPr>
          <p:nvPr>
            <p:ph type="body" sz="quarter" idx="19"/>
          </p:nvPr>
        </p:nvSpPr>
        <p:spPr/>
        <p:txBody>
          <a:bodyPr/>
          <a:lstStyle/>
          <a:p>
            <a:endParaRPr lang="sv-SE"/>
          </a:p>
        </p:txBody>
      </p:sp>
      <p:sp>
        <p:nvSpPr>
          <p:cNvPr id="5" name="Text Placeholder 4">
            <a:extLst>
              <a:ext uri="{FF2B5EF4-FFF2-40B4-BE49-F238E27FC236}">
                <a16:creationId xmlns:a16="http://schemas.microsoft.com/office/drawing/2014/main" id="{31974A9F-CAEF-FE62-4407-B62CA6745DC1}"/>
              </a:ext>
            </a:extLst>
          </p:cNvPr>
          <p:cNvSpPr>
            <a:spLocks noGrp="1" noRot="1" noMove="1" noResize="1" noEditPoints="1" noAdjustHandles="1" noChangeArrowheads="1" noChangeShapeType="1"/>
          </p:cNvSpPr>
          <p:nvPr>
            <p:ph type="body" sz="quarter" idx="20"/>
          </p:nvPr>
        </p:nvSpPr>
        <p:spPr/>
        <p:txBody>
          <a:bodyPr/>
          <a:lstStyle/>
          <a:p>
            <a:endParaRPr lang="sv-SE"/>
          </a:p>
        </p:txBody>
      </p:sp>
      <p:sp>
        <p:nvSpPr>
          <p:cNvPr id="6" name="Text Placeholder 5">
            <a:extLst>
              <a:ext uri="{FF2B5EF4-FFF2-40B4-BE49-F238E27FC236}">
                <a16:creationId xmlns:a16="http://schemas.microsoft.com/office/drawing/2014/main" id="{32E3A0DB-D2F3-1B18-2A3D-99D36F2691EA}"/>
              </a:ext>
            </a:extLst>
          </p:cNvPr>
          <p:cNvSpPr>
            <a:spLocks noGrp="1" noRot="1" noMove="1" noResize="1" noEditPoints="1" noAdjustHandles="1" noChangeArrowheads="1" noChangeShapeType="1"/>
          </p:cNvSpPr>
          <p:nvPr>
            <p:ph type="body" sz="quarter" idx="21"/>
          </p:nvPr>
        </p:nvSpPr>
        <p:spPr/>
        <p:txBody>
          <a:bodyPr/>
          <a:lstStyle/>
          <a:p>
            <a:endParaRPr lang="sv-SE"/>
          </a:p>
        </p:txBody>
      </p:sp>
      <p:sp>
        <p:nvSpPr>
          <p:cNvPr id="7" name="Text Placeholder 6">
            <a:extLst>
              <a:ext uri="{FF2B5EF4-FFF2-40B4-BE49-F238E27FC236}">
                <a16:creationId xmlns:a16="http://schemas.microsoft.com/office/drawing/2014/main" id="{0C35F843-633D-B9B9-C9B5-21063495A52E}"/>
              </a:ext>
            </a:extLst>
          </p:cNvPr>
          <p:cNvSpPr>
            <a:spLocks noGrp="1" noRot="1" noMove="1" noResize="1" noEditPoints="1" noAdjustHandles="1" noChangeArrowheads="1" noChangeShapeType="1"/>
          </p:cNvSpPr>
          <p:nvPr>
            <p:ph type="body" sz="quarter" idx="22"/>
          </p:nvPr>
        </p:nvSpPr>
        <p:spPr/>
        <p:txBody>
          <a:bodyPr/>
          <a:lstStyle/>
          <a:p>
            <a:endParaRPr lang="sv-SE"/>
          </a:p>
        </p:txBody>
      </p:sp>
      <p:sp>
        <p:nvSpPr>
          <p:cNvPr id="8" name="Text Placeholder 7">
            <a:extLst>
              <a:ext uri="{FF2B5EF4-FFF2-40B4-BE49-F238E27FC236}">
                <a16:creationId xmlns:a16="http://schemas.microsoft.com/office/drawing/2014/main" id="{09860923-1F1E-8FCA-200F-F5A55369592B}"/>
              </a:ext>
            </a:extLst>
          </p:cNvPr>
          <p:cNvSpPr>
            <a:spLocks noGrp="1" noRot="1" noMove="1" noResize="1" noEditPoints="1" noAdjustHandles="1" noChangeArrowheads="1" noChangeShapeType="1"/>
          </p:cNvSpPr>
          <p:nvPr>
            <p:ph type="body" sz="quarter" idx="23"/>
          </p:nvPr>
        </p:nvSpPr>
        <p:spPr/>
        <p:txBody>
          <a:bodyPr/>
          <a:lstStyle/>
          <a:p>
            <a:endParaRPr lang="sv-SE"/>
          </a:p>
        </p:txBody>
      </p:sp>
      <p:sp>
        <p:nvSpPr>
          <p:cNvPr id="9" name="Text Placeholder 8">
            <a:extLst>
              <a:ext uri="{FF2B5EF4-FFF2-40B4-BE49-F238E27FC236}">
                <a16:creationId xmlns:a16="http://schemas.microsoft.com/office/drawing/2014/main" id="{18A29B37-439B-140D-423A-0D8595E06DDF}"/>
              </a:ext>
            </a:extLst>
          </p:cNvPr>
          <p:cNvSpPr>
            <a:spLocks noGrp="1" noRot="1" noMove="1" noResize="1" noEditPoints="1" noAdjustHandles="1" noChangeArrowheads="1" noChangeShapeType="1"/>
          </p:cNvSpPr>
          <p:nvPr>
            <p:ph type="body" sz="quarter" idx="24"/>
          </p:nvPr>
        </p:nvSpPr>
        <p:spPr/>
        <p:txBody>
          <a:bodyPr/>
          <a:lstStyle/>
          <a:p>
            <a:endParaRPr lang="sv-SE"/>
          </a:p>
        </p:txBody>
      </p:sp>
      <p:sp>
        <p:nvSpPr>
          <p:cNvPr id="10" name="Text Placeholder 9">
            <a:extLst>
              <a:ext uri="{FF2B5EF4-FFF2-40B4-BE49-F238E27FC236}">
                <a16:creationId xmlns:a16="http://schemas.microsoft.com/office/drawing/2014/main" id="{A94CD37C-8DBA-9188-E9AD-93149D359BEE}"/>
              </a:ext>
            </a:extLst>
          </p:cNvPr>
          <p:cNvSpPr>
            <a:spLocks noGrp="1" noRot="1" noMove="1" noResize="1" noEditPoints="1" noAdjustHandles="1" noChangeArrowheads="1" noChangeShapeType="1"/>
          </p:cNvSpPr>
          <p:nvPr>
            <p:ph type="body" sz="quarter" idx="25"/>
          </p:nvPr>
        </p:nvSpPr>
        <p:spPr/>
        <p:txBody>
          <a:bodyPr/>
          <a:lstStyle/>
          <a:p>
            <a:endParaRPr lang="sv-SE"/>
          </a:p>
        </p:txBody>
      </p:sp>
      <p:sp>
        <p:nvSpPr>
          <p:cNvPr id="11" name="Text Placeholder 10">
            <a:extLst>
              <a:ext uri="{FF2B5EF4-FFF2-40B4-BE49-F238E27FC236}">
                <a16:creationId xmlns:a16="http://schemas.microsoft.com/office/drawing/2014/main" id="{ACA27F9B-C019-C9BF-59F5-1DA48E9EC279}"/>
              </a:ext>
            </a:extLst>
          </p:cNvPr>
          <p:cNvSpPr>
            <a:spLocks noGrp="1" noRot="1" noMove="1" noResize="1" noEditPoints="1" noAdjustHandles="1" noChangeArrowheads="1" noChangeShapeType="1"/>
          </p:cNvSpPr>
          <p:nvPr>
            <p:ph type="body" sz="quarter" idx="26"/>
          </p:nvPr>
        </p:nvSpPr>
        <p:spPr/>
        <p:txBody>
          <a:bodyPr/>
          <a:lstStyle/>
          <a:p>
            <a:endParaRPr lang="sv-SE"/>
          </a:p>
        </p:txBody>
      </p:sp>
      <p:sp>
        <p:nvSpPr>
          <p:cNvPr id="12" name="Text Placeholder 11">
            <a:extLst>
              <a:ext uri="{FF2B5EF4-FFF2-40B4-BE49-F238E27FC236}">
                <a16:creationId xmlns:a16="http://schemas.microsoft.com/office/drawing/2014/main" id="{9F2E286B-AA10-6C83-77BE-14911B43BB00}"/>
              </a:ext>
            </a:extLst>
          </p:cNvPr>
          <p:cNvSpPr>
            <a:spLocks noGrp="1" noRot="1" noMove="1" noResize="1" noEditPoints="1" noAdjustHandles="1" noChangeArrowheads="1" noChangeShapeType="1"/>
          </p:cNvSpPr>
          <p:nvPr>
            <p:ph type="body" sz="quarter" idx="27"/>
          </p:nvPr>
        </p:nvSpPr>
        <p:spPr/>
        <p:txBody>
          <a:bodyPr/>
          <a:lstStyle/>
          <a:p>
            <a:endParaRPr lang="sv-SE"/>
          </a:p>
        </p:txBody>
      </p:sp>
      <p:sp>
        <p:nvSpPr>
          <p:cNvPr id="13" name="Text Placeholder 12">
            <a:extLst>
              <a:ext uri="{FF2B5EF4-FFF2-40B4-BE49-F238E27FC236}">
                <a16:creationId xmlns:a16="http://schemas.microsoft.com/office/drawing/2014/main" id="{919C4584-1313-CB16-91DA-2106DAC411C2}"/>
              </a:ext>
            </a:extLst>
          </p:cNvPr>
          <p:cNvSpPr>
            <a:spLocks noGrp="1" noRot="1" noMove="1" noResize="1" noEditPoints="1" noAdjustHandles="1" noChangeArrowheads="1" noChangeShapeType="1"/>
          </p:cNvSpPr>
          <p:nvPr>
            <p:ph type="body" sz="quarter" idx="28"/>
          </p:nvPr>
        </p:nvSpPr>
        <p:spPr/>
        <p:txBody>
          <a:bodyPr/>
          <a:lstStyle/>
          <a:p>
            <a:endParaRPr lang="sv-SE"/>
          </a:p>
        </p:txBody>
      </p:sp>
      <p:sp>
        <p:nvSpPr>
          <p:cNvPr id="14" name="Text Placeholder 13">
            <a:extLst>
              <a:ext uri="{FF2B5EF4-FFF2-40B4-BE49-F238E27FC236}">
                <a16:creationId xmlns:a16="http://schemas.microsoft.com/office/drawing/2014/main" id="{A3432D8E-257D-7C52-5195-99D191B90D17}"/>
              </a:ext>
            </a:extLst>
          </p:cNvPr>
          <p:cNvSpPr>
            <a:spLocks noGrp="1" noRot="1" noMove="1" noResize="1" noEditPoints="1" noAdjustHandles="1" noChangeArrowheads="1" noChangeShapeType="1"/>
          </p:cNvSpPr>
          <p:nvPr>
            <p:ph type="body" sz="quarter" idx="29"/>
          </p:nvPr>
        </p:nvSpPr>
        <p:spPr/>
        <p:txBody>
          <a:bodyPr/>
          <a:lstStyle/>
          <a:p>
            <a:endParaRPr lang="sv-SE"/>
          </a:p>
        </p:txBody>
      </p:sp>
      <p:sp>
        <p:nvSpPr>
          <p:cNvPr id="15" name="Text Placeholder 14">
            <a:extLst>
              <a:ext uri="{FF2B5EF4-FFF2-40B4-BE49-F238E27FC236}">
                <a16:creationId xmlns:a16="http://schemas.microsoft.com/office/drawing/2014/main" id="{BA7C4C0C-5D7E-0391-6E9A-0C4BE446D2A2}"/>
              </a:ext>
            </a:extLst>
          </p:cNvPr>
          <p:cNvSpPr>
            <a:spLocks noGrp="1" noRot="1" noMove="1" noResize="1" noEditPoints="1" noAdjustHandles="1" noChangeArrowheads="1" noChangeShapeType="1"/>
          </p:cNvSpPr>
          <p:nvPr>
            <p:ph type="body" sz="quarter" idx="30"/>
          </p:nvPr>
        </p:nvSpPr>
        <p:spPr/>
        <p:txBody>
          <a:bodyPr/>
          <a:lstStyle/>
          <a:p>
            <a:endParaRPr lang="sv-SE"/>
          </a:p>
        </p:txBody>
      </p:sp>
      <p:sp>
        <p:nvSpPr>
          <p:cNvPr id="16" name="Text Placeholder 15">
            <a:extLst>
              <a:ext uri="{FF2B5EF4-FFF2-40B4-BE49-F238E27FC236}">
                <a16:creationId xmlns:a16="http://schemas.microsoft.com/office/drawing/2014/main" id="{F5238594-5D12-3B7D-F1D5-4A49A542B5AC}"/>
              </a:ext>
            </a:extLst>
          </p:cNvPr>
          <p:cNvSpPr>
            <a:spLocks noGrp="1" noRot="1" noMove="1" noResize="1" noEditPoints="1" noAdjustHandles="1" noChangeArrowheads="1" noChangeShapeType="1"/>
          </p:cNvSpPr>
          <p:nvPr>
            <p:ph type="body" sz="quarter" idx="31"/>
          </p:nvPr>
        </p:nvSpPr>
        <p:spPr/>
        <p:txBody>
          <a:bodyPr/>
          <a:lstStyle/>
          <a:p>
            <a:endParaRPr lang="sv-SE"/>
          </a:p>
        </p:txBody>
      </p:sp>
      <p:sp>
        <p:nvSpPr>
          <p:cNvPr id="17" name="Text Placeholder 16">
            <a:extLst>
              <a:ext uri="{FF2B5EF4-FFF2-40B4-BE49-F238E27FC236}">
                <a16:creationId xmlns:a16="http://schemas.microsoft.com/office/drawing/2014/main" id="{7E7F0575-B7A6-8A5D-C978-D001AD33A797}"/>
              </a:ext>
            </a:extLst>
          </p:cNvPr>
          <p:cNvSpPr>
            <a:spLocks noGrp="1" noRot="1" noMove="1" noResize="1" noEditPoints="1" noAdjustHandles="1" noChangeArrowheads="1" noChangeShapeType="1"/>
          </p:cNvSpPr>
          <p:nvPr>
            <p:ph type="body" sz="quarter" idx="32"/>
          </p:nvPr>
        </p:nvSpPr>
        <p:spPr/>
        <p:txBody>
          <a:bodyPr/>
          <a:lstStyle/>
          <a:p>
            <a:endParaRPr lang="sv-SE"/>
          </a:p>
        </p:txBody>
      </p:sp>
      <p:sp>
        <p:nvSpPr>
          <p:cNvPr id="18" name="Text Placeholder 17">
            <a:extLst>
              <a:ext uri="{FF2B5EF4-FFF2-40B4-BE49-F238E27FC236}">
                <a16:creationId xmlns:a16="http://schemas.microsoft.com/office/drawing/2014/main" id="{CD0F60C4-DF6F-CBD8-0CEC-45720010BB8D}"/>
              </a:ext>
            </a:extLst>
          </p:cNvPr>
          <p:cNvSpPr>
            <a:spLocks noGrp="1" noRot="1" noMove="1" noResize="1" noEditPoints="1" noAdjustHandles="1" noChangeArrowheads="1" noChangeShapeType="1"/>
          </p:cNvSpPr>
          <p:nvPr>
            <p:ph type="body" sz="quarter" idx="33"/>
          </p:nvPr>
        </p:nvSpPr>
        <p:spPr/>
        <p:txBody>
          <a:bodyPr/>
          <a:lstStyle/>
          <a:p>
            <a:endParaRPr lang="sv-SE"/>
          </a:p>
        </p:txBody>
      </p:sp>
      <p:sp>
        <p:nvSpPr>
          <p:cNvPr id="19" name="Text Placeholder 18">
            <a:extLst>
              <a:ext uri="{FF2B5EF4-FFF2-40B4-BE49-F238E27FC236}">
                <a16:creationId xmlns:a16="http://schemas.microsoft.com/office/drawing/2014/main" id="{E4B73AC4-904B-FC45-8D93-A1FBDDCF338D}"/>
              </a:ext>
            </a:extLst>
          </p:cNvPr>
          <p:cNvSpPr>
            <a:spLocks noGrp="1" noRot="1" noMove="1" noResize="1" noEditPoints="1" noAdjustHandles="1" noChangeArrowheads="1" noChangeShapeType="1"/>
          </p:cNvSpPr>
          <p:nvPr>
            <p:ph type="body" sz="quarter" idx="34"/>
          </p:nvPr>
        </p:nvSpPr>
        <p:spPr/>
        <p:txBody>
          <a:bodyPr/>
          <a:lstStyle/>
          <a:p>
            <a:endParaRPr lang="sv-SE"/>
          </a:p>
        </p:txBody>
      </p:sp>
      <p:sp>
        <p:nvSpPr>
          <p:cNvPr id="20" name="Text Placeholder 19">
            <a:extLst>
              <a:ext uri="{FF2B5EF4-FFF2-40B4-BE49-F238E27FC236}">
                <a16:creationId xmlns:a16="http://schemas.microsoft.com/office/drawing/2014/main" id="{E8B6CBC6-99D1-E43B-B871-690F9CF56F0E}"/>
              </a:ext>
            </a:extLst>
          </p:cNvPr>
          <p:cNvSpPr>
            <a:spLocks noGrp="1" noRot="1" noMove="1" noResize="1" noEditPoints="1" noAdjustHandles="1" noChangeArrowheads="1" noChangeShapeType="1"/>
          </p:cNvSpPr>
          <p:nvPr>
            <p:ph type="body" sz="quarter" idx="35"/>
          </p:nvPr>
        </p:nvSpPr>
        <p:spPr/>
        <p:txBody>
          <a:bodyPr/>
          <a:lstStyle/>
          <a:p>
            <a:endParaRPr lang="sv-SE"/>
          </a:p>
        </p:txBody>
      </p:sp>
      <p:sp>
        <p:nvSpPr>
          <p:cNvPr id="21" name="Text Placeholder 20">
            <a:extLst>
              <a:ext uri="{FF2B5EF4-FFF2-40B4-BE49-F238E27FC236}">
                <a16:creationId xmlns:a16="http://schemas.microsoft.com/office/drawing/2014/main" id="{09E718FF-4A88-25A4-00C1-085D57CAD28E}"/>
              </a:ext>
            </a:extLst>
          </p:cNvPr>
          <p:cNvSpPr>
            <a:spLocks noGrp="1" noRot="1" noMove="1" noResize="1" noEditPoints="1" noAdjustHandles="1" noChangeArrowheads="1" noChangeShapeType="1"/>
          </p:cNvSpPr>
          <p:nvPr>
            <p:ph type="body" sz="quarter" idx="36"/>
          </p:nvPr>
        </p:nvSpPr>
        <p:spPr/>
        <p:txBody>
          <a:bodyPr/>
          <a:lstStyle/>
          <a:p>
            <a:endParaRPr lang="sv-SE"/>
          </a:p>
        </p:txBody>
      </p:sp>
      <p:sp>
        <p:nvSpPr>
          <p:cNvPr id="22" name="Text Placeholder 21">
            <a:extLst>
              <a:ext uri="{FF2B5EF4-FFF2-40B4-BE49-F238E27FC236}">
                <a16:creationId xmlns:a16="http://schemas.microsoft.com/office/drawing/2014/main" id="{C7A78B75-05E9-9FF1-C595-EAE1C761E9BB}"/>
              </a:ext>
            </a:extLst>
          </p:cNvPr>
          <p:cNvSpPr>
            <a:spLocks noGrp="1" noRot="1" noMove="1" noResize="1" noEditPoints="1" noAdjustHandles="1" noChangeArrowheads="1" noChangeShapeType="1"/>
          </p:cNvSpPr>
          <p:nvPr>
            <p:ph type="body" sz="quarter" idx="37"/>
          </p:nvPr>
        </p:nvSpPr>
        <p:spPr/>
        <p:txBody>
          <a:bodyPr/>
          <a:lstStyle/>
          <a:p>
            <a:endParaRPr lang="sv-SE"/>
          </a:p>
        </p:txBody>
      </p:sp>
      <p:sp>
        <p:nvSpPr>
          <p:cNvPr id="23" name="Text Placeholder 22">
            <a:extLst>
              <a:ext uri="{FF2B5EF4-FFF2-40B4-BE49-F238E27FC236}">
                <a16:creationId xmlns:a16="http://schemas.microsoft.com/office/drawing/2014/main" id="{738BE1E3-810B-40AC-0FBD-D011FDDA9CEE}"/>
              </a:ext>
            </a:extLst>
          </p:cNvPr>
          <p:cNvSpPr>
            <a:spLocks noGrp="1" noRot="1" noMove="1" noResize="1" noEditPoints="1" noAdjustHandles="1" noChangeArrowheads="1" noChangeShapeType="1"/>
          </p:cNvSpPr>
          <p:nvPr>
            <p:ph type="body" sz="quarter" idx="38"/>
          </p:nvPr>
        </p:nvSpPr>
        <p:spPr/>
        <p:txBody>
          <a:bodyPr/>
          <a:lstStyle/>
          <a:p>
            <a:endParaRPr lang="sv-SE"/>
          </a:p>
        </p:txBody>
      </p:sp>
      <p:sp>
        <p:nvSpPr>
          <p:cNvPr id="24" name="Text Placeholder 23">
            <a:extLst>
              <a:ext uri="{FF2B5EF4-FFF2-40B4-BE49-F238E27FC236}">
                <a16:creationId xmlns:a16="http://schemas.microsoft.com/office/drawing/2014/main" id="{AC17A1F4-4F02-121C-C713-9C85E9C8FA1B}"/>
              </a:ext>
            </a:extLst>
          </p:cNvPr>
          <p:cNvSpPr>
            <a:spLocks noGrp="1" noRot="1" noMove="1" noResize="1" noEditPoints="1" noAdjustHandles="1" noChangeArrowheads="1" noChangeShapeType="1"/>
          </p:cNvSpPr>
          <p:nvPr>
            <p:ph type="body" sz="quarter" idx="39"/>
          </p:nvPr>
        </p:nvSpPr>
        <p:spPr/>
        <p:txBody>
          <a:bodyPr/>
          <a:lstStyle/>
          <a:p>
            <a:endParaRPr lang="sv-SE"/>
          </a:p>
        </p:txBody>
      </p:sp>
      <p:sp>
        <p:nvSpPr>
          <p:cNvPr id="25" name="Text Placeholder 24">
            <a:extLst>
              <a:ext uri="{FF2B5EF4-FFF2-40B4-BE49-F238E27FC236}">
                <a16:creationId xmlns:a16="http://schemas.microsoft.com/office/drawing/2014/main" id="{BD1E4390-3FF1-857E-0B7A-258131946D06}"/>
              </a:ext>
            </a:extLst>
          </p:cNvPr>
          <p:cNvSpPr>
            <a:spLocks noGrp="1" noRot="1" noMove="1" noResize="1" noEditPoints="1" noAdjustHandles="1" noChangeArrowheads="1" noChangeShapeType="1"/>
          </p:cNvSpPr>
          <p:nvPr>
            <p:ph type="body" sz="quarter" idx="40"/>
          </p:nvPr>
        </p:nvSpPr>
        <p:spPr/>
        <p:txBody>
          <a:bodyPr/>
          <a:lstStyle/>
          <a:p>
            <a:endParaRPr lang="sv-SE"/>
          </a:p>
        </p:txBody>
      </p:sp>
      <p:sp>
        <p:nvSpPr>
          <p:cNvPr id="26" name="Text Placeholder 25">
            <a:extLst>
              <a:ext uri="{FF2B5EF4-FFF2-40B4-BE49-F238E27FC236}">
                <a16:creationId xmlns:a16="http://schemas.microsoft.com/office/drawing/2014/main" id="{BD4A1A8C-C028-C217-5316-551D456EF956}"/>
              </a:ext>
            </a:extLst>
          </p:cNvPr>
          <p:cNvSpPr>
            <a:spLocks noGrp="1" noRot="1" noMove="1" noResize="1" noEditPoints="1" noAdjustHandles="1" noChangeArrowheads="1" noChangeShapeType="1"/>
          </p:cNvSpPr>
          <p:nvPr>
            <p:ph type="body" sz="quarter" idx="41"/>
          </p:nvPr>
        </p:nvSpPr>
        <p:spPr/>
        <p:txBody>
          <a:bodyPr/>
          <a:lstStyle/>
          <a:p>
            <a:endParaRPr lang="sv-SE"/>
          </a:p>
        </p:txBody>
      </p:sp>
      <p:sp>
        <p:nvSpPr>
          <p:cNvPr id="27" name="Title 2">
            <a:extLst>
              <a:ext uri="{FF2B5EF4-FFF2-40B4-BE49-F238E27FC236}">
                <a16:creationId xmlns:a16="http://schemas.microsoft.com/office/drawing/2014/main" id="{D09786B4-8C0E-6BDB-8B40-9E495DEAFFDA}"/>
              </a:ext>
            </a:extLst>
          </p:cNvPr>
          <p:cNvSpPr txBox="1">
            <a:spLocks noGrp="1" noRot="1" noMove="1" noResize="1" noEditPoints="1" noAdjustHandles="1" noChangeArrowheads="1" noChangeShapeType="1"/>
          </p:cNvSpPr>
          <p:nvPr/>
        </p:nvSpPr>
        <p:spPr>
          <a:xfrm>
            <a:off x="425075" y="361950"/>
            <a:ext cx="10124667" cy="546985"/>
          </a:xfrm>
          <a:prstGeom prst="rect">
            <a:avLst/>
          </a:prstGeom>
          <a:noFill/>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bg1"/>
                </a:solidFill>
                <a:latin typeface="+mj-lt"/>
                <a:ea typeface="+mj-ea"/>
                <a:cs typeface="+mj-cs"/>
              </a:defRPr>
            </a:lvl1pPr>
          </a:lstStyle>
          <a:p>
            <a:r>
              <a:rPr lang="sv-SE" sz="4000">
                <a:solidFill>
                  <a:schemeClr val="accent3"/>
                </a:solidFill>
              </a:rPr>
              <a:t>Mall: Plan för uppföljning och utvärdering</a:t>
            </a:r>
          </a:p>
        </p:txBody>
      </p:sp>
      <p:grpSp>
        <p:nvGrpSpPr>
          <p:cNvPr id="28" name="Group 27">
            <a:extLst>
              <a:ext uri="{FF2B5EF4-FFF2-40B4-BE49-F238E27FC236}">
                <a16:creationId xmlns:a16="http://schemas.microsoft.com/office/drawing/2014/main" id="{E194D54F-C5EA-320F-5B63-9547B71F1474}"/>
              </a:ext>
            </a:extLst>
          </p:cNvPr>
          <p:cNvGrpSpPr>
            <a:grpSpLocks noGrp="1" noUngrp="1" noRot="1" noMove="1" noResize="1"/>
          </p:cNvGrpSpPr>
          <p:nvPr/>
        </p:nvGrpSpPr>
        <p:grpSpPr>
          <a:xfrm>
            <a:off x="11087755" y="216714"/>
            <a:ext cx="688044" cy="826230"/>
            <a:chOff x="6402273" y="87049"/>
            <a:chExt cx="688044" cy="826230"/>
          </a:xfrm>
        </p:grpSpPr>
        <p:sp>
          <p:nvSpPr>
            <p:cNvPr id="29" name="TextBox 28">
              <a:extLst>
                <a:ext uri="{FF2B5EF4-FFF2-40B4-BE49-F238E27FC236}">
                  <a16:creationId xmlns:a16="http://schemas.microsoft.com/office/drawing/2014/main" id="{B071F306-A0D2-37EA-A459-C2F788DE15B9}"/>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s.29-38</a:t>
              </a:r>
              <a:endParaRPr lang="sv-SE" sz="1200" b="1">
                <a:solidFill>
                  <a:schemeClr val="accent3">
                    <a:lumMod val="75000"/>
                  </a:schemeClr>
                </a:solidFill>
              </a:endParaRPr>
            </a:p>
          </p:txBody>
        </p:sp>
        <p:grpSp>
          <p:nvGrpSpPr>
            <p:cNvPr id="30" name="Group 29">
              <a:extLst>
                <a:ext uri="{FF2B5EF4-FFF2-40B4-BE49-F238E27FC236}">
                  <a16:creationId xmlns:a16="http://schemas.microsoft.com/office/drawing/2014/main" id="{E72A23B9-2A9F-B405-8880-B04C033ADF18}"/>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31" name="Freeform: Shape 30">
                <a:extLst>
                  <a:ext uri="{FF2B5EF4-FFF2-40B4-BE49-F238E27FC236}">
                    <a16:creationId xmlns:a16="http://schemas.microsoft.com/office/drawing/2014/main" id="{B0773822-2252-351F-6220-BD374199163F}"/>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32" name="Rectangle: Top Corners Rounded 31">
                <a:extLst>
                  <a:ext uri="{FF2B5EF4-FFF2-40B4-BE49-F238E27FC236}">
                    <a16:creationId xmlns:a16="http://schemas.microsoft.com/office/drawing/2014/main" id="{EBC9DDF6-A656-A30A-3D31-F7C158C05ECC}"/>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pic>
        <p:nvPicPr>
          <p:cNvPr id="33" name="Graphic 32" descr="Lightbulb and pencil with solid fill">
            <a:extLst>
              <a:ext uri="{FF2B5EF4-FFF2-40B4-BE49-F238E27FC236}">
                <a16:creationId xmlns:a16="http://schemas.microsoft.com/office/drawing/2014/main" id="{11C0F9AA-5E71-8207-DA8F-FCC75ABB4F7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1887" y="421512"/>
            <a:ext cx="288000" cy="288000"/>
          </a:xfrm>
          <a:prstGeom prst="rect">
            <a:avLst/>
          </a:prstGeom>
        </p:spPr>
      </p:pic>
      <p:sp>
        <p:nvSpPr>
          <p:cNvPr id="34" name="TextBox 33">
            <a:extLst>
              <a:ext uri="{FF2B5EF4-FFF2-40B4-BE49-F238E27FC236}">
                <a16:creationId xmlns:a16="http://schemas.microsoft.com/office/drawing/2014/main" id="{A581C354-D776-B852-9315-311CBA7E6C25}"/>
              </a:ext>
            </a:extLst>
          </p:cNvPr>
          <p:cNvSpPr txBox="1">
            <a:spLocks noGrp="1" noRot="1" noMove="1" noResize="1" noEditPoints="1" noAdjustHandles="1" noChangeArrowheads="1" noChangeShapeType="1"/>
          </p:cNvSpPr>
          <p:nvPr/>
        </p:nvSpPr>
        <p:spPr>
          <a:xfrm>
            <a:off x="425075" y="865764"/>
            <a:ext cx="10314261" cy="138499"/>
          </a:xfrm>
          <a:prstGeom prst="rect">
            <a:avLst/>
          </a:prstGeom>
          <a:noFill/>
        </p:spPr>
        <p:txBody>
          <a:bodyPr wrap="square" lIns="0" tIns="0" rIns="0" bIns="0" rtlCol="0">
            <a:spAutoFit/>
          </a:bodyPr>
          <a:lstStyle/>
          <a:p>
            <a:pPr algn="l"/>
            <a:r>
              <a:rPr lang="sv-SE" sz="900" b="1">
                <a:solidFill>
                  <a:schemeClr val="bg1"/>
                </a:solidFill>
              </a:rPr>
              <a:t>Lägg in era mål och fyll i planen för hur ni ska följa upp och utvärdera ert projekt. Ta hjälp av guiden för att identifiera relevanta metoder och hur ni kan formulera uppföljningsfrågor.</a:t>
            </a:r>
          </a:p>
        </p:txBody>
      </p:sp>
    </p:spTree>
    <p:extLst>
      <p:ext uri="{BB962C8B-B14F-4D97-AF65-F5344CB8AC3E}">
        <p14:creationId xmlns:p14="http://schemas.microsoft.com/office/powerpoint/2010/main" val="742634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072D305-F3E6-C9AA-6BA0-E250B15A1C36}"/>
              </a:ext>
            </a:extLst>
          </p:cNvPr>
          <p:cNvSpPr>
            <a:spLocks noGrp="1" noRot="1" noMove="1" noResize="1" noEditPoints="1" noAdjustHandles="1" noChangeArrowheads="1" noChangeShapeType="1"/>
          </p:cNvSpPr>
          <p:nvPr>
            <p:ph type="sldNum" sz="quarter" idx="17"/>
          </p:nvPr>
        </p:nvSpPr>
        <p:spPr/>
        <p:txBody>
          <a:bodyPr/>
          <a:lstStyle/>
          <a:p>
            <a:fld id="{E8645303-2AAE-45D1-913A-B06AE6474513}" type="slidenum">
              <a:rPr lang="sv-SE" smtClean="0"/>
              <a:pPr/>
              <a:t>12</a:t>
            </a:fld>
            <a:endParaRPr lang="sv-SE"/>
          </a:p>
        </p:txBody>
      </p:sp>
      <p:sp>
        <p:nvSpPr>
          <p:cNvPr id="3" name="Text Placeholder 2">
            <a:extLst>
              <a:ext uri="{FF2B5EF4-FFF2-40B4-BE49-F238E27FC236}">
                <a16:creationId xmlns:a16="http://schemas.microsoft.com/office/drawing/2014/main" id="{E6D0EC38-4210-8433-6D7E-0B3C9593FBB5}"/>
              </a:ext>
            </a:extLst>
          </p:cNvPr>
          <p:cNvSpPr>
            <a:spLocks noGrp="1" noRot="1" noMove="1" noResize="1" noEditPoints="1" noAdjustHandles="1" noChangeArrowheads="1" noChangeShapeType="1"/>
          </p:cNvSpPr>
          <p:nvPr>
            <p:ph type="body" sz="quarter" idx="18"/>
          </p:nvPr>
        </p:nvSpPr>
        <p:spPr/>
        <p:txBody>
          <a:bodyPr/>
          <a:lstStyle/>
          <a:p>
            <a:r>
              <a:rPr kumimoji="0" lang="sv-SE" sz="900" b="0" i="0" u="none" strike="noStrike" kern="1200" cap="none" spc="0" normalizeH="0" baseline="0" noProof="0">
                <a:ln>
                  <a:noFill/>
                </a:ln>
                <a:solidFill>
                  <a:schemeClr val="accent3">
                    <a:lumMod val="75000"/>
                  </a:schemeClr>
                </a:solidFill>
                <a:effectLst/>
                <a:uLnTx/>
                <a:uFillTx/>
                <a:latin typeface="+mn-lt"/>
                <a:ea typeface="+mn-ea"/>
                <a:cs typeface="+mn-cs"/>
              </a:rPr>
              <a:t>Nollmätning vid projektstart, sen 1, 2 och 3 år in i projektet</a:t>
            </a:r>
          </a:p>
          <a:p>
            <a:endParaRPr lang="sv-SE"/>
          </a:p>
        </p:txBody>
      </p:sp>
      <p:sp>
        <p:nvSpPr>
          <p:cNvPr id="4" name="Text Placeholder 3">
            <a:extLst>
              <a:ext uri="{FF2B5EF4-FFF2-40B4-BE49-F238E27FC236}">
                <a16:creationId xmlns:a16="http://schemas.microsoft.com/office/drawing/2014/main" id="{BEBDF36E-9D22-6C28-D0EC-A3718EE265F6}"/>
              </a:ext>
            </a:extLst>
          </p:cNvPr>
          <p:cNvSpPr>
            <a:spLocks noGrp="1" noRot="1" noMove="1" noResize="1" noEditPoints="1" noAdjustHandles="1" noChangeArrowheads="1" noChangeShapeType="1"/>
          </p:cNvSpPr>
          <p:nvPr>
            <p:ph type="body" sz="quarter" idx="19"/>
          </p:nvPr>
        </p:nvSpPr>
        <p:spPr/>
        <p:txBody>
          <a:bodyPr/>
          <a:lstStyle/>
          <a:p>
            <a:r>
              <a:rPr kumimoji="0" lang="sv-SE" sz="900" b="0" i="0" u="none" strike="noStrike" kern="1200" cap="none" spc="0" normalizeH="0" baseline="0" noProof="0">
                <a:ln>
                  <a:noFill/>
                </a:ln>
                <a:solidFill>
                  <a:schemeClr val="accent3">
                    <a:lumMod val="75000"/>
                  </a:schemeClr>
                </a:solidFill>
                <a:effectLst/>
                <a:uLnTx/>
                <a:uFillTx/>
                <a:latin typeface="+mn-lt"/>
                <a:ea typeface="+mn-ea"/>
                <a:cs typeface="+mn-cs"/>
              </a:rPr>
              <a:t>Vid projektslut</a:t>
            </a:r>
          </a:p>
        </p:txBody>
      </p:sp>
      <p:sp>
        <p:nvSpPr>
          <p:cNvPr id="5" name="Text Placeholder 4">
            <a:extLst>
              <a:ext uri="{FF2B5EF4-FFF2-40B4-BE49-F238E27FC236}">
                <a16:creationId xmlns:a16="http://schemas.microsoft.com/office/drawing/2014/main" id="{FB024CFE-278F-AC19-EA2B-A5D193DDF8DD}"/>
              </a:ext>
            </a:extLst>
          </p:cNvPr>
          <p:cNvSpPr>
            <a:spLocks noGrp="1" noRot="1" noMove="1" noResize="1" noEditPoints="1" noAdjustHandles="1" noChangeArrowheads="1" noChangeShapeType="1"/>
          </p:cNvSpPr>
          <p:nvPr>
            <p:ph type="body" sz="quarter" idx="20"/>
          </p:nvPr>
        </p:nvSpPr>
        <p:spPr/>
        <p:txBody>
          <a:bodyPr/>
          <a:lstStyle/>
          <a:p>
            <a:r>
              <a:rPr kumimoji="0" lang="sv-SE" sz="900" b="0" i="0" u="none" strike="noStrike" kern="1200" cap="none" spc="0" normalizeH="0" baseline="0" noProof="0">
                <a:ln>
                  <a:noFill/>
                </a:ln>
                <a:solidFill>
                  <a:schemeClr val="accent3">
                    <a:lumMod val="75000"/>
                  </a:schemeClr>
                </a:solidFill>
                <a:effectLst/>
                <a:uLnTx/>
                <a:uFillTx/>
                <a:latin typeface="+mn-lt"/>
                <a:ea typeface="+mn-ea"/>
                <a:cs typeface="+mn-cs"/>
              </a:rPr>
              <a:t>År 2031</a:t>
            </a:r>
          </a:p>
        </p:txBody>
      </p:sp>
      <p:sp>
        <p:nvSpPr>
          <p:cNvPr id="6" name="Text Placeholder 5">
            <a:extLst>
              <a:ext uri="{FF2B5EF4-FFF2-40B4-BE49-F238E27FC236}">
                <a16:creationId xmlns:a16="http://schemas.microsoft.com/office/drawing/2014/main" id="{0D70B196-6802-78F9-891C-DF5A6EE18186}"/>
              </a:ext>
            </a:extLst>
          </p:cNvPr>
          <p:cNvSpPr>
            <a:spLocks noGrp="1" noRot="1" noMove="1" noResize="1" noEditPoints="1" noAdjustHandles="1" noChangeArrowheads="1" noChangeShapeType="1"/>
          </p:cNvSpPr>
          <p:nvPr>
            <p:ph type="body" sz="quarter" idx="21"/>
          </p:nvPr>
        </p:nvSpPr>
        <p:spPr/>
        <p:txBody>
          <a:bodyPr/>
          <a:lstStyle/>
          <a:p>
            <a:r>
              <a:rPr lang="sv-SE"/>
              <a:t>Statistik över utsläpp i kommunen</a:t>
            </a:r>
          </a:p>
          <a:p>
            <a:r>
              <a:rPr lang="sv-SE"/>
              <a:t>Enkätdata där vi följer upp resvanor bland målgruppen</a:t>
            </a:r>
          </a:p>
          <a:p>
            <a:endParaRPr lang="sv-SE"/>
          </a:p>
        </p:txBody>
      </p:sp>
      <p:sp>
        <p:nvSpPr>
          <p:cNvPr id="7" name="Text Placeholder 6">
            <a:extLst>
              <a:ext uri="{FF2B5EF4-FFF2-40B4-BE49-F238E27FC236}">
                <a16:creationId xmlns:a16="http://schemas.microsoft.com/office/drawing/2014/main" id="{44597358-CD3F-9BE2-F983-F623463FBC59}"/>
              </a:ext>
            </a:extLst>
          </p:cNvPr>
          <p:cNvSpPr>
            <a:spLocks noGrp="1" noRot="1" noMove="1" noResize="1" noEditPoints="1" noAdjustHandles="1" noChangeArrowheads="1" noChangeShapeType="1"/>
          </p:cNvSpPr>
          <p:nvPr>
            <p:ph type="body" sz="quarter" idx="22"/>
          </p:nvPr>
        </p:nvSpPr>
        <p:spPr/>
        <p:txBody>
          <a:bodyPr/>
          <a:lstStyle/>
          <a:p>
            <a:r>
              <a:rPr lang="sv-SE"/>
              <a:t>Intervjuer med kommunanställda och andra i målgruppen</a:t>
            </a:r>
          </a:p>
        </p:txBody>
      </p:sp>
      <p:sp>
        <p:nvSpPr>
          <p:cNvPr id="8" name="Text Placeholder 7">
            <a:extLst>
              <a:ext uri="{FF2B5EF4-FFF2-40B4-BE49-F238E27FC236}">
                <a16:creationId xmlns:a16="http://schemas.microsoft.com/office/drawing/2014/main" id="{0F31BB54-CB97-7A8B-9034-E61B7AF46A15}"/>
              </a:ext>
            </a:extLst>
          </p:cNvPr>
          <p:cNvSpPr>
            <a:spLocks noGrp="1" noRot="1" noMove="1" noResize="1" noEditPoints="1" noAdjustHandles="1" noChangeArrowheads="1" noChangeShapeType="1"/>
          </p:cNvSpPr>
          <p:nvPr>
            <p:ph type="body" sz="quarter" idx="23"/>
          </p:nvPr>
        </p:nvSpPr>
        <p:spPr/>
        <p:txBody>
          <a:bodyPr/>
          <a:lstStyle/>
          <a:p>
            <a:r>
              <a:rPr lang="sv-SE"/>
              <a:t>Föremätning och eftermätning baserat på användarstatistik av resandet, enkätdata</a:t>
            </a:r>
          </a:p>
        </p:txBody>
      </p:sp>
      <p:sp>
        <p:nvSpPr>
          <p:cNvPr id="9" name="Text Placeholder 8">
            <a:extLst>
              <a:ext uri="{FF2B5EF4-FFF2-40B4-BE49-F238E27FC236}">
                <a16:creationId xmlns:a16="http://schemas.microsoft.com/office/drawing/2014/main" id="{41D776CD-CEA4-7180-D54D-E6155CFAEE88}"/>
              </a:ext>
            </a:extLst>
          </p:cNvPr>
          <p:cNvSpPr>
            <a:spLocks noGrp="1" noRot="1" noMove="1" noResize="1" noEditPoints="1" noAdjustHandles="1" noChangeArrowheads="1" noChangeShapeType="1"/>
          </p:cNvSpPr>
          <p:nvPr>
            <p:ph type="body" sz="quarter" idx="24"/>
          </p:nvPr>
        </p:nvSpPr>
        <p:spPr/>
        <p:txBody>
          <a:bodyPr/>
          <a:lstStyle/>
          <a:p>
            <a:r>
              <a:rPr lang="sv-SE"/>
              <a:t>Projektmöten och lägesrapportering med projektgruppen</a:t>
            </a:r>
          </a:p>
        </p:txBody>
      </p:sp>
      <p:sp>
        <p:nvSpPr>
          <p:cNvPr id="10" name="Text Placeholder 9">
            <a:extLst>
              <a:ext uri="{FF2B5EF4-FFF2-40B4-BE49-F238E27FC236}">
                <a16:creationId xmlns:a16="http://schemas.microsoft.com/office/drawing/2014/main" id="{FB7B556C-E94E-4373-1E30-0830747701D8}"/>
              </a:ext>
            </a:extLst>
          </p:cNvPr>
          <p:cNvSpPr>
            <a:spLocks noGrp="1" noRot="1" noMove="1" noResize="1" noEditPoints="1" noAdjustHandles="1" noChangeArrowheads="1" noChangeShapeType="1"/>
          </p:cNvSpPr>
          <p:nvPr>
            <p:ph type="body" sz="quarter" idx="25"/>
          </p:nvPr>
        </p:nvSpPr>
        <p:spPr/>
        <p:txBody>
          <a:bodyPr/>
          <a:lstStyle/>
          <a:p>
            <a:r>
              <a:rPr lang="sv-SE"/>
              <a:t>Uppföljning av utsläppsdata som rapporterats i databasen </a:t>
            </a:r>
            <a:r>
              <a:rPr lang="sv-SE" err="1"/>
              <a:t>Kolada</a:t>
            </a:r>
            <a:endParaRPr lang="sv-SE"/>
          </a:p>
          <a:p>
            <a:r>
              <a:rPr lang="sv-SE"/>
              <a:t>Enkätuppföljning av vilka transportmedel som målgruppen använder sig av för arbetspendling respektive fritidsresande</a:t>
            </a:r>
          </a:p>
        </p:txBody>
      </p:sp>
      <p:sp>
        <p:nvSpPr>
          <p:cNvPr id="11" name="Text Placeholder 10">
            <a:extLst>
              <a:ext uri="{FF2B5EF4-FFF2-40B4-BE49-F238E27FC236}">
                <a16:creationId xmlns:a16="http://schemas.microsoft.com/office/drawing/2014/main" id="{34F37A9B-3818-759E-A058-65484BCAB837}"/>
              </a:ext>
            </a:extLst>
          </p:cNvPr>
          <p:cNvSpPr>
            <a:spLocks noGrp="1" noRot="1" noMove="1" noResize="1" noEditPoints="1" noAdjustHandles="1" noChangeArrowheads="1" noChangeShapeType="1"/>
          </p:cNvSpPr>
          <p:nvPr>
            <p:ph type="body" sz="quarter" idx="26"/>
          </p:nvPr>
        </p:nvSpPr>
        <p:spPr/>
        <p:txBody>
          <a:bodyPr/>
          <a:lstStyle/>
          <a:p>
            <a:r>
              <a:rPr lang="sv-SE"/>
              <a:t>Frågor om resvanor och användning av hållbara resesätt.</a:t>
            </a:r>
          </a:p>
          <a:p>
            <a:r>
              <a:rPr lang="sv-SE"/>
              <a:t>Frågor om kommunernas användning av metoden och hur de upplever att den fungerar</a:t>
            </a:r>
          </a:p>
        </p:txBody>
      </p:sp>
      <p:sp>
        <p:nvSpPr>
          <p:cNvPr id="12" name="Text Placeholder 11">
            <a:extLst>
              <a:ext uri="{FF2B5EF4-FFF2-40B4-BE49-F238E27FC236}">
                <a16:creationId xmlns:a16="http://schemas.microsoft.com/office/drawing/2014/main" id="{260A487C-ADC2-8391-0FC6-0CB4415FBA60}"/>
              </a:ext>
            </a:extLst>
          </p:cNvPr>
          <p:cNvSpPr>
            <a:spLocks noGrp="1" noRot="1" noMove="1" noResize="1" noEditPoints="1" noAdjustHandles="1" noChangeArrowheads="1" noChangeShapeType="1"/>
          </p:cNvSpPr>
          <p:nvPr>
            <p:ph type="body" sz="quarter" idx="27"/>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b="0" i="0" u="none" strike="noStrike" kern="1200" cap="none" spc="0" normalizeH="0" baseline="0" noProof="0">
                <a:ln>
                  <a:noFill/>
                </a:ln>
                <a:solidFill>
                  <a:srgbClr val="33849B">
                    <a:lumMod val="75000"/>
                  </a:srgbClr>
                </a:solidFill>
                <a:effectLst/>
                <a:uLnTx/>
                <a:uFillTx/>
                <a:latin typeface="Arial"/>
                <a:ea typeface="+mn-ea"/>
                <a:cs typeface="+mn-cs"/>
              </a:rPr>
              <a:t>Uppföljning av enkätfrågorna:</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sv-SE" b="0" i="0" u="none" strike="noStrike" kern="1200" cap="none" spc="0" normalizeH="0" baseline="0" noProof="0">
                <a:ln>
                  <a:noFill/>
                </a:ln>
                <a:solidFill>
                  <a:srgbClr val="33849B">
                    <a:lumMod val="75000"/>
                  </a:srgbClr>
                </a:solidFill>
                <a:effectLst/>
                <a:uLnTx/>
                <a:uFillTx/>
                <a:latin typeface="Arial"/>
                <a:ea typeface="+mn-ea"/>
                <a:cs typeface="+mn-cs"/>
              </a:rPr>
              <a:t>hur lätt/svårt kommunanställda upplever att det är att resa hållbart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sv-SE" b="0" i="0" u="none" strike="noStrike" kern="1200" cap="none" spc="0" normalizeH="0" baseline="0" noProof="0">
                <a:ln>
                  <a:noFill/>
                </a:ln>
                <a:solidFill>
                  <a:srgbClr val="33849B">
                    <a:lumMod val="75000"/>
                  </a:srgbClr>
                </a:solidFill>
                <a:effectLst/>
                <a:uLnTx/>
                <a:uFillTx/>
                <a:latin typeface="Arial"/>
                <a:ea typeface="+mn-ea"/>
                <a:cs typeface="+mn-cs"/>
              </a:rPr>
              <a:t>om deras förståelse för metoder för hållbart resande</a:t>
            </a:r>
          </a:p>
          <a:p>
            <a:endParaRPr lang="sv-SE" sz="800"/>
          </a:p>
        </p:txBody>
      </p:sp>
      <p:sp>
        <p:nvSpPr>
          <p:cNvPr id="13" name="Text Placeholder 12">
            <a:extLst>
              <a:ext uri="{FF2B5EF4-FFF2-40B4-BE49-F238E27FC236}">
                <a16:creationId xmlns:a16="http://schemas.microsoft.com/office/drawing/2014/main" id="{45DB6B24-0A5C-9188-97B4-9D2CE5693F84}"/>
              </a:ext>
            </a:extLst>
          </p:cNvPr>
          <p:cNvSpPr>
            <a:spLocks noGrp="1" noRot="1" noMove="1" noResize="1" noEditPoints="1" noAdjustHandles="1" noChangeArrowheads="1" noChangeShapeType="1"/>
          </p:cNvSpPr>
          <p:nvPr>
            <p:ph type="body" sz="quarter" idx="28"/>
          </p:nvPr>
        </p:nvSpPr>
        <p:spPr/>
        <p:txBody>
          <a:bodyPr/>
          <a:lstStyle/>
          <a:p>
            <a:r>
              <a:rPr lang="sv-SE"/>
              <a:t>Uppföljning av hur långt projektet kommit med att ta fram verktyget och metoder</a:t>
            </a:r>
          </a:p>
          <a:p>
            <a:endParaRPr lang="sv-SE"/>
          </a:p>
        </p:txBody>
      </p:sp>
      <p:sp>
        <p:nvSpPr>
          <p:cNvPr id="14" name="Text Placeholder 13">
            <a:extLst>
              <a:ext uri="{FF2B5EF4-FFF2-40B4-BE49-F238E27FC236}">
                <a16:creationId xmlns:a16="http://schemas.microsoft.com/office/drawing/2014/main" id="{62B40704-947B-313B-751F-45A82F122C4E}"/>
              </a:ext>
            </a:extLst>
          </p:cNvPr>
          <p:cNvSpPr>
            <a:spLocks noGrp="1" noRot="1" noMove="1" noResize="1" noEditPoints="1" noAdjustHandles="1" noChangeArrowheads="1" noChangeShapeType="1"/>
          </p:cNvSpPr>
          <p:nvPr>
            <p:ph type="body" sz="quarter" idx="29"/>
          </p:nvPr>
        </p:nvSpPr>
        <p:spPr/>
        <p:txBody>
          <a:bodyPr/>
          <a:lstStyle/>
          <a:p>
            <a:r>
              <a:rPr kumimoji="0" lang="sv-SE" sz="900" b="0" i="0" u="none" strike="noStrike" kern="1200" cap="none" spc="0" normalizeH="0" baseline="0" noProof="0">
                <a:ln>
                  <a:noFill/>
                </a:ln>
                <a:solidFill>
                  <a:schemeClr val="accent3">
                    <a:lumMod val="75000"/>
                  </a:schemeClr>
                </a:solidFill>
                <a:effectLst/>
                <a:uLnTx/>
                <a:uFillTx/>
                <a:latin typeface="+mn-lt"/>
                <a:ea typeface="+mn-ea"/>
                <a:cs typeface="+mn-cs"/>
              </a:rPr>
              <a:t>Löpande varje kvartal</a:t>
            </a:r>
          </a:p>
        </p:txBody>
      </p:sp>
      <p:sp>
        <p:nvSpPr>
          <p:cNvPr id="15" name="Text Placeholder 14">
            <a:extLst>
              <a:ext uri="{FF2B5EF4-FFF2-40B4-BE49-F238E27FC236}">
                <a16:creationId xmlns:a16="http://schemas.microsoft.com/office/drawing/2014/main" id="{25A5E0CB-C0F5-1171-BE46-D7329D4B9E6A}"/>
              </a:ext>
            </a:extLst>
          </p:cNvPr>
          <p:cNvSpPr>
            <a:spLocks noGrp="1" noRot="1" noMove="1" noResize="1" noEditPoints="1" noAdjustHandles="1" noChangeArrowheads="1" noChangeShapeType="1"/>
          </p:cNvSpPr>
          <p:nvPr>
            <p:ph type="body" sz="quarter" idx="30"/>
          </p:nvPr>
        </p:nvSpPr>
        <p:spPr/>
        <p:txBody>
          <a:bodyPr/>
          <a:lstStyle/>
          <a:p>
            <a:r>
              <a:rPr lang="sv-SE"/>
              <a:t>Projektledare</a:t>
            </a:r>
          </a:p>
        </p:txBody>
      </p:sp>
      <p:sp>
        <p:nvSpPr>
          <p:cNvPr id="16" name="Text Placeholder 15">
            <a:extLst>
              <a:ext uri="{FF2B5EF4-FFF2-40B4-BE49-F238E27FC236}">
                <a16:creationId xmlns:a16="http://schemas.microsoft.com/office/drawing/2014/main" id="{AE8C3986-37EC-947C-E2B3-0B90C8BBC727}"/>
              </a:ext>
            </a:extLst>
          </p:cNvPr>
          <p:cNvSpPr>
            <a:spLocks noGrp="1" noRot="1" noMove="1" noResize="1" noEditPoints="1" noAdjustHandles="1" noChangeArrowheads="1" noChangeShapeType="1"/>
          </p:cNvSpPr>
          <p:nvPr>
            <p:ph type="body" sz="quarter" idx="31"/>
          </p:nvPr>
        </p:nvSpPr>
        <p:spPr/>
        <p:txBody>
          <a:bodyPr/>
          <a:lstStyle/>
          <a:p>
            <a:r>
              <a:rPr lang="sv-SE"/>
              <a:t>Extern utvärderare</a:t>
            </a:r>
          </a:p>
        </p:txBody>
      </p:sp>
      <p:sp>
        <p:nvSpPr>
          <p:cNvPr id="17" name="Text Placeholder 16">
            <a:extLst>
              <a:ext uri="{FF2B5EF4-FFF2-40B4-BE49-F238E27FC236}">
                <a16:creationId xmlns:a16="http://schemas.microsoft.com/office/drawing/2014/main" id="{AB93C784-32F7-A518-F765-3E0BF82AFC51}"/>
              </a:ext>
            </a:extLst>
          </p:cNvPr>
          <p:cNvSpPr>
            <a:spLocks noGrp="1" noRot="1" noMove="1" noResize="1" noEditPoints="1" noAdjustHandles="1" noChangeArrowheads="1" noChangeShapeType="1"/>
          </p:cNvSpPr>
          <p:nvPr>
            <p:ph type="body" sz="quarter" idx="32"/>
          </p:nvPr>
        </p:nvSpPr>
        <p:spPr/>
        <p:txBody>
          <a:bodyPr/>
          <a:lstStyle/>
          <a:p>
            <a:r>
              <a:rPr lang="sv-SE"/>
              <a:t>Extern utvärderare</a:t>
            </a:r>
          </a:p>
        </p:txBody>
      </p:sp>
      <p:sp>
        <p:nvSpPr>
          <p:cNvPr id="18" name="Text Placeholder 17">
            <a:extLst>
              <a:ext uri="{FF2B5EF4-FFF2-40B4-BE49-F238E27FC236}">
                <a16:creationId xmlns:a16="http://schemas.microsoft.com/office/drawing/2014/main" id="{DC9E7268-CF1A-0E6D-A3F7-A383A0786AC9}"/>
              </a:ext>
            </a:extLst>
          </p:cNvPr>
          <p:cNvSpPr>
            <a:spLocks noGrp="1" noRot="1" noMove="1" noResize="1" noEditPoints="1" noAdjustHandles="1" noChangeArrowheads="1" noChangeShapeType="1"/>
          </p:cNvSpPr>
          <p:nvPr>
            <p:ph type="body" sz="quarter" idx="33"/>
          </p:nvPr>
        </p:nvSpPr>
        <p:spPr/>
        <p:txBody>
          <a:bodyPr/>
          <a:lstStyle/>
          <a:p>
            <a:r>
              <a:rPr lang="sv-SE"/>
              <a:t>Projektledare</a:t>
            </a:r>
          </a:p>
        </p:txBody>
      </p:sp>
      <p:sp>
        <p:nvSpPr>
          <p:cNvPr id="19" name="Text Placeholder 18">
            <a:extLst>
              <a:ext uri="{FF2B5EF4-FFF2-40B4-BE49-F238E27FC236}">
                <a16:creationId xmlns:a16="http://schemas.microsoft.com/office/drawing/2014/main" id="{AB88C750-CC67-4CF9-0BF9-501A63E22728}"/>
              </a:ext>
            </a:extLst>
          </p:cNvPr>
          <p:cNvSpPr>
            <a:spLocks noGrp="1" noRot="1" noMove="1" noResize="1" noEditPoints="1" noAdjustHandles="1" noChangeArrowheads="1" noChangeShapeType="1"/>
          </p:cNvSpPr>
          <p:nvPr>
            <p:ph type="body" sz="quarter" idx="34"/>
          </p:nvPr>
        </p:nvSpPr>
        <p:spPr/>
        <p:txBody>
          <a:bodyPr/>
          <a:lstStyle/>
          <a:p>
            <a:r>
              <a:rPr lang="sv-SE" sz="900" b="0" i="0" u="none" strike="noStrike" kern="1200">
                <a:solidFill>
                  <a:srgbClr val="266374"/>
                </a:solidFill>
                <a:effectLst/>
                <a:latin typeface="Arial" panose="020B0604020202020204" pitchFamily="34" charset="0"/>
              </a:rPr>
              <a:t>Styra projektet, rapportering till finansiär</a:t>
            </a:r>
            <a:endParaRPr lang="sv-SE" sz="900" b="0" i="0" u="none" strike="noStrike">
              <a:effectLst/>
              <a:latin typeface="Arial" panose="020B0604020202020204" pitchFamily="34" charset="0"/>
            </a:endParaRPr>
          </a:p>
          <a:p>
            <a:endParaRPr lang="sv-SE"/>
          </a:p>
        </p:txBody>
      </p:sp>
      <p:sp>
        <p:nvSpPr>
          <p:cNvPr id="20" name="Text Placeholder 19">
            <a:extLst>
              <a:ext uri="{FF2B5EF4-FFF2-40B4-BE49-F238E27FC236}">
                <a16:creationId xmlns:a16="http://schemas.microsoft.com/office/drawing/2014/main" id="{E442CF34-A85F-C77D-DC91-636FE1DE06BD}"/>
              </a:ext>
            </a:extLst>
          </p:cNvPr>
          <p:cNvSpPr>
            <a:spLocks noGrp="1" noRot="1" noMove="1" noResize="1" noEditPoints="1" noAdjustHandles="1" noChangeArrowheads="1" noChangeShapeType="1"/>
          </p:cNvSpPr>
          <p:nvPr>
            <p:ph type="body" sz="quarter" idx="35"/>
          </p:nvPr>
        </p:nvSpPr>
        <p:spPr/>
        <p:txBody>
          <a:bodyPr/>
          <a:lstStyle/>
          <a:p>
            <a:r>
              <a:rPr lang="sv-SE" sz="900" b="0" i="0" u="none" strike="noStrike" kern="1200">
                <a:solidFill>
                  <a:srgbClr val="266374"/>
                </a:solidFill>
                <a:effectLst/>
                <a:latin typeface="Arial" panose="020B0604020202020204" pitchFamily="34" charset="0"/>
              </a:rPr>
              <a:t>Förstå resultat, lära till framtida projekt, resultatspridning</a:t>
            </a:r>
            <a:endParaRPr lang="sv-SE" sz="900" b="0" i="0" u="none" strike="noStrike">
              <a:effectLst/>
              <a:latin typeface="Arial" panose="020B0604020202020204" pitchFamily="34" charset="0"/>
            </a:endParaRPr>
          </a:p>
          <a:p>
            <a:endParaRPr lang="sv-SE"/>
          </a:p>
        </p:txBody>
      </p:sp>
      <p:sp>
        <p:nvSpPr>
          <p:cNvPr id="21" name="Text Placeholder 20">
            <a:extLst>
              <a:ext uri="{FF2B5EF4-FFF2-40B4-BE49-F238E27FC236}">
                <a16:creationId xmlns:a16="http://schemas.microsoft.com/office/drawing/2014/main" id="{187089DD-5B55-B9EF-D6FC-A51EE66B0291}"/>
              </a:ext>
            </a:extLst>
          </p:cNvPr>
          <p:cNvSpPr>
            <a:spLocks noGrp="1" noRot="1" noMove="1" noResize="1" noEditPoints="1" noAdjustHandles="1" noChangeArrowheads="1" noChangeShapeType="1"/>
          </p:cNvSpPr>
          <p:nvPr>
            <p:ph type="body" sz="quarter" idx="36"/>
          </p:nvPr>
        </p:nvSpPr>
        <p:spPr/>
        <p:txBody>
          <a:bodyPr/>
          <a:lstStyle/>
          <a:p>
            <a:r>
              <a:rPr lang="sv-SE" sz="900" b="0" i="0" u="none" strike="noStrike" kern="1200">
                <a:solidFill>
                  <a:srgbClr val="266374"/>
                </a:solidFill>
                <a:effectLst/>
                <a:latin typeface="Arial" panose="020B0604020202020204" pitchFamily="34" charset="0"/>
              </a:rPr>
              <a:t>Förstå resultat, lära till framtida projekt, resultatspridning</a:t>
            </a:r>
            <a:endParaRPr lang="sv-SE" sz="900" b="0" i="0" u="none" strike="noStrike">
              <a:effectLst/>
              <a:latin typeface="Arial" panose="020B0604020202020204" pitchFamily="34" charset="0"/>
            </a:endParaRPr>
          </a:p>
          <a:p>
            <a:endParaRPr lang="sv-SE"/>
          </a:p>
        </p:txBody>
      </p:sp>
      <p:sp>
        <p:nvSpPr>
          <p:cNvPr id="22" name="Text Placeholder 21">
            <a:extLst>
              <a:ext uri="{FF2B5EF4-FFF2-40B4-BE49-F238E27FC236}">
                <a16:creationId xmlns:a16="http://schemas.microsoft.com/office/drawing/2014/main" id="{8A6CBB42-34DF-E5F1-6DD3-0120B83B75FF}"/>
              </a:ext>
            </a:extLst>
          </p:cNvPr>
          <p:cNvSpPr>
            <a:spLocks noGrp="1" noRot="1" noMove="1" noResize="1" noEditPoints="1" noAdjustHandles="1" noChangeArrowheads="1" noChangeShapeType="1"/>
          </p:cNvSpPr>
          <p:nvPr>
            <p:ph type="body" sz="quarter" idx="37"/>
          </p:nvPr>
        </p:nvSpPr>
        <p:spPr/>
        <p:txBody>
          <a:bodyPr>
            <a:normAutofit/>
          </a:bodyPr>
          <a:lstStyle/>
          <a:p>
            <a:pPr marR="0" fontAlgn="auto"/>
            <a:r>
              <a:rPr lang="sv-SE">
                <a:solidFill>
                  <a:srgbClr val="266374"/>
                </a:solidFill>
                <a:latin typeface="Arial" panose="020B0604020202020204" pitchFamily="34" charset="0"/>
              </a:rPr>
              <a:t>Löpande styra och prioritera i projektet</a:t>
            </a:r>
          </a:p>
          <a:p>
            <a:endParaRPr lang="sv-SE"/>
          </a:p>
        </p:txBody>
      </p:sp>
      <p:sp>
        <p:nvSpPr>
          <p:cNvPr id="23" name="Text Placeholder 22">
            <a:extLst>
              <a:ext uri="{FF2B5EF4-FFF2-40B4-BE49-F238E27FC236}">
                <a16:creationId xmlns:a16="http://schemas.microsoft.com/office/drawing/2014/main" id="{12220128-5174-AA2C-DE03-98041CCC2BA8}"/>
              </a:ext>
            </a:extLst>
          </p:cNvPr>
          <p:cNvSpPr>
            <a:spLocks noGrp="1" noRot="1" noMove="1" noResize="1" noEditPoints="1" noAdjustHandles="1" noChangeArrowheads="1" noChangeShapeType="1"/>
          </p:cNvSpPr>
          <p:nvPr>
            <p:ph type="body" sz="quarter" idx="38"/>
          </p:nvPr>
        </p:nvSpPr>
        <p:spPr>
          <a:xfrm>
            <a:off x="453335" y="2931265"/>
            <a:ext cx="1836000" cy="851077"/>
          </a:xfrm>
        </p:spPr>
        <p:txBody>
          <a:bodyPr/>
          <a:lstStyle/>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900" cap="none" spc="-20" normalizeH="0" baseline="0" noProof="0">
                <a:ln>
                  <a:noFill/>
                </a:ln>
                <a:solidFill>
                  <a:srgbClr val="33849B">
                    <a:lumMod val="75000"/>
                  </a:srgbClr>
                </a:solidFill>
                <a:effectLst/>
                <a:uLnTx/>
                <a:uFillTx/>
                <a:latin typeface="Arial"/>
                <a:ea typeface="+mn-ea"/>
                <a:cs typeface="+mn-cs"/>
              </a:rPr>
              <a:t>Enklare för individer att välja hållbara resealternativ.</a:t>
            </a:r>
          </a:p>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900" cap="none" spc="-20" normalizeH="0" baseline="0" noProof="0">
                <a:ln>
                  <a:noFill/>
                </a:ln>
                <a:solidFill>
                  <a:srgbClr val="33849B">
                    <a:lumMod val="75000"/>
                  </a:srgbClr>
                </a:solidFill>
                <a:effectLst/>
                <a:uLnTx/>
                <a:uFillTx/>
                <a:latin typeface="Arial"/>
                <a:ea typeface="+mn-ea"/>
                <a:cs typeface="+mn-cs"/>
              </a:rPr>
              <a:t>Kommuner får ökad förståelse och exempel på hur de kan arbeta för att främja hållbart resande.</a:t>
            </a:r>
          </a:p>
          <a:p>
            <a:endParaRPr lang="sv-SE"/>
          </a:p>
        </p:txBody>
      </p:sp>
      <p:sp>
        <p:nvSpPr>
          <p:cNvPr id="24" name="Text Placeholder 23">
            <a:extLst>
              <a:ext uri="{FF2B5EF4-FFF2-40B4-BE49-F238E27FC236}">
                <a16:creationId xmlns:a16="http://schemas.microsoft.com/office/drawing/2014/main" id="{BCEBE115-B2B9-C63C-FA6A-48CF03C2F230}"/>
              </a:ext>
            </a:extLst>
          </p:cNvPr>
          <p:cNvSpPr>
            <a:spLocks noGrp="1" noRot="1" noMove="1" noResize="1" noEditPoints="1" noAdjustHandles="1" noChangeArrowheads="1" noChangeShapeType="1"/>
          </p:cNvSpPr>
          <p:nvPr>
            <p:ph type="body" sz="quarter" idx="39"/>
          </p:nvPr>
        </p:nvSpPr>
        <p:spPr>
          <a:xfrm>
            <a:off x="453335" y="4073018"/>
            <a:ext cx="1836000" cy="853580"/>
          </a:xfrm>
        </p:spPr>
        <p:txBody>
          <a:bodyPr/>
          <a:lstStyle/>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900" cap="none" spc="-20" normalizeH="0" baseline="0" noProof="0">
                <a:ln>
                  <a:noFill/>
                </a:ln>
                <a:solidFill>
                  <a:srgbClr val="33849B">
                    <a:lumMod val="75000"/>
                  </a:srgbClr>
                </a:solidFill>
                <a:effectLst/>
                <a:uLnTx/>
                <a:uFillTx/>
                <a:latin typeface="Arial"/>
                <a:ea typeface="+mn-ea"/>
                <a:cs typeface="+mn-cs"/>
              </a:rPr>
              <a:t>Individer väljer i ökad utsträckning </a:t>
            </a:r>
            <a:r>
              <a:rPr kumimoji="0" lang="sv-SE" sz="900" b="0" i="0" u="none" strike="noStrike" kern="1200" cap="none" spc="0" normalizeH="0" baseline="0" noProof="0">
                <a:ln>
                  <a:noFill/>
                </a:ln>
                <a:solidFill>
                  <a:srgbClr val="33849B">
                    <a:lumMod val="75000"/>
                  </a:srgbClr>
                </a:solidFill>
                <a:effectLst/>
                <a:uLnTx/>
                <a:uFillTx/>
                <a:latin typeface="Arial"/>
                <a:ea typeface="+mn-ea"/>
                <a:cs typeface="+mn-cs"/>
              </a:rPr>
              <a:t>att resa på ett mer hållbart sätt</a:t>
            </a:r>
          </a:p>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1200" cap="none" spc="0" normalizeH="0" baseline="0" noProof="0">
                <a:ln>
                  <a:noFill/>
                </a:ln>
                <a:solidFill>
                  <a:srgbClr val="33849B">
                    <a:lumMod val="75000"/>
                  </a:srgbClr>
                </a:solidFill>
                <a:effectLst/>
                <a:uLnTx/>
                <a:uFillTx/>
                <a:latin typeface="Arial"/>
                <a:ea typeface="+mn-ea"/>
                <a:cs typeface="+mn-cs"/>
              </a:rPr>
              <a:t>Kommuner använder metoden för att implementera insatser som främjar hållbart resande. </a:t>
            </a:r>
          </a:p>
        </p:txBody>
      </p:sp>
      <p:sp>
        <p:nvSpPr>
          <p:cNvPr id="25" name="Text Placeholder 24">
            <a:extLst>
              <a:ext uri="{FF2B5EF4-FFF2-40B4-BE49-F238E27FC236}">
                <a16:creationId xmlns:a16="http://schemas.microsoft.com/office/drawing/2014/main" id="{CE764945-A715-65EF-FD85-F376E937850C}"/>
              </a:ext>
            </a:extLst>
          </p:cNvPr>
          <p:cNvSpPr>
            <a:spLocks noGrp="1" noRot="1" noMove="1" noResize="1" noEditPoints="1" noAdjustHandles="1" noChangeArrowheads="1" noChangeShapeType="1"/>
          </p:cNvSpPr>
          <p:nvPr>
            <p:ph type="body" sz="quarter" idx="40"/>
          </p:nvPr>
        </p:nvSpPr>
        <p:spPr>
          <a:xfrm>
            <a:off x="453335" y="5217274"/>
            <a:ext cx="1836000" cy="863104"/>
          </a:xfrm>
        </p:spPr>
        <p:txBody>
          <a:bodyPr/>
          <a:lstStyle/>
          <a:p>
            <a:pPr marL="108000" marR="0" lvl="0" indent="-108000" algn="l" defTabSz="9144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sv-SE" sz="900" b="0" i="0" u="none" strike="noStrike" kern="1200" cap="none" spc="0" normalizeH="0" baseline="0" noProof="0">
                <a:ln>
                  <a:noFill/>
                </a:ln>
                <a:solidFill>
                  <a:srgbClr val="33849B">
                    <a:lumMod val="75000"/>
                  </a:srgbClr>
                </a:solidFill>
                <a:effectLst/>
                <a:uLnTx/>
                <a:uFillTx/>
                <a:latin typeface="Arial"/>
                <a:ea typeface="+mn-ea"/>
                <a:cs typeface="+mn-cs"/>
              </a:rPr>
              <a:t>Kommuner minskar sina utsläpp från arbets- och fritidsresande med X % år 2030 jämfört med 2020.</a:t>
            </a:r>
          </a:p>
          <a:p>
            <a:endParaRPr lang="sv-SE"/>
          </a:p>
        </p:txBody>
      </p:sp>
      <p:sp>
        <p:nvSpPr>
          <p:cNvPr id="26" name="Text Placeholder 25">
            <a:extLst>
              <a:ext uri="{FF2B5EF4-FFF2-40B4-BE49-F238E27FC236}">
                <a16:creationId xmlns:a16="http://schemas.microsoft.com/office/drawing/2014/main" id="{8B18942D-3AFB-7608-3BDE-ED4449A1CD45}"/>
              </a:ext>
            </a:extLst>
          </p:cNvPr>
          <p:cNvSpPr>
            <a:spLocks noGrp="1" noRot="1" noMove="1" noResize="1" noEditPoints="1" noAdjustHandles="1" noChangeArrowheads="1" noChangeShapeType="1"/>
          </p:cNvSpPr>
          <p:nvPr>
            <p:ph type="body" sz="quarter" idx="41"/>
          </p:nvPr>
        </p:nvSpPr>
        <p:spPr>
          <a:xfrm>
            <a:off x="463021" y="1802102"/>
            <a:ext cx="1836000" cy="851076"/>
          </a:xfrm>
        </p:spPr>
        <p:txBody>
          <a:bodyPr/>
          <a:lstStyle/>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900" cap="none" spc="-20" normalizeH="0" baseline="0" noProof="0">
                <a:ln>
                  <a:noFill/>
                </a:ln>
                <a:solidFill>
                  <a:srgbClr val="33849B">
                    <a:lumMod val="75000"/>
                  </a:srgbClr>
                </a:solidFill>
                <a:effectLst/>
                <a:uLnTx/>
                <a:uFillTx/>
                <a:latin typeface="Arial"/>
                <a:ea typeface="+mn-ea"/>
                <a:cs typeface="+mn-cs"/>
              </a:rPr>
              <a:t>Digitalt verktyg som främjar hållbart resande och som är anpassat från målgruppens behov</a:t>
            </a:r>
          </a:p>
          <a:p>
            <a:pPr marL="108000" marR="0" lvl="0" indent="-1080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900" b="0" i="0" u="none" strike="noStrike" kern="900" cap="none" spc="-20" normalizeH="0" baseline="0" noProof="0">
                <a:ln>
                  <a:noFill/>
                </a:ln>
                <a:solidFill>
                  <a:srgbClr val="33849B">
                    <a:lumMod val="75000"/>
                  </a:srgbClr>
                </a:solidFill>
                <a:effectLst/>
                <a:uLnTx/>
                <a:uFillTx/>
                <a:latin typeface="Arial"/>
                <a:ea typeface="+mn-ea"/>
                <a:cs typeface="+mn-cs"/>
              </a:rPr>
              <a:t>Metod för att implementera insatser som främjar hållbart resande.</a:t>
            </a:r>
          </a:p>
        </p:txBody>
      </p:sp>
      <p:sp>
        <p:nvSpPr>
          <p:cNvPr id="27" name="Title 2">
            <a:extLst>
              <a:ext uri="{FF2B5EF4-FFF2-40B4-BE49-F238E27FC236}">
                <a16:creationId xmlns:a16="http://schemas.microsoft.com/office/drawing/2014/main" id="{02F373CB-FEB4-DD35-8CBA-D1F6A388E399}"/>
              </a:ext>
            </a:extLst>
          </p:cNvPr>
          <p:cNvSpPr txBox="1">
            <a:spLocks noGrp="1" noRot="1" noMove="1" noResize="1" noEditPoints="1" noAdjustHandles="1" noChangeArrowheads="1" noChangeShapeType="1"/>
          </p:cNvSpPr>
          <p:nvPr/>
        </p:nvSpPr>
        <p:spPr>
          <a:xfrm>
            <a:off x="425075" y="361951"/>
            <a:ext cx="10124667" cy="503814"/>
          </a:xfrm>
          <a:prstGeom prst="rect">
            <a:avLst/>
          </a:prstGeom>
          <a:noFill/>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bg1"/>
                </a:solidFill>
                <a:latin typeface="+mj-lt"/>
                <a:ea typeface="+mj-ea"/>
                <a:cs typeface="+mj-cs"/>
              </a:defRPr>
            </a:lvl1pPr>
          </a:lstStyle>
          <a:p>
            <a:r>
              <a:rPr lang="sv-SE" sz="4000" dirty="0">
                <a:solidFill>
                  <a:schemeClr val="accent3"/>
                </a:solidFill>
              </a:rPr>
              <a:t>Exempel: Plan för uppföljning och utvärdering</a:t>
            </a:r>
            <a:endParaRPr lang="sv-SE" sz="4000" dirty="0"/>
          </a:p>
        </p:txBody>
      </p:sp>
      <p:grpSp>
        <p:nvGrpSpPr>
          <p:cNvPr id="28" name="Group 27">
            <a:extLst>
              <a:ext uri="{FF2B5EF4-FFF2-40B4-BE49-F238E27FC236}">
                <a16:creationId xmlns:a16="http://schemas.microsoft.com/office/drawing/2014/main" id="{EBA51EF3-3947-542B-CD67-2897C9746FFB}"/>
              </a:ext>
            </a:extLst>
          </p:cNvPr>
          <p:cNvGrpSpPr>
            <a:grpSpLocks noGrp="1" noUngrp="1" noRot="1" noMove="1" noResize="1"/>
          </p:cNvGrpSpPr>
          <p:nvPr/>
        </p:nvGrpSpPr>
        <p:grpSpPr>
          <a:xfrm>
            <a:off x="11087755" y="216714"/>
            <a:ext cx="688044" cy="826230"/>
            <a:chOff x="6402273" y="87049"/>
            <a:chExt cx="688044" cy="826230"/>
          </a:xfrm>
        </p:grpSpPr>
        <p:sp>
          <p:nvSpPr>
            <p:cNvPr id="29" name="TextBox 28">
              <a:extLst>
                <a:ext uri="{FF2B5EF4-FFF2-40B4-BE49-F238E27FC236}">
                  <a16:creationId xmlns:a16="http://schemas.microsoft.com/office/drawing/2014/main" id="{F088962E-9811-B878-91D3-1C2CDED90B0E}"/>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s.29-38</a:t>
              </a:r>
              <a:endParaRPr lang="sv-SE" sz="1200" b="1">
                <a:solidFill>
                  <a:schemeClr val="accent3">
                    <a:lumMod val="75000"/>
                  </a:schemeClr>
                </a:solidFill>
              </a:endParaRPr>
            </a:p>
          </p:txBody>
        </p:sp>
        <p:grpSp>
          <p:nvGrpSpPr>
            <p:cNvPr id="30" name="Group 29">
              <a:extLst>
                <a:ext uri="{FF2B5EF4-FFF2-40B4-BE49-F238E27FC236}">
                  <a16:creationId xmlns:a16="http://schemas.microsoft.com/office/drawing/2014/main" id="{5C7EAF74-DB84-2745-E966-B9C1248E90F5}"/>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31" name="Freeform: Shape 30">
                <a:extLst>
                  <a:ext uri="{FF2B5EF4-FFF2-40B4-BE49-F238E27FC236}">
                    <a16:creationId xmlns:a16="http://schemas.microsoft.com/office/drawing/2014/main" id="{875F63A6-6128-18D4-449D-741253E282E2}"/>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32" name="Rectangle: Top Corners Rounded 31">
                <a:extLst>
                  <a:ext uri="{FF2B5EF4-FFF2-40B4-BE49-F238E27FC236}">
                    <a16:creationId xmlns:a16="http://schemas.microsoft.com/office/drawing/2014/main" id="{4A26E1D0-67FC-447A-B90F-232716F15978}"/>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pic>
        <p:nvPicPr>
          <p:cNvPr id="33" name="Graphic 32" descr="Lightbulb and pencil with solid fill">
            <a:extLst>
              <a:ext uri="{FF2B5EF4-FFF2-40B4-BE49-F238E27FC236}">
                <a16:creationId xmlns:a16="http://schemas.microsoft.com/office/drawing/2014/main" id="{38E3C27C-1F48-DDEB-C217-638B91AE794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1887" y="421512"/>
            <a:ext cx="288000" cy="288000"/>
          </a:xfrm>
          <a:prstGeom prst="rect">
            <a:avLst/>
          </a:prstGeom>
        </p:spPr>
      </p:pic>
      <p:sp>
        <p:nvSpPr>
          <p:cNvPr id="34" name="TextBox 33">
            <a:extLst>
              <a:ext uri="{FF2B5EF4-FFF2-40B4-BE49-F238E27FC236}">
                <a16:creationId xmlns:a16="http://schemas.microsoft.com/office/drawing/2014/main" id="{D6DACFC1-B1F6-E6DC-2DB1-2BE3AD23BC35}"/>
              </a:ext>
            </a:extLst>
          </p:cNvPr>
          <p:cNvSpPr txBox="1">
            <a:spLocks noGrp="1" noRot="1" noMove="1" noResize="1" noEditPoints="1" noAdjustHandles="1" noChangeArrowheads="1" noChangeShapeType="1"/>
          </p:cNvSpPr>
          <p:nvPr/>
        </p:nvSpPr>
        <p:spPr>
          <a:xfrm>
            <a:off x="425075" y="865764"/>
            <a:ext cx="10314261" cy="138499"/>
          </a:xfrm>
          <a:prstGeom prst="rect">
            <a:avLst/>
          </a:prstGeom>
          <a:noFill/>
        </p:spPr>
        <p:txBody>
          <a:bodyPr wrap="square" lIns="0" tIns="0" rIns="0" bIns="0" rtlCol="0">
            <a:spAutoFit/>
          </a:bodyPr>
          <a:lstStyle/>
          <a:p>
            <a:pPr algn="l"/>
            <a:r>
              <a:rPr lang="sv-SE" sz="900" b="1" dirty="0">
                <a:solidFill>
                  <a:schemeClr val="bg1"/>
                </a:solidFill>
              </a:rPr>
              <a:t>Lägg in era mål och fyll i planen för hur ni ska följa upp och utvärdera ert projekt. Ta hjälp av guiden för att identifiera relevanta metoder och hur ni kan formulera uppföljningsfrågor.</a:t>
            </a:r>
          </a:p>
        </p:txBody>
      </p:sp>
    </p:spTree>
    <p:extLst>
      <p:ext uri="{BB962C8B-B14F-4D97-AF65-F5344CB8AC3E}">
        <p14:creationId xmlns:p14="http://schemas.microsoft.com/office/powerpoint/2010/main" val="765772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DC15E52-4EF1-EB48-56A0-939D56A1BED7}"/>
              </a:ext>
            </a:extLst>
          </p:cNvPr>
          <p:cNvGrpSpPr>
            <a:grpSpLocks noGrp="1" noUngrp="1" noRot="1" noMove="1" noResize="1"/>
          </p:cNvGrpSpPr>
          <p:nvPr/>
        </p:nvGrpSpPr>
        <p:grpSpPr>
          <a:xfrm>
            <a:off x="11125855" y="120639"/>
            <a:ext cx="688044" cy="826230"/>
            <a:chOff x="11125855" y="120639"/>
            <a:chExt cx="688044" cy="826230"/>
          </a:xfrm>
        </p:grpSpPr>
        <p:grpSp>
          <p:nvGrpSpPr>
            <p:cNvPr id="24" name="Group 23">
              <a:extLst>
                <a:ext uri="{FF2B5EF4-FFF2-40B4-BE49-F238E27FC236}">
                  <a16:creationId xmlns:a16="http://schemas.microsoft.com/office/drawing/2014/main" id="{BDE9EFEE-E220-9169-AF32-D189583C635B}"/>
                </a:ext>
              </a:extLst>
            </p:cNvPr>
            <p:cNvGrpSpPr>
              <a:grpSpLocks noGrp="1" noUngrp="1" noRot="1" noMove="1" noResize="1"/>
            </p:cNvGrpSpPr>
            <p:nvPr/>
          </p:nvGrpSpPr>
          <p:grpSpPr>
            <a:xfrm>
              <a:off x="11125855" y="120639"/>
              <a:ext cx="688044" cy="826230"/>
              <a:chOff x="6402273" y="87049"/>
              <a:chExt cx="688044" cy="826230"/>
            </a:xfrm>
          </p:grpSpPr>
          <p:sp>
            <p:nvSpPr>
              <p:cNvPr id="25" name="TextBox 24">
                <a:extLst>
                  <a:ext uri="{FF2B5EF4-FFF2-40B4-BE49-F238E27FC236}">
                    <a16:creationId xmlns:a16="http://schemas.microsoft.com/office/drawing/2014/main" id="{543C9D19-7853-D55A-96CC-D678BA5FF0C8}"/>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s.15-22</a:t>
                </a:r>
                <a:endParaRPr lang="sv-SE" sz="1200" b="1">
                  <a:solidFill>
                    <a:schemeClr val="accent3">
                      <a:lumMod val="75000"/>
                    </a:schemeClr>
                  </a:solidFill>
                </a:endParaRPr>
              </a:p>
            </p:txBody>
          </p:sp>
          <p:grpSp>
            <p:nvGrpSpPr>
              <p:cNvPr id="26" name="Group 25">
                <a:extLst>
                  <a:ext uri="{FF2B5EF4-FFF2-40B4-BE49-F238E27FC236}">
                    <a16:creationId xmlns:a16="http://schemas.microsoft.com/office/drawing/2014/main" id="{D11F69C1-B003-8710-3C8A-E3F8823EA0DB}"/>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27" name="Freeform: Shape 26">
                  <a:extLst>
                    <a:ext uri="{FF2B5EF4-FFF2-40B4-BE49-F238E27FC236}">
                      <a16:creationId xmlns:a16="http://schemas.microsoft.com/office/drawing/2014/main" id="{3CFCC0F8-934A-6D77-2E6E-4A355ABD0F5C}"/>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28" name="Rectangle: Top Corners Rounded 27">
                  <a:extLst>
                    <a:ext uri="{FF2B5EF4-FFF2-40B4-BE49-F238E27FC236}">
                      <a16:creationId xmlns:a16="http://schemas.microsoft.com/office/drawing/2014/main" id="{3DB07B81-DB0D-BA48-FF07-D60D77707266}"/>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pic>
          <p:nvPicPr>
            <p:cNvPr id="7" name="Graphic 6" descr="Lightbulb and pencil with solid fill">
              <a:extLst>
                <a:ext uri="{FF2B5EF4-FFF2-40B4-BE49-F238E27FC236}">
                  <a16:creationId xmlns:a16="http://schemas.microsoft.com/office/drawing/2014/main" id="{3CCC2D9C-C6F8-FCE7-99AF-5D51AC5006A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57" y="371908"/>
              <a:ext cx="288000" cy="288000"/>
            </a:xfrm>
            <a:prstGeom prst="rect">
              <a:avLst/>
            </a:prstGeom>
          </p:spPr>
        </p:pic>
      </p:grpSp>
      <p:sp>
        <p:nvSpPr>
          <p:cNvPr id="2" name="Title 1">
            <a:extLst>
              <a:ext uri="{FF2B5EF4-FFF2-40B4-BE49-F238E27FC236}">
                <a16:creationId xmlns:a16="http://schemas.microsoft.com/office/drawing/2014/main" id="{2D43EF7B-5727-9ED2-C3CA-8CA2CCA85189}"/>
              </a:ext>
            </a:extLst>
          </p:cNvPr>
          <p:cNvSpPr>
            <a:spLocks noGrp="1" noRot="1" noMove="1" noResize="1" noEditPoints="1" noAdjustHandles="1" noChangeArrowheads="1" noChangeShapeType="1"/>
          </p:cNvSpPr>
          <p:nvPr>
            <p:ph type="title"/>
          </p:nvPr>
        </p:nvSpPr>
        <p:spPr>
          <a:xfrm>
            <a:off x="860446" y="1738597"/>
            <a:ext cx="5205410" cy="612775"/>
          </a:xfrm>
        </p:spPr>
        <p:txBody>
          <a:bodyPr/>
          <a:lstStyle/>
          <a:p>
            <a:r>
              <a:rPr lang="sv-SE" sz="6000"/>
              <a:t>Inledning</a:t>
            </a:r>
            <a:endParaRPr lang="sv-SE"/>
          </a:p>
        </p:txBody>
      </p:sp>
      <p:sp>
        <p:nvSpPr>
          <p:cNvPr id="4" name="Slide Number Placeholder 3">
            <a:extLst>
              <a:ext uri="{FF2B5EF4-FFF2-40B4-BE49-F238E27FC236}">
                <a16:creationId xmlns:a16="http://schemas.microsoft.com/office/drawing/2014/main" id="{063D4290-4885-2D6A-8DE5-506B5F82CBAB}"/>
              </a:ext>
            </a:extLst>
          </p:cNvPr>
          <p:cNvSpPr>
            <a:spLocks noGrp="1" noRot="1" noMove="1" noResize="1" noEditPoints="1" noAdjustHandles="1" noChangeArrowheads="1" noChangeShapeType="1"/>
          </p:cNvSpPr>
          <p:nvPr>
            <p:ph type="sldNum" sz="quarter" idx="17"/>
          </p:nvPr>
        </p:nvSpPr>
        <p:spPr/>
        <p:txBody>
          <a:bodyPr/>
          <a:lstStyle/>
          <a:p>
            <a:fld id="{E8645303-2AAE-45D1-913A-B06AE6474513}" type="slidenum">
              <a:rPr lang="sv-SE" smtClean="0"/>
              <a:pPr/>
              <a:t>2</a:t>
            </a:fld>
            <a:endParaRPr lang="sv-SE"/>
          </a:p>
        </p:txBody>
      </p:sp>
      <p:sp>
        <p:nvSpPr>
          <p:cNvPr id="12" name="TextBox 11">
            <a:extLst>
              <a:ext uri="{FF2B5EF4-FFF2-40B4-BE49-F238E27FC236}">
                <a16:creationId xmlns:a16="http://schemas.microsoft.com/office/drawing/2014/main" id="{19BDC8A7-95F5-B4E8-E4CF-033D2A62E728}"/>
              </a:ext>
            </a:extLst>
          </p:cNvPr>
          <p:cNvSpPr txBox="1">
            <a:spLocks noGrp="1" noRot="1" noMove="1" noResize="1" noEditPoints="1" noAdjustHandles="1" noChangeArrowheads="1" noChangeShapeType="1"/>
          </p:cNvSpPr>
          <p:nvPr/>
        </p:nvSpPr>
        <p:spPr>
          <a:xfrm>
            <a:off x="8222837" y="589171"/>
            <a:ext cx="2903018" cy="654025"/>
          </a:xfrm>
          <a:prstGeom prst="rect">
            <a:avLst/>
          </a:prstGeom>
          <a:noFill/>
        </p:spPr>
        <p:txBody>
          <a:bodyPr wrap="square" lIns="0">
            <a:spAutoFit/>
          </a:bodyPr>
          <a:lstStyle/>
          <a:p>
            <a:pPr>
              <a:spcAft>
                <a:spcPts val="600"/>
              </a:spcAft>
              <a:buClrTx/>
            </a:pPr>
            <a:r>
              <a:rPr lang="sv-SE" sz="1050" b="1">
                <a:solidFill>
                  <a:schemeClr val="accent3">
                    <a:lumMod val="75000"/>
                  </a:schemeClr>
                </a:solidFill>
                <a:latin typeface="Arial" panose="020B0604020202020204" pitchFamily="34" charset="0"/>
                <a:cs typeface="Arial" panose="020B0604020202020204" pitchFamily="34" charset="0"/>
              </a:rPr>
              <a:t>Behöver du inspiration eller vägledning?</a:t>
            </a:r>
          </a:p>
          <a:p>
            <a:pPr>
              <a:spcAft>
                <a:spcPts val="600"/>
              </a:spcAft>
              <a:buClrTx/>
            </a:pPr>
            <a:r>
              <a:rPr lang="sv-SE" sz="1050" b="1">
                <a:solidFill>
                  <a:schemeClr val="accent3">
                    <a:lumMod val="75000"/>
                  </a:schemeClr>
                </a:solidFill>
                <a:latin typeface="Arial" panose="020B0604020202020204" pitchFamily="34" charset="0"/>
                <a:cs typeface="Arial" panose="020B0604020202020204" pitchFamily="34" charset="0"/>
              </a:rPr>
              <a:t>I det övre högra hörnet på varje mall finns en sidhänvisning till effektmätningsguiden</a:t>
            </a:r>
          </a:p>
        </p:txBody>
      </p:sp>
      <p:sp>
        <p:nvSpPr>
          <p:cNvPr id="13" name="Title 1">
            <a:extLst>
              <a:ext uri="{FF2B5EF4-FFF2-40B4-BE49-F238E27FC236}">
                <a16:creationId xmlns:a16="http://schemas.microsoft.com/office/drawing/2014/main" id="{E2F4A013-0951-8304-0C20-40D0207E9A7D}"/>
              </a:ext>
            </a:extLst>
          </p:cNvPr>
          <p:cNvSpPr txBox="1">
            <a:spLocks noGrp="1" noRot="1" noMove="1" noResize="1" noEditPoints="1" noAdjustHandles="1" noChangeArrowheads="1" noChangeShapeType="1"/>
          </p:cNvSpPr>
          <p:nvPr/>
        </p:nvSpPr>
        <p:spPr>
          <a:xfrm>
            <a:off x="8222837" y="303575"/>
            <a:ext cx="774701" cy="612775"/>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5400" kern="1200" cap="none" spc="0" baseline="0">
                <a:solidFill>
                  <a:schemeClr val="bg1"/>
                </a:solidFill>
                <a:latin typeface="+mj-lt"/>
                <a:ea typeface="+mj-ea"/>
                <a:cs typeface="+mj-cs"/>
              </a:defRPr>
            </a:lvl1pPr>
          </a:lstStyle>
          <a:p>
            <a:r>
              <a:rPr lang="sv-SE" sz="2000" err="1">
                <a:solidFill>
                  <a:schemeClr val="accent3">
                    <a:lumMod val="75000"/>
                  </a:schemeClr>
                </a:solidFill>
              </a:rPr>
              <a:t>Psst</a:t>
            </a:r>
            <a:r>
              <a:rPr lang="sv-SE" sz="2000">
                <a:solidFill>
                  <a:schemeClr val="accent3">
                    <a:lumMod val="75000"/>
                  </a:schemeClr>
                </a:solidFill>
              </a:rPr>
              <a:t>…</a:t>
            </a:r>
          </a:p>
        </p:txBody>
      </p:sp>
      <p:sp>
        <p:nvSpPr>
          <p:cNvPr id="14" name="Rectangle 13">
            <a:extLst>
              <a:ext uri="{FF2B5EF4-FFF2-40B4-BE49-F238E27FC236}">
                <a16:creationId xmlns:a16="http://schemas.microsoft.com/office/drawing/2014/main" id="{57E04E5A-961A-7FDC-D136-AF722B5C9E17}"/>
              </a:ext>
            </a:extLst>
          </p:cNvPr>
          <p:cNvSpPr>
            <a:spLocks noGrp="1" noRot="1" noMove="1" noResize="1" noEditPoints="1" noAdjustHandles="1" noChangeArrowheads="1" noChangeShapeType="1"/>
          </p:cNvSpPr>
          <p:nvPr/>
        </p:nvSpPr>
        <p:spPr>
          <a:xfrm>
            <a:off x="6019800" y="0"/>
            <a:ext cx="89815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 name="Content Placeholder 2">
            <a:extLst>
              <a:ext uri="{FF2B5EF4-FFF2-40B4-BE49-F238E27FC236}">
                <a16:creationId xmlns:a16="http://schemas.microsoft.com/office/drawing/2014/main" id="{7691EDF7-F024-ECAE-195A-21BD016B8FAF}"/>
              </a:ext>
            </a:extLst>
          </p:cNvPr>
          <p:cNvSpPr>
            <a:spLocks noGrp="1" noRot="1" noMove="1" noResize="1" noEditPoints="1" noAdjustHandles="1" noChangeArrowheads="1" noChangeShapeType="1"/>
          </p:cNvSpPr>
          <p:nvPr>
            <p:ph idx="1"/>
          </p:nvPr>
        </p:nvSpPr>
        <p:spPr>
          <a:xfrm>
            <a:off x="860446" y="2957898"/>
            <a:ext cx="5205410" cy="1613147"/>
          </a:xfrm>
        </p:spPr>
        <p:txBody>
          <a:bodyPr>
            <a:normAutofit lnSpcReduction="10000"/>
          </a:bodyPr>
          <a:lstStyle/>
          <a:p>
            <a:r>
              <a:rPr lang="sv-SE" sz="1400" b="1"/>
              <a:t>I följande dokument hittar du instruktioner och mallar som kan hjälpa ert projekt att formulera behov, mål i en effektlogik och en plan för hur ni ska följa upp resultat och effekter. </a:t>
            </a:r>
          </a:p>
          <a:p>
            <a:pPr>
              <a:buClrTx/>
            </a:pPr>
            <a:r>
              <a:rPr lang="sv-SE" sz="1200"/>
              <a:t>Mallarna bygger på guiden för effektmätning av innovationsprojekt. För respektive mall finns det beskrivningar av hur ni går tillväga och exempel på hur mallarna ska fyllas i. Arbeta gärna tillsammans i projektgruppen för att fylla i mallarna. Det är bra om minst en i projektet har läst igenom guiden ordentligt innan ni börjar. </a:t>
            </a:r>
          </a:p>
        </p:txBody>
      </p:sp>
      <p:pic>
        <p:nvPicPr>
          <p:cNvPr id="19" name="Picture 18">
            <a:extLst>
              <a:ext uri="{FF2B5EF4-FFF2-40B4-BE49-F238E27FC236}">
                <a16:creationId xmlns:a16="http://schemas.microsoft.com/office/drawing/2014/main" id="{41036603-6A44-5C04-184E-23FF439669F8}"/>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7380694" y="2182161"/>
            <a:ext cx="4433205" cy="2493678"/>
          </a:xfrm>
          <a:prstGeom prst="rect">
            <a:avLst/>
          </a:prstGeom>
          <a:effectLst>
            <a:outerShdw blurRad="50800" dist="38100" dir="2700000" algn="tl" rotWithShape="0">
              <a:prstClr val="black">
                <a:alpha val="40000"/>
              </a:prstClr>
            </a:outerShdw>
          </a:effectLst>
        </p:spPr>
      </p:pic>
      <p:sp>
        <p:nvSpPr>
          <p:cNvPr id="20" name="Arc 19">
            <a:extLst>
              <a:ext uri="{FF2B5EF4-FFF2-40B4-BE49-F238E27FC236}">
                <a16:creationId xmlns:a16="http://schemas.microsoft.com/office/drawing/2014/main" id="{E32F1187-2DA2-500D-3129-B48A700510C2}"/>
              </a:ext>
            </a:extLst>
          </p:cNvPr>
          <p:cNvSpPr>
            <a:spLocks noGrp="1" noRot="1" noMove="1" noResize="1" noEditPoints="1" noAdjustHandles="1" noChangeArrowheads="1" noChangeShapeType="1"/>
          </p:cNvSpPr>
          <p:nvPr/>
        </p:nvSpPr>
        <p:spPr>
          <a:xfrm rot="5178404">
            <a:off x="10649921" y="438973"/>
            <a:ext cx="951868" cy="992620"/>
          </a:xfrm>
          <a:prstGeom prst="arc">
            <a:avLst>
              <a:gd name="adj1" fmla="val 16600440"/>
              <a:gd name="adj2" fmla="val 2934860"/>
            </a:avLst>
          </a:prstGeom>
          <a:ln w="19050">
            <a:headEnd type="arrow"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16" name="Logo_ramboll_white_bmkArt">
            <a:extLst>
              <a:ext uri="{FF2B5EF4-FFF2-40B4-BE49-F238E27FC236}">
                <a16:creationId xmlns:a16="http://schemas.microsoft.com/office/drawing/2014/main" id="{4904E8A4-7E70-401C-C678-EE12624E92AE}"/>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387849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76DFE-84DC-1E77-80DA-B2EBC05BFF6C}"/>
              </a:ext>
            </a:extLst>
          </p:cNvPr>
          <p:cNvSpPr>
            <a:spLocks noGrp="1" noRot="1" noMove="1" noResize="1" noEditPoints="1" noAdjustHandles="1" noChangeArrowheads="1" noChangeShapeType="1"/>
          </p:cNvSpPr>
          <p:nvPr>
            <p:ph type="title"/>
          </p:nvPr>
        </p:nvSpPr>
        <p:spPr>
          <a:xfrm>
            <a:off x="673464" y="997646"/>
            <a:ext cx="5205410" cy="2482659"/>
          </a:xfrm>
        </p:spPr>
        <p:txBody>
          <a:bodyPr/>
          <a:lstStyle/>
          <a:p>
            <a:r>
              <a:rPr lang="sv-SE" sz="6000"/>
              <a:t>Mall för</a:t>
            </a:r>
            <a:br>
              <a:rPr lang="sv-SE" sz="6000"/>
            </a:br>
            <a:r>
              <a:rPr lang="sv-SE" sz="6000"/>
              <a:t>analys utifrån ett systemperspektiv</a:t>
            </a:r>
          </a:p>
        </p:txBody>
      </p:sp>
      <p:sp>
        <p:nvSpPr>
          <p:cNvPr id="3" name="Content Placeholder 2">
            <a:extLst>
              <a:ext uri="{FF2B5EF4-FFF2-40B4-BE49-F238E27FC236}">
                <a16:creationId xmlns:a16="http://schemas.microsoft.com/office/drawing/2014/main" id="{54AD3387-D3B1-F2C0-1A13-7537543B7E5B}"/>
              </a:ext>
            </a:extLst>
          </p:cNvPr>
          <p:cNvSpPr>
            <a:spLocks noGrp="1" noRot="1" noMove="1" noResize="1" noEditPoints="1" noAdjustHandles="1" noChangeArrowheads="1" noChangeShapeType="1"/>
          </p:cNvSpPr>
          <p:nvPr>
            <p:ph idx="1"/>
          </p:nvPr>
        </p:nvSpPr>
        <p:spPr>
          <a:xfrm>
            <a:off x="673464" y="3668412"/>
            <a:ext cx="4884621" cy="1891720"/>
          </a:xfrm>
        </p:spPr>
        <p:txBody>
          <a:bodyPr>
            <a:normAutofit/>
          </a:bodyPr>
          <a:lstStyle/>
          <a:p>
            <a:r>
              <a:rPr lang="sv-SE" sz="1600"/>
              <a:t>På nästa sida hittar ni en mall för att göra en analys utifrån ett systemperspektiv. Efter mallen finns även ett exempel på systemanalys att inspireras av</a:t>
            </a:r>
          </a:p>
        </p:txBody>
      </p:sp>
      <p:sp>
        <p:nvSpPr>
          <p:cNvPr id="4" name="Slide Number Placeholder 3">
            <a:extLst>
              <a:ext uri="{FF2B5EF4-FFF2-40B4-BE49-F238E27FC236}">
                <a16:creationId xmlns:a16="http://schemas.microsoft.com/office/drawing/2014/main" id="{F3E74E51-D54F-3737-E255-68323610E142}"/>
              </a:ext>
            </a:extLst>
          </p:cNvPr>
          <p:cNvSpPr>
            <a:spLocks noGrp="1"/>
          </p:cNvSpPr>
          <p:nvPr>
            <p:ph type="sldNum" sz="quarter" idx="17"/>
          </p:nvPr>
        </p:nvSpPr>
        <p:spPr/>
        <p:txBody>
          <a:bodyPr/>
          <a:lstStyle/>
          <a:p>
            <a:fld id="{E8645303-2AAE-45D1-913A-B06AE6474513}" type="slidenum">
              <a:rPr lang="sv-SE" smtClean="0"/>
              <a:pPr/>
              <a:t>3</a:t>
            </a:fld>
            <a:endParaRPr lang="sv-SE"/>
          </a:p>
        </p:txBody>
      </p:sp>
      <p:sp>
        <p:nvSpPr>
          <p:cNvPr id="6" name="Title 1">
            <a:extLst>
              <a:ext uri="{FF2B5EF4-FFF2-40B4-BE49-F238E27FC236}">
                <a16:creationId xmlns:a16="http://schemas.microsoft.com/office/drawing/2014/main" id="{5E847EA7-5964-D54B-945A-2F49B06262B0}"/>
              </a:ext>
            </a:extLst>
          </p:cNvPr>
          <p:cNvSpPr txBox="1">
            <a:spLocks noGrp="1" noRot="1" noMove="1" noResize="1" noEditPoints="1" noAdjustHandles="1" noChangeArrowheads="1" noChangeShapeType="1"/>
          </p:cNvSpPr>
          <p:nvPr/>
        </p:nvSpPr>
        <p:spPr>
          <a:xfrm>
            <a:off x="6527709" y="936586"/>
            <a:ext cx="5319984" cy="363606"/>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5400" kern="1200" cap="none" spc="0" baseline="0">
                <a:solidFill>
                  <a:schemeClr val="bg1"/>
                </a:solidFill>
                <a:latin typeface="+mj-lt"/>
                <a:ea typeface="+mj-ea"/>
                <a:cs typeface="+mj-cs"/>
              </a:defRPr>
            </a:lvl1pPr>
          </a:lstStyle>
          <a:p>
            <a:pPr algn="ctr"/>
            <a:r>
              <a:rPr lang="sv-SE" sz="1800"/>
              <a:t>Systeminnovation utifrån fem olika systemdimensioner</a:t>
            </a:r>
          </a:p>
        </p:txBody>
      </p:sp>
      <p:grpSp>
        <p:nvGrpSpPr>
          <p:cNvPr id="7" name="Group 6">
            <a:extLst>
              <a:ext uri="{FF2B5EF4-FFF2-40B4-BE49-F238E27FC236}">
                <a16:creationId xmlns:a16="http://schemas.microsoft.com/office/drawing/2014/main" id="{CF52950B-2947-A7FE-0F9A-7BFFB2A64BA9}"/>
              </a:ext>
            </a:extLst>
          </p:cNvPr>
          <p:cNvGrpSpPr>
            <a:grpSpLocks noGrp="1" noUngrp="1" noRot="1" noMove="1" noResize="1"/>
          </p:cNvGrpSpPr>
          <p:nvPr/>
        </p:nvGrpSpPr>
        <p:grpSpPr>
          <a:xfrm>
            <a:off x="5785600" y="1426494"/>
            <a:ext cx="6804202" cy="4536134"/>
            <a:chOff x="5785600" y="1508268"/>
            <a:chExt cx="6804202" cy="4536134"/>
          </a:xfrm>
        </p:grpSpPr>
        <p:graphicFrame>
          <p:nvGraphicFramePr>
            <p:cNvPr id="8" name="Chart 7">
              <a:extLst>
                <a:ext uri="{FF2B5EF4-FFF2-40B4-BE49-F238E27FC236}">
                  <a16:creationId xmlns:a16="http://schemas.microsoft.com/office/drawing/2014/main" id="{DDE8BCB8-A059-EA15-EDD2-F02B45EB2F5C}"/>
                </a:ext>
              </a:extLst>
            </p:cNvPr>
            <p:cNvGraphicFramePr>
              <a:graphicFrameLocks noGrp="1" noDrilldown="1" noMove="1" noResize="1"/>
            </p:cNvGraphicFramePr>
            <p:nvPr>
              <p:extLst>
                <p:ext uri="{D42A27DB-BD31-4B8C-83A1-F6EECF244321}">
                  <p14:modId xmlns:p14="http://schemas.microsoft.com/office/powerpoint/2010/main" val="1709913584"/>
                </p:ext>
              </p:extLst>
            </p:nvPr>
          </p:nvGraphicFramePr>
          <p:xfrm>
            <a:off x="5785600" y="1508268"/>
            <a:ext cx="6804202" cy="4536134"/>
          </p:xfrm>
          <a:graphic>
            <a:graphicData uri="http://schemas.openxmlformats.org/drawingml/2006/chart">
              <c:chart xmlns:c="http://schemas.openxmlformats.org/drawingml/2006/chart" xmlns:r="http://schemas.openxmlformats.org/officeDocument/2006/relationships" r:id="rId3"/>
            </a:graphicData>
          </a:graphic>
        </p:graphicFrame>
        <p:sp>
          <p:nvSpPr>
            <p:cNvPr id="9" name="Oval 8">
              <a:extLst>
                <a:ext uri="{FF2B5EF4-FFF2-40B4-BE49-F238E27FC236}">
                  <a16:creationId xmlns:a16="http://schemas.microsoft.com/office/drawing/2014/main" id="{A14194E5-59FC-0E00-3BC5-B5EA7DF5CC19}"/>
                </a:ext>
              </a:extLst>
            </p:cNvPr>
            <p:cNvSpPr>
              <a:spLocks noGrp="1" noRot="1" noMove="1" noResize="1" noEditPoints="1" noAdjustHandles="1" noChangeArrowheads="1" noChangeShapeType="1"/>
            </p:cNvSpPr>
            <p:nvPr/>
          </p:nvSpPr>
          <p:spPr>
            <a:xfrm>
              <a:off x="8366614" y="2979424"/>
              <a:ext cx="1623066" cy="159382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09" eaLnBrk="0" fontAlgn="base" hangingPunct="0">
                <a:spcBef>
                  <a:spcPct val="0"/>
                </a:spcBef>
              </a:pPr>
              <a:r>
                <a:rPr lang="sv-SE" sz="1200" b="1">
                  <a:solidFill>
                    <a:schemeClr val="bg1"/>
                  </a:solidFill>
                </a:rPr>
                <a:t>Innovation (ny tjänst, produkt eller process)</a:t>
              </a:r>
            </a:p>
          </p:txBody>
        </p:sp>
        <p:pic>
          <p:nvPicPr>
            <p:cNvPr id="10" name="Graphic 9" descr="Gavel with solid fill">
              <a:extLst>
                <a:ext uri="{FF2B5EF4-FFF2-40B4-BE49-F238E27FC236}">
                  <a16:creationId xmlns:a16="http://schemas.microsoft.com/office/drawing/2014/main" id="{9529FEAE-AC2F-2C4C-7E4D-AABE79E04EE2}"/>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79953" y="4586958"/>
              <a:ext cx="762774" cy="762774"/>
            </a:xfrm>
            <a:prstGeom prst="rect">
              <a:avLst/>
            </a:prstGeom>
          </p:spPr>
        </p:pic>
        <p:pic>
          <p:nvPicPr>
            <p:cNvPr id="11" name="Graphic 10" descr="Handshake with solid fill">
              <a:extLst>
                <a:ext uri="{FF2B5EF4-FFF2-40B4-BE49-F238E27FC236}">
                  <a16:creationId xmlns:a16="http://schemas.microsoft.com/office/drawing/2014/main" id="{00AC813D-DA37-DB1B-E7E9-31974DE264A3}"/>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95258" y="1878111"/>
              <a:ext cx="806804" cy="806804"/>
            </a:xfrm>
            <a:prstGeom prst="rect">
              <a:avLst/>
            </a:prstGeom>
          </p:spPr>
        </p:pic>
        <p:pic>
          <p:nvPicPr>
            <p:cNvPr id="12" name="Graphic 11" descr="Plug with solid fill">
              <a:extLst>
                <a:ext uri="{FF2B5EF4-FFF2-40B4-BE49-F238E27FC236}">
                  <a16:creationId xmlns:a16="http://schemas.microsoft.com/office/drawing/2014/main" id="{6F590216-DCA6-EEB6-C050-7F3222C3ADAC}"/>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257980" y="1867852"/>
              <a:ext cx="746512" cy="746512"/>
            </a:xfrm>
            <a:prstGeom prst="rect">
              <a:avLst/>
            </a:prstGeom>
          </p:spPr>
        </p:pic>
        <p:grpSp>
          <p:nvGrpSpPr>
            <p:cNvPr id="13" name="Group 12">
              <a:extLst>
                <a:ext uri="{FF2B5EF4-FFF2-40B4-BE49-F238E27FC236}">
                  <a16:creationId xmlns:a16="http://schemas.microsoft.com/office/drawing/2014/main" id="{F2968C80-F59A-2642-6A17-68CA5B738860}"/>
                </a:ext>
              </a:extLst>
            </p:cNvPr>
            <p:cNvGrpSpPr>
              <a:grpSpLocks noGrp="1" noUngrp="1" noRot="1" noMove="1" noResize="1"/>
            </p:cNvGrpSpPr>
            <p:nvPr/>
          </p:nvGrpSpPr>
          <p:grpSpPr>
            <a:xfrm>
              <a:off x="7283502" y="3567357"/>
              <a:ext cx="800541" cy="671589"/>
              <a:chOff x="-836142" y="4225753"/>
              <a:chExt cx="1035100" cy="868366"/>
            </a:xfrm>
            <a:solidFill>
              <a:schemeClr val="accent6">
                <a:lumMod val="75000"/>
                <a:alpha val="50000"/>
              </a:schemeClr>
            </a:solidFill>
          </p:grpSpPr>
          <p:pic>
            <p:nvPicPr>
              <p:cNvPr id="20" name="Graphic 19" descr="Confused person with solid fill">
                <a:extLst>
                  <a:ext uri="{FF2B5EF4-FFF2-40B4-BE49-F238E27FC236}">
                    <a16:creationId xmlns:a16="http://schemas.microsoft.com/office/drawing/2014/main" id="{85516F8A-4D67-9727-1069-4BEE85ED210F}"/>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52716" y="4442446"/>
                <a:ext cx="651674" cy="651673"/>
              </a:xfrm>
              <a:prstGeom prst="rect">
                <a:avLst/>
              </a:prstGeom>
            </p:spPr>
          </p:pic>
          <p:pic>
            <p:nvPicPr>
              <p:cNvPr id="21" name="Graphic 20" descr="Woman Shrugging with solid fill">
                <a:extLst>
                  <a:ext uri="{FF2B5EF4-FFF2-40B4-BE49-F238E27FC236}">
                    <a16:creationId xmlns:a16="http://schemas.microsoft.com/office/drawing/2014/main" id="{2969E7FD-588E-8B04-FE3A-30F031CA32C2}"/>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36142" y="4225753"/>
                <a:ext cx="650445" cy="650446"/>
              </a:xfrm>
              <a:prstGeom prst="rect">
                <a:avLst/>
              </a:prstGeom>
            </p:spPr>
          </p:pic>
        </p:grpSp>
        <p:pic>
          <p:nvPicPr>
            <p:cNvPr id="14" name="Graphic 13" descr="Blockchain with solid fill">
              <a:extLst>
                <a:ext uri="{FF2B5EF4-FFF2-40B4-BE49-F238E27FC236}">
                  <a16:creationId xmlns:a16="http://schemas.microsoft.com/office/drawing/2014/main" id="{3F0E91CC-0AA0-E167-2658-AA31213F0AC3}"/>
                </a:ext>
              </a:extLst>
            </p:cNvPr>
            <p:cNvPicPr>
              <a:picLocks noGrp="1" noRot="1" noChangeAspect="1" noMove="1" noResize="1" noEditPoints="1" noAdjustHandles="1" noChangeArrowheads="1" noChangeShapeType="1" noCrop="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365039" y="3334484"/>
              <a:ext cx="735924" cy="735924"/>
            </a:xfrm>
            <a:prstGeom prst="rect">
              <a:avLst/>
            </a:prstGeom>
          </p:spPr>
        </p:pic>
        <p:sp>
          <p:nvSpPr>
            <p:cNvPr id="15" name="TextBox 14">
              <a:extLst>
                <a:ext uri="{FF2B5EF4-FFF2-40B4-BE49-F238E27FC236}">
                  <a16:creationId xmlns:a16="http://schemas.microsoft.com/office/drawing/2014/main" id="{FCB9D2A0-B8CF-C0CF-4732-ADBD3868E815}"/>
                </a:ext>
              </a:extLst>
            </p:cNvPr>
            <p:cNvSpPr txBox="1">
              <a:spLocks noGrp="1" noRot="1" noMove="1" noResize="1" noEditPoints="1" noAdjustHandles="1" noChangeArrowheads="1" noChangeShapeType="1"/>
            </p:cNvSpPr>
            <p:nvPr/>
          </p:nvSpPr>
          <p:spPr bwMode="auto">
            <a:xfrm>
              <a:off x="9924912" y="4076048"/>
              <a:ext cx="1289658" cy="646331"/>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defTabSz="457109" eaLnBrk="0" fontAlgn="base" hangingPunct="0">
                <a:spcBef>
                  <a:spcPct val="0"/>
                </a:spcBef>
              </a:pPr>
              <a:r>
                <a:rPr lang="sv-SE" sz="1400" b="1">
                  <a:solidFill>
                    <a:schemeClr val="bg1"/>
                  </a:solidFill>
                </a:rPr>
                <a:t>Infrastruktur &amp; produktions-system</a:t>
              </a:r>
            </a:p>
          </p:txBody>
        </p:sp>
        <p:sp>
          <p:nvSpPr>
            <p:cNvPr id="16" name="TextBox 15">
              <a:extLst>
                <a:ext uri="{FF2B5EF4-FFF2-40B4-BE49-F238E27FC236}">
                  <a16:creationId xmlns:a16="http://schemas.microsoft.com/office/drawing/2014/main" id="{07C5252B-BF27-AD87-E3C5-6D662183503F}"/>
                </a:ext>
              </a:extLst>
            </p:cNvPr>
            <p:cNvSpPr txBox="1">
              <a:spLocks noGrp="1" noRot="1" noMove="1" noResize="1" noEditPoints="1" noAdjustHandles="1" noChangeArrowheads="1" noChangeShapeType="1"/>
            </p:cNvSpPr>
            <p:nvPr/>
          </p:nvSpPr>
          <p:spPr bwMode="auto">
            <a:xfrm>
              <a:off x="7446256" y="2684915"/>
              <a:ext cx="1558236" cy="430887"/>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defTabSz="457109" eaLnBrk="0" fontAlgn="base" hangingPunct="0">
                <a:spcBef>
                  <a:spcPct val="0"/>
                </a:spcBef>
              </a:pPr>
              <a:r>
                <a:rPr lang="sv-SE" sz="1400" b="1">
                  <a:solidFill>
                    <a:schemeClr val="bg1"/>
                  </a:solidFill>
                </a:rPr>
                <a:t>Teknik, produkter och processer</a:t>
              </a:r>
            </a:p>
          </p:txBody>
        </p:sp>
        <p:sp>
          <p:nvSpPr>
            <p:cNvPr id="17" name="TextBox 16">
              <a:extLst>
                <a:ext uri="{FF2B5EF4-FFF2-40B4-BE49-F238E27FC236}">
                  <a16:creationId xmlns:a16="http://schemas.microsoft.com/office/drawing/2014/main" id="{4C9F49D0-89CE-075F-58D5-A2C652F4E59D}"/>
                </a:ext>
              </a:extLst>
            </p:cNvPr>
            <p:cNvSpPr txBox="1">
              <a:spLocks noGrp="1" noRot="1" noMove="1" noResize="1" noEditPoints="1" noAdjustHandles="1" noChangeArrowheads="1" noChangeShapeType="1"/>
            </p:cNvSpPr>
            <p:nvPr/>
          </p:nvSpPr>
          <p:spPr bwMode="auto">
            <a:xfrm>
              <a:off x="9542727" y="2689354"/>
              <a:ext cx="1558236" cy="215444"/>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defTabSz="457109" eaLnBrk="0" fontAlgn="base" hangingPunct="0">
                <a:spcBef>
                  <a:spcPct val="0"/>
                </a:spcBef>
              </a:pPr>
              <a:r>
                <a:rPr lang="sv-SE" sz="1400" b="1"/>
                <a:t>Affärsmodeller</a:t>
              </a:r>
            </a:p>
          </p:txBody>
        </p:sp>
        <p:sp>
          <p:nvSpPr>
            <p:cNvPr id="18" name="TextBox 17">
              <a:extLst>
                <a:ext uri="{FF2B5EF4-FFF2-40B4-BE49-F238E27FC236}">
                  <a16:creationId xmlns:a16="http://schemas.microsoft.com/office/drawing/2014/main" id="{8389820A-DB70-3BC4-2485-2F2238B9148A}"/>
                </a:ext>
              </a:extLst>
            </p:cNvPr>
            <p:cNvSpPr txBox="1">
              <a:spLocks noGrp="1" noRot="1" noMove="1" noResize="1" noEditPoints="1" noAdjustHandles="1" noChangeArrowheads="1" noChangeShapeType="1"/>
            </p:cNvSpPr>
            <p:nvPr/>
          </p:nvSpPr>
          <p:spPr bwMode="auto">
            <a:xfrm>
              <a:off x="7424858" y="4291492"/>
              <a:ext cx="1289658" cy="430887"/>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defTabSz="457109" eaLnBrk="0" fontAlgn="base" hangingPunct="0">
                <a:spcBef>
                  <a:spcPct val="0"/>
                </a:spcBef>
              </a:pPr>
              <a:r>
                <a:rPr lang="sv-SE" sz="1400" b="1"/>
                <a:t>Kultur och värderingar</a:t>
              </a:r>
            </a:p>
          </p:txBody>
        </p:sp>
        <p:sp>
          <p:nvSpPr>
            <p:cNvPr id="19" name="TextBox 18">
              <a:extLst>
                <a:ext uri="{FF2B5EF4-FFF2-40B4-BE49-F238E27FC236}">
                  <a16:creationId xmlns:a16="http://schemas.microsoft.com/office/drawing/2014/main" id="{EC25BDF5-8EE6-7B0B-5924-46F939FF63FE}"/>
                </a:ext>
              </a:extLst>
            </p:cNvPr>
            <p:cNvSpPr txBox="1">
              <a:spLocks noGrp="1" noRot="1" noMove="1" noResize="1" noEditPoints="1" noAdjustHandles="1" noChangeArrowheads="1" noChangeShapeType="1"/>
            </p:cNvSpPr>
            <p:nvPr/>
          </p:nvSpPr>
          <p:spPr bwMode="auto">
            <a:xfrm>
              <a:off x="8532526" y="5279776"/>
              <a:ext cx="1289658" cy="430887"/>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algn="ctr" defTabSz="457109" eaLnBrk="0" fontAlgn="base" hangingPunct="0">
                <a:spcBef>
                  <a:spcPct val="0"/>
                </a:spcBef>
              </a:pPr>
              <a:r>
                <a:rPr lang="sv-SE" sz="1400" b="1"/>
                <a:t>Lagar och regler</a:t>
              </a:r>
            </a:p>
          </p:txBody>
        </p:sp>
      </p:grpSp>
      <p:grpSp>
        <p:nvGrpSpPr>
          <p:cNvPr id="30" name="Group 29">
            <a:extLst>
              <a:ext uri="{FF2B5EF4-FFF2-40B4-BE49-F238E27FC236}">
                <a16:creationId xmlns:a16="http://schemas.microsoft.com/office/drawing/2014/main" id="{EDCD834C-2D41-DB97-10CB-304D1471E732}"/>
              </a:ext>
            </a:extLst>
          </p:cNvPr>
          <p:cNvGrpSpPr>
            <a:grpSpLocks noGrp="1" noUngrp="1" noRot="1" noMove="1" noResize="1"/>
          </p:cNvGrpSpPr>
          <p:nvPr/>
        </p:nvGrpSpPr>
        <p:grpSpPr>
          <a:xfrm>
            <a:off x="688237" y="4640605"/>
            <a:ext cx="2793003" cy="646331"/>
            <a:chOff x="700348" y="5206413"/>
            <a:chExt cx="2793003" cy="646331"/>
          </a:xfrm>
        </p:grpSpPr>
        <p:grpSp>
          <p:nvGrpSpPr>
            <p:cNvPr id="29" name="Group 28">
              <a:extLst>
                <a:ext uri="{FF2B5EF4-FFF2-40B4-BE49-F238E27FC236}">
                  <a16:creationId xmlns:a16="http://schemas.microsoft.com/office/drawing/2014/main" id="{AC7F97F9-EFED-CC25-A024-BC6A6278DC78}"/>
                </a:ext>
              </a:extLst>
            </p:cNvPr>
            <p:cNvGrpSpPr>
              <a:grpSpLocks noGrp="1" noUngrp="1" noRot="1" noMove="1" noResize="1"/>
            </p:cNvGrpSpPr>
            <p:nvPr/>
          </p:nvGrpSpPr>
          <p:grpSpPr>
            <a:xfrm>
              <a:off x="700348" y="5232627"/>
              <a:ext cx="433061" cy="593904"/>
              <a:chOff x="883479" y="5280488"/>
              <a:chExt cx="433061" cy="593904"/>
            </a:xfrm>
          </p:grpSpPr>
          <p:grpSp>
            <p:nvGrpSpPr>
              <p:cNvPr id="23" name="Group 22">
                <a:extLst>
                  <a:ext uri="{FF2B5EF4-FFF2-40B4-BE49-F238E27FC236}">
                    <a16:creationId xmlns:a16="http://schemas.microsoft.com/office/drawing/2014/main" id="{DEF8EEF9-313A-C898-D3F9-9C98690D1881}"/>
                  </a:ext>
                </a:extLst>
              </p:cNvPr>
              <p:cNvGrpSpPr>
                <a:grpSpLocks noGrp="1" noUngrp="1" noRot="1" noMove="1" noResize="1"/>
              </p:cNvGrpSpPr>
              <p:nvPr/>
            </p:nvGrpSpPr>
            <p:grpSpPr>
              <a:xfrm>
                <a:off x="883479" y="5280488"/>
                <a:ext cx="433061" cy="593904"/>
                <a:chOff x="6657256" y="185366"/>
                <a:chExt cx="433061" cy="593904"/>
              </a:xfrm>
              <a:solidFill>
                <a:schemeClr val="accent3"/>
              </a:solidFill>
            </p:grpSpPr>
            <p:sp>
              <p:nvSpPr>
                <p:cNvPr id="24" name="Freeform: Shape 23">
                  <a:extLst>
                    <a:ext uri="{FF2B5EF4-FFF2-40B4-BE49-F238E27FC236}">
                      <a16:creationId xmlns:a16="http://schemas.microsoft.com/office/drawing/2014/main" id="{5AA4405F-FADB-244F-4B37-4A7CDE159CA7}"/>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25" name="Rectangle: Top Corners Rounded 24">
                  <a:extLst>
                    <a:ext uri="{FF2B5EF4-FFF2-40B4-BE49-F238E27FC236}">
                      <a16:creationId xmlns:a16="http://schemas.microsoft.com/office/drawing/2014/main" id="{ACC7DF8A-C2C1-256A-F134-1257292EABFD}"/>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pic>
            <p:nvPicPr>
              <p:cNvPr id="26" name="Graphic 25" descr="Lightbulb and pencil with solid fill">
                <a:extLst>
                  <a:ext uri="{FF2B5EF4-FFF2-40B4-BE49-F238E27FC236}">
                    <a16:creationId xmlns:a16="http://schemas.microsoft.com/office/drawing/2014/main" id="{A2DFD65F-A35F-B7D2-DF2C-6F23CB3DE4ED}"/>
                  </a:ext>
                </a:extLst>
              </p:cNvPr>
              <p:cNvPicPr>
                <a:picLocks noGrp="1" noRot="1" noChangeAspect="1" noMove="1" noResize="1" noEditPoints="1" noAdjustHandles="1" noChangeArrowheads="1" noChangeShapeType="1" noCrop="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92747" y="5401347"/>
                <a:ext cx="288000" cy="288000"/>
              </a:xfrm>
              <a:prstGeom prst="rect">
                <a:avLst/>
              </a:prstGeom>
            </p:spPr>
          </p:pic>
        </p:grpSp>
        <p:sp>
          <p:nvSpPr>
            <p:cNvPr id="28" name="TextBox 27">
              <a:extLst>
                <a:ext uri="{FF2B5EF4-FFF2-40B4-BE49-F238E27FC236}">
                  <a16:creationId xmlns:a16="http://schemas.microsoft.com/office/drawing/2014/main" id="{E7EDAA11-8AA7-2B2D-596A-E1C00351C103}"/>
                </a:ext>
              </a:extLst>
            </p:cNvPr>
            <p:cNvSpPr txBox="1">
              <a:spLocks noGrp="1" noRot="1" noMove="1" noResize="1" noEditPoints="1" noAdjustHandles="1" noChangeArrowheads="1" noChangeShapeType="1"/>
            </p:cNvSpPr>
            <p:nvPr/>
          </p:nvSpPr>
          <p:spPr>
            <a:xfrm>
              <a:off x="1253030" y="5206413"/>
              <a:ext cx="2240321" cy="646331"/>
            </a:xfrm>
            <a:prstGeom prst="rect">
              <a:avLst/>
            </a:prstGeom>
            <a:noFill/>
          </p:spPr>
          <p:txBody>
            <a:bodyPr wrap="square">
              <a:spAutoFit/>
            </a:bodyPr>
            <a:lstStyle/>
            <a:p>
              <a:r>
                <a:rPr lang="sv-SE" sz="1200" b="1">
                  <a:solidFill>
                    <a:schemeClr val="accent3">
                      <a:lumMod val="75000"/>
                    </a:schemeClr>
                  </a:solidFill>
                </a:rPr>
                <a:t>Läs gärna kapitel 2 i effekt-mätningsguiden för att lära er mer och få fler tips!</a:t>
              </a:r>
            </a:p>
          </p:txBody>
        </p:sp>
      </p:grpSp>
      <p:pic>
        <p:nvPicPr>
          <p:cNvPr id="5" name="Logo_ramboll_white_bmkArt">
            <a:extLst>
              <a:ext uri="{FF2B5EF4-FFF2-40B4-BE49-F238E27FC236}">
                <a16:creationId xmlns:a16="http://schemas.microsoft.com/office/drawing/2014/main" id="{30994A92-77EF-B9A6-77A0-CFCED3D2B2F7}"/>
              </a:ext>
            </a:extLst>
          </p:cNvPr>
          <p:cNvPicPr>
            <a:picLocks noGrp="1" noRot="1" noChangeAspect="1" noMove="1" noResize="1" noEditPoints="1" noAdjustHandles="1" noChangeArrowheads="1" noChangeShapeType="1" noCrop="1"/>
          </p:cNvPicPr>
          <p:nvPr/>
        </p:nvPicPr>
        <p:blipFill>
          <a:blip r:embed="rId18">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1591410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5" name="Logo_ramboll_white_bmkArt">
            <a:extLst>
              <a:ext uri="{FF2B5EF4-FFF2-40B4-BE49-F238E27FC236}">
                <a16:creationId xmlns:a16="http://schemas.microsoft.com/office/drawing/2014/main" id="{EDFE6CA0-5321-5DE7-5D47-CFBD111C93B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55" name="TextBox 54">
            <a:extLst>
              <a:ext uri="{FF2B5EF4-FFF2-40B4-BE49-F238E27FC236}">
                <a16:creationId xmlns:a16="http://schemas.microsoft.com/office/drawing/2014/main" id="{9BD25488-1D63-09F3-9ED0-0CE8DF7EDF9A}"/>
              </a:ext>
            </a:extLst>
          </p:cNvPr>
          <p:cNvSpPr txBox="1"/>
          <p:nvPr/>
        </p:nvSpPr>
        <p:spPr>
          <a:xfrm>
            <a:off x="3213425" y="3858880"/>
            <a:ext cx="65" cy="276999"/>
          </a:xfrm>
          <a:prstGeom prst="rect">
            <a:avLst/>
          </a:prstGeom>
          <a:noFill/>
        </p:spPr>
        <p:txBody>
          <a:bodyPr wrap="none" lIns="0" tIns="0" rIns="0" bIns="0" rtlCol="0">
            <a:spAutoFit/>
          </a:bodyPr>
          <a:lstStyle/>
          <a:p>
            <a:pPr algn="l"/>
            <a:endParaRPr lang="sv-SE" err="1"/>
          </a:p>
        </p:txBody>
      </p:sp>
      <p:sp>
        <p:nvSpPr>
          <p:cNvPr id="24" name="Text Placeholder 23">
            <a:extLst>
              <a:ext uri="{FF2B5EF4-FFF2-40B4-BE49-F238E27FC236}">
                <a16:creationId xmlns:a16="http://schemas.microsoft.com/office/drawing/2014/main" id="{8F4AEA9C-3FA4-050F-114F-33C67E732D8F}"/>
              </a:ext>
            </a:extLst>
          </p:cNvPr>
          <p:cNvSpPr>
            <a:spLocks noGrp="1"/>
          </p:cNvSpPr>
          <p:nvPr>
            <p:ph type="body" sz="quarter" idx="18"/>
          </p:nvPr>
        </p:nvSpPr>
        <p:spPr>
          <a:xfrm>
            <a:off x="387157" y="3510570"/>
            <a:ext cx="2165350" cy="2390775"/>
          </a:xfrm>
        </p:spPr>
        <p:txBody>
          <a:bodyPr/>
          <a:lstStyle/>
          <a:p>
            <a:endParaRPr lang="sv-SE" dirty="0"/>
          </a:p>
        </p:txBody>
      </p:sp>
      <p:sp>
        <p:nvSpPr>
          <p:cNvPr id="51" name="Text Placeholder 50">
            <a:extLst>
              <a:ext uri="{FF2B5EF4-FFF2-40B4-BE49-F238E27FC236}">
                <a16:creationId xmlns:a16="http://schemas.microsoft.com/office/drawing/2014/main" id="{2E34E95A-1A91-AAD6-01C7-9370F2DD6BD0}"/>
              </a:ext>
            </a:extLst>
          </p:cNvPr>
          <p:cNvSpPr>
            <a:spLocks noGrp="1"/>
          </p:cNvSpPr>
          <p:nvPr>
            <p:ph type="body" sz="quarter" idx="19"/>
          </p:nvPr>
        </p:nvSpPr>
        <p:spPr>
          <a:xfrm>
            <a:off x="2698275" y="3510570"/>
            <a:ext cx="2165350" cy="2390775"/>
          </a:xfrm>
        </p:spPr>
        <p:txBody>
          <a:bodyPr/>
          <a:lstStyle/>
          <a:p>
            <a:endParaRPr lang="sv-SE"/>
          </a:p>
        </p:txBody>
      </p:sp>
      <p:sp>
        <p:nvSpPr>
          <p:cNvPr id="52" name="Text Placeholder 51">
            <a:extLst>
              <a:ext uri="{FF2B5EF4-FFF2-40B4-BE49-F238E27FC236}">
                <a16:creationId xmlns:a16="http://schemas.microsoft.com/office/drawing/2014/main" id="{9C4CC8BD-2FC4-E564-99F4-D78E16AE06AF}"/>
              </a:ext>
            </a:extLst>
          </p:cNvPr>
          <p:cNvSpPr>
            <a:spLocks noGrp="1"/>
          </p:cNvSpPr>
          <p:nvPr>
            <p:ph type="body" sz="quarter" idx="20"/>
          </p:nvPr>
        </p:nvSpPr>
        <p:spPr>
          <a:xfrm>
            <a:off x="5012814" y="3510570"/>
            <a:ext cx="2165350" cy="2390775"/>
          </a:xfrm>
        </p:spPr>
        <p:txBody>
          <a:bodyPr/>
          <a:lstStyle/>
          <a:p>
            <a:endParaRPr lang="sv-SE"/>
          </a:p>
        </p:txBody>
      </p:sp>
      <p:sp>
        <p:nvSpPr>
          <p:cNvPr id="53" name="Text Placeholder 52">
            <a:extLst>
              <a:ext uri="{FF2B5EF4-FFF2-40B4-BE49-F238E27FC236}">
                <a16:creationId xmlns:a16="http://schemas.microsoft.com/office/drawing/2014/main" id="{4F0C5A15-CD5F-2913-E965-E1AB94CE443C}"/>
              </a:ext>
            </a:extLst>
          </p:cNvPr>
          <p:cNvSpPr>
            <a:spLocks noGrp="1"/>
          </p:cNvSpPr>
          <p:nvPr>
            <p:ph type="body" sz="quarter" idx="21"/>
          </p:nvPr>
        </p:nvSpPr>
        <p:spPr>
          <a:xfrm>
            <a:off x="7315675" y="3510570"/>
            <a:ext cx="2165350" cy="2390775"/>
          </a:xfrm>
        </p:spPr>
        <p:txBody>
          <a:bodyPr/>
          <a:lstStyle/>
          <a:p>
            <a:endParaRPr lang="sv-SE"/>
          </a:p>
        </p:txBody>
      </p:sp>
      <p:sp>
        <p:nvSpPr>
          <p:cNvPr id="54" name="Text Placeholder 53">
            <a:extLst>
              <a:ext uri="{FF2B5EF4-FFF2-40B4-BE49-F238E27FC236}">
                <a16:creationId xmlns:a16="http://schemas.microsoft.com/office/drawing/2014/main" id="{26AACDE7-A773-668F-3A3A-D248492ADFBE}"/>
              </a:ext>
            </a:extLst>
          </p:cNvPr>
          <p:cNvSpPr>
            <a:spLocks noGrp="1"/>
          </p:cNvSpPr>
          <p:nvPr>
            <p:ph type="body" sz="quarter" idx="22"/>
          </p:nvPr>
        </p:nvSpPr>
        <p:spPr>
          <a:xfrm>
            <a:off x="9642310" y="3510570"/>
            <a:ext cx="2165350" cy="2390775"/>
          </a:xfrm>
        </p:spPr>
        <p:txBody>
          <a:bodyPr/>
          <a:lstStyle/>
          <a:p>
            <a:endParaRPr lang="sv-SE"/>
          </a:p>
        </p:txBody>
      </p:sp>
      <p:sp>
        <p:nvSpPr>
          <p:cNvPr id="56" name="Rectangle 55">
            <a:extLst>
              <a:ext uri="{FF2B5EF4-FFF2-40B4-BE49-F238E27FC236}">
                <a16:creationId xmlns:a16="http://schemas.microsoft.com/office/drawing/2014/main" id="{447AC1EF-7E85-25F7-4F48-BE6D89152147}"/>
              </a:ext>
            </a:extLst>
          </p:cNvPr>
          <p:cNvSpPr>
            <a:spLocks noGrp="1" noRot="1" noMove="1" noResize="1" noEditPoints="1" noAdjustHandles="1" noChangeArrowheads="1" noChangeShapeType="1"/>
          </p:cNvSpPr>
          <p:nvPr/>
        </p:nvSpPr>
        <p:spPr>
          <a:xfrm>
            <a:off x="11104474" y="153619"/>
            <a:ext cx="950976" cy="114848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nvGrpSpPr>
          <p:cNvPr id="57" name="Group 56">
            <a:extLst>
              <a:ext uri="{FF2B5EF4-FFF2-40B4-BE49-F238E27FC236}">
                <a16:creationId xmlns:a16="http://schemas.microsoft.com/office/drawing/2014/main" id="{F1B20A9E-E578-6D75-9C2D-92A22F651CB1}"/>
              </a:ext>
            </a:extLst>
          </p:cNvPr>
          <p:cNvGrpSpPr>
            <a:grpSpLocks noGrp="1" noUngrp="1" noRot="1" noMove="1" noResize="1"/>
          </p:cNvGrpSpPr>
          <p:nvPr/>
        </p:nvGrpSpPr>
        <p:grpSpPr>
          <a:xfrm>
            <a:off x="11125855" y="216714"/>
            <a:ext cx="688044" cy="826230"/>
            <a:chOff x="6402273" y="87049"/>
            <a:chExt cx="688044" cy="826230"/>
          </a:xfrm>
        </p:grpSpPr>
        <p:sp>
          <p:nvSpPr>
            <p:cNvPr id="58" name="TextBox 57">
              <a:extLst>
                <a:ext uri="{FF2B5EF4-FFF2-40B4-BE49-F238E27FC236}">
                  <a16:creationId xmlns:a16="http://schemas.microsoft.com/office/drawing/2014/main" id="{D9BB9C8E-C9E2-EAEA-1E66-6E1EC84C6A8F}"/>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s.10-12</a:t>
              </a:r>
              <a:endParaRPr lang="sv-SE" sz="1200" b="1">
                <a:solidFill>
                  <a:schemeClr val="accent3">
                    <a:lumMod val="75000"/>
                  </a:schemeClr>
                </a:solidFill>
              </a:endParaRPr>
            </a:p>
          </p:txBody>
        </p:sp>
        <p:grpSp>
          <p:nvGrpSpPr>
            <p:cNvPr id="59" name="Group 58">
              <a:extLst>
                <a:ext uri="{FF2B5EF4-FFF2-40B4-BE49-F238E27FC236}">
                  <a16:creationId xmlns:a16="http://schemas.microsoft.com/office/drawing/2014/main" id="{EBE55CFA-A0B0-9563-1842-E1AA4D72E90A}"/>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60" name="Freeform: Shape 59">
                <a:extLst>
                  <a:ext uri="{FF2B5EF4-FFF2-40B4-BE49-F238E27FC236}">
                    <a16:creationId xmlns:a16="http://schemas.microsoft.com/office/drawing/2014/main" id="{425821FB-EBB5-B228-C418-FF7C0ABA0164}"/>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61" name="Rectangle: Top Corners Rounded 60">
                <a:extLst>
                  <a:ext uri="{FF2B5EF4-FFF2-40B4-BE49-F238E27FC236}">
                    <a16:creationId xmlns:a16="http://schemas.microsoft.com/office/drawing/2014/main" id="{7E41CF22-E91E-CFF9-63D9-141460993F0F}"/>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sp>
        <p:nvSpPr>
          <p:cNvPr id="2" name="Title 14">
            <a:extLst>
              <a:ext uri="{FF2B5EF4-FFF2-40B4-BE49-F238E27FC236}">
                <a16:creationId xmlns:a16="http://schemas.microsoft.com/office/drawing/2014/main" id="{D81D4635-2DC0-954F-282B-9954B1323ECB}"/>
              </a:ext>
            </a:extLst>
          </p:cNvPr>
          <p:cNvSpPr txBox="1">
            <a:spLocks noGrp="1" noRot="1" noMove="1" noResize="1" noEditPoints="1" noAdjustHandles="1" noChangeArrowheads="1" noChangeShapeType="1"/>
          </p:cNvSpPr>
          <p:nvPr/>
        </p:nvSpPr>
        <p:spPr>
          <a:xfrm>
            <a:off x="387157" y="398075"/>
            <a:ext cx="8983785" cy="510857"/>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tx1"/>
                </a:solidFill>
                <a:latin typeface="+mj-lt"/>
                <a:ea typeface="+mj-ea"/>
                <a:cs typeface="+mj-cs"/>
              </a:defRPr>
            </a:lvl1pPr>
          </a:lstStyle>
          <a:p>
            <a:pPr marR="0" lvl="0" indent="0" fontAlgn="auto">
              <a:spcAft>
                <a:spcPts val="0"/>
              </a:spcAft>
              <a:buClrTx/>
              <a:buSzTx/>
              <a:tabLst/>
              <a:defRPr/>
            </a:pPr>
            <a:r>
              <a:rPr lang="sv-SE" sz="3600">
                <a:solidFill>
                  <a:schemeClr val="accent3"/>
                </a:solidFill>
                <a:latin typeface="Franklin Gothic Demi Cond"/>
              </a:rPr>
              <a:t>Mall: Analys utifrån systemperspektiv</a:t>
            </a:r>
          </a:p>
        </p:txBody>
      </p:sp>
      <p:pic>
        <p:nvPicPr>
          <p:cNvPr id="3" name="Graphic 2" descr="Lightbulb and pencil with solid fill">
            <a:extLst>
              <a:ext uri="{FF2B5EF4-FFF2-40B4-BE49-F238E27FC236}">
                <a16:creationId xmlns:a16="http://schemas.microsoft.com/office/drawing/2014/main" id="{F254F253-29ED-9511-F8CA-1E20D1962511}"/>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81887" y="421512"/>
            <a:ext cx="288000" cy="288000"/>
          </a:xfrm>
          <a:prstGeom prst="rect">
            <a:avLst/>
          </a:prstGeom>
        </p:spPr>
      </p:pic>
      <p:sp>
        <p:nvSpPr>
          <p:cNvPr id="4" name="Slide Number Placeholder 1">
            <a:extLst>
              <a:ext uri="{FF2B5EF4-FFF2-40B4-BE49-F238E27FC236}">
                <a16:creationId xmlns:a16="http://schemas.microsoft.com/office/drawing/2014/main" id="{CA32CDA6-F851-CB8D-A2FB-3C4DC47A0A54}"/>
              </a:ext>
            </a:extLst>
          </p:cNvPr>
          <p:cNvSpPr>
            <a:spLocks noGrp="1" noRot="1" noMove="1" noResize="1" noEditPoints="1" noAdjustHandles="1" noChangeArrowheads="1" noChangeShapeType="1"/>
          </p:cNvSpPr>
          <p:nvPr>
            <p:ph type="sldNum" sz="quarter" idx="17"/>
          </p:nvPr>
        </p:nvSpPr>
        <p:spPr>
          <a:xfrm>
            <a:off x="350492" y="6371054"/>
            <a:ext cx="556009" cy="154800"/>
          </a:xfrm>
        </p:spPr>
        <p:txBody>
          <a:bodyPr/>
          <a:lstStyle/>
          <a:p>
            <a:fld id="{E8645303-2AAE-45D1-913A-B06AE6474513}" type="slidenum">
              <a:rPr lang="sv-SE" smtClean="0"/>
              <a:pPr/>
              <a:t>4</a:t>
            </a:fld>
            <a:endParaRPr lang="sv-SE" dirty="0"/>
          </a:p>
        </p:txBody>
      </p:sp>
    </p:spTree>
    <p:extLst>
      <p:ext uri="{BB962C8B-B14F-4D97-AF65-F5344CB8AC3E}">
        <p14:creationId xmlns:p14="http://schemas.microsoft.com/office/powerpoint/2010/main" val="342175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Logo_ramboll_white_bmkArt">
            <a:extLst>
              <a:ext uri="{FF2B5EF4-FFF2-40B4-BE49-F238E27FC236}">
                <a16:creationId xmlns:a16="http://schemas.microsoft.com/office/drawing/2014/main" id="{EDFE6CA0-5321-5DE7-5D47-CFBD111C93B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7" name="Subtitle 2">
            <a:extLst>
              <a:ext uri="{FF2B5EF4-FFF2-40B4-BE49-F238E27FC236}">
                <a16:creationId xmlns:a16="http://schemas.microsoft.com/office/drawing/2014/main" id="{73B36B16-195A-E9FF-E215-CC44CEE4AF9E}"/>
              </a:ext>
            </a:extLst>
          </p:cNvPr>
          <p:cNvSpPr txBox="1">
            <a:spLocks noGrp="1" noRot="1" noMove="1" noResize="1" noEditPoints="1" noAdjustHandles="1" noChangeArrowheads="1" noChangeShapeType="1"/>
          </p:cNvSpPr>
          <p:nvPr/>
        </p:nvSpPr>
        <p:spPr bwMode="white">
          <a:xfrm>
            <a:off x="8252450" y="571307"/>
            <a:ext cx="3939550" cy="1152000"/>
          </a:xfrm>
          <a:prstGeom prst="rect">
            <a:avLst/>
          </a:prstGeom>
        </p:spPr>
        <p:txBody>
          <a:bodyPr vert="horz" lIns="36000" tIns="0" rIns="0" bIns="0" rtlCol="0">
            <a:normAutofit/>
          </a:bodyPr>
          <a:lstStyle>
            <a:lvl1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bg1"/>
                </a:solidFill>
                <a:latin typeface="+mn-lt"/>
                <a:ea typeface="+mn-ea"/>
                <a:cs typeface="+mn-cs"/>
              </a:defRPr>
            </a:lvl1pPr>
            <a:lvl2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3pPr>
            <a:lvl4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1000"/>
              </a:spcAft>
              <a:buClr>
                <a:schemeClr val="tx1"/>
              </a:buClr>
              <a:buFont typeface="Verdana" panose="020B0604030504040204" pitchFamily="34" charset="0"/>
              <a:buChar char="​"/>
              <a:defRPr sz="1600" kern="1200">
                <a:solidFill>
                  <a:schemeClr val="tx1"/>
                </a:solidFill>
                <a:latin typeface="+mn-lt"/>
                <a:ea typeface="+mn-ea"/>
                <a:cs typeface="+mn-cs"/>
              </a:defRPr>
            </a:lvl5pPr>
            <a:lvl6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6pPr>
            <a:lvl7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7pPr>
            <a:lvl8pPr marL="0" indent="0" algn="l" defTabSz="914400" rtl="0" eaLnBrk="1" latinLnBrk="0" hangingPunct="1">
              <a:lnSpc>
                <a:spcPct val="100000"/>
              </a:lnSpc>
              <a:spcBef>
                <a:spcPts val="500"/>
              </a:spcBef>
              <a:buFont typeface="Verdana" panose="020B0604030504040204" pitchFamily="34" charset="0"/>
              <a:buChar char="​"/>
              <a:defRPr sz="1600" kern="1200">
                <a:solidFill>
                  <a:schemeClr val="tx1"/>
                </a:solidFill>
                <a:latin typeface="+mn-lt"/>
                <a:ea typeface="+mn-ea"/>
                <a:cs typeface="+mn-cs"/>
              </a:defRPr>
            </a:lvl8pPr>
            <a:lvl9pPr marL="0" indent="0" algn="l" defTabSz="914400" rtl="0" eaLnBrk="1" latinLnBrk="0" hangingPunct="1">
              <a:lnSpc>
                <a:spcPct val="100000"/>
              </a:lnSpc>
              <a:spcBef>
                <a:spcPts val="500"/>
              </a:spcBef>
              <a:buFont typeface="Verdana" panose="020B0604030504040204" pitchFamily="34" charset="0"/>
              <a:buChar char="​"/>
              <a:tabLst/>
              <a:defRPr sz="1600" kern="1200">
                <a:solidFill>
                  <a:schemeClr val="tx1"/>
                </a:solidFill>
                <a:latin typeface="+mn-lt"/>
                <a:ea typeface="+mn-ea"/>
                <a:cs typeface="+mn-cs"/>
              </a:defRPr>
            </a:lvl9pPr>
          </a:lstStyle>
          <a:p>
            <a:endParaRPr lang="sv-SE"/>
          </a:p>
        </p:txBody>
      </p:sp>
      <p:sp>
        <p:nvSpPr>
          <p:cNvPr id="22" name="TextBox 21">
            <a:extLst>
              <a:ext uri="{FF2B5EF4-FFF2-40B4-BE49-F238E27FC236}">
                <a16:creationId xmlns:a16="http://schemas.microsoft.com/office/drawing/2014/main" id="{597E8378-9382-D8AE-CCA0-87E0C87A8515}"/>
              </a:ext>
            </a:extLst>
          </p:cNvPr>
          <p:cNvSpPr txBox="1"/>
          <p:nvPr/>
        </p:nvSpPr>
        <p:spPr>
          <a:xfrm>
            <a:off x="395527" y="3520954"/>
            <a:ext cx="2160000" cy="2495872"/>
          </a:xfrm>
          <a:prstGeom prst="rect">
            <a:avLst/>
          </a:prstGeom>
          <a:noFill/>
        </p:spPr>
        <p:txBody>
          <a:bodyPr wrap="square" lIns="0" tIns="0" rIns="0" bIns="0" rtlCol="0">
            <a:noAutofit/>
          </a:bodyPr>
          <a:lstStyle/>
          <a:p>
            <a:pPr marL="144000" indent="-144000">
              <a:spcAft>
                <a:spcPts val="600"/>
              </a:spcAft>
              <a:buFont typeface="Arial" panose="020B0604020202020204" pitchFamily="34" charset="0"/>
              <a:buChar char="•"/>
            </a:pPr>
            <a:r>
              <a:rPr lang="sv-SE" sz="900">
                <a:solidFill>
                  <a:schemeClr val="bg1"/>
                </a:solidFill>
              </a:rPr>
              <a:t>Det saknas attraktiva och fungerande affärsmodeller för hållbart resande</a:t>
            </a:r>
          </a:p>
          <a:p>
            <a:pPr marL="144000" indent="-144000">
              <a:spcAft>
                <a:spcPts val="600"/>
              </a:spcAft>
              <a:buFont typeface="Arial" panose="020B0604020202020204" pitchFamily="34" charset="0"/>
              <a:buChar char="•"/>
            </a:pPr>
            <a:r>
              <a:rPr lang="sv-SE" sz="900" b="1">
                <a:solidFill>
                  <a:schemeClr val="bg1"/>
                </a:solidFill>
              </a:rPr>
              <a:t>Det saknas metoder och arbetssätt för att främja hållbart resande</a:t>
            </a:r>
          </a:p>
        </p:txBody>
      </p:sp>
      <p:sp>
        <p:nvSpPr>
          <p:cNvPr id="23" name="TextBox 22">
            <a:extLst>
              <a:ext uri="{FF2B5EF4-FFF2-40B4-BE49-F238E27FC236}">
                <a16:creationId xmlns:a16="http://schemas.microsoft.com/office/drawing/2014/main" id="{6A7DFD30-2D33-F1C4-5CC9-4194AACDD983}"/>
              </a:ext>
            </a:extLst>
          </p:cNvPr>
          <p:cNvSpPr txBox="1"/>
          <p:nvPr/>
        </p:nvSpPr>
        <p:spPr>
          <a:xfrm>
            <a:off x="2702910" y="3520954"/>
            <a:ext cx="2160000" cy="2495872"/>
          </a:xfrm>
          <a:prstGeom prst="rect">
            <a:avLst/>
          </a:prstGeom>
          <a:noFill/>
        </p:spPr>
        <p:txBody>
          <a:bodyPr wrap="square" lIns="0" tIns="0" rIns="0" bIns="0" rtlCol="0">
            <a:noAutofit/>
          </a:bodyPr>
          <a:lstStyle>
            <a:defPPr>
              <a:defRPr lang="sv-SE"/>
            </a:defPPr>
            <a:lvl1pPr marL="171450" indent="-171450">
              <a:spcAft>
                <a:spcPts val="600"/>
              </a:spcAft>
              <a:buFont typeface="Arial" panose="020B0604020202020204" pitchFamily="34" charset="0"/>
              <a:buChar char="•"/>
              <a:defRPr sz="900">
                <a:solidFill>
                  <a:schemeClr val="bg1"/>
                </a:solidFill>
              </a:defRPr>
            </a:lvl1pPr>
          </a:lstStyle>
          <a:p>
            <a:pPr marL="144000" indent="-144000"/>
            <a:r>
              <a:rPr lang="sv-SE"/>
              <a:t>Nuvarande transportsystem är anpassat för biltrafik, vilket gör det svårt att resa hållbart </a:t>
            </a:r>
          </a:p>
          <a:p>
            <a:pPr marL="144000" indent="-144000"/>
            <a:endParaRPr lang="sv-SE"/>
          </a:p>
        </p:txBody>
      </p:sp>
      <p:sp>
        <p:nvSpPr>
          <p:cNvPr id="24" name="TextBox 23">
            <a:extLst>
              <a:ext uri="{FF2B5EF4-FFF2-40B4-BE49-F238E27FC236}">
                <a16:creationId xmlns:a16="http://schemas.microsoft.com/office/drawing/2014/main" id="{606C2ABA-F234-2A55-58F7-E6DC6AFAD546}"/>
              </a:ext>
            </a:extLst>
          </p:cNvPr>
          <p:cNvSpPr txBox="1"/>
          <p:nvPr/>
        </p:nvSpPr>
        <p:spPr>
          <a:xfrm>
            <a:off x="5015345" y="3520954"/>
            <a:ext cx="2160000" cy="2495872"/>
          </a:xfrm>
          <a:prstGeom prst="rect">
            <a:avLst/>
          </a:prstGeom>
          <a:noFill/>
        </p:spPr>
        <p:txBody>
          <a:bodyPr wrap="square" lIns="0" tIns="0" rIns="0" bIns="0" rtlCol="0">
            <a:noAutofit/>
          </a:bodyPr>
          <a:lstStyle>
            <a:defPPr>
              <a:defRPr lang="sv-SE"/>
            </a:defPPr>
            <a:lvl1pPr marL="171450" indent="-171450">
              <a:spcAft>
                <a:spcPts val="600"/>
              </a:spcAft>
              <a:buFont typeface="Arial" panose="020B0604020202020204" pitchFamily="34" charset="0"/>
              <a:buChar char="•"/>
              <a:defRPr sz="900">
                <a:solidFill>
                  <a:schemeClr val="bg1"/>
                </a:solidFill>
              </a:defRPr>
            </a:lvl1pPr>
          </a:lstStyle>
          <a:p>
            <a:pPr marL="144000" indent="-144000"/>
            <a:r>
              <a:rPr lang="sv-SE"/>
              <a:t>Parkeringsnormer i samhällsplanering innebär mindre utrymme för hållbara trafikslag</a:t>
            </a:r>
          </a:p>
          <a:p>
            <a:pPr marL="144000" indent="-144000"/>
            <a:r>
              <a:rPr lang="sv-SE"/>
              <a:t>Otydligt vad som gäller i försäkringar i delningstjänster</a:t>
            </a:r>
          </a:p>
          <a:p>
            <a:pPr marL="144000" indent="-144000"/>
            <a:endParaRPr lang="sv-SE"/>
          </a:p>
        </p:txBody>
      </p:sp>
      <p:sp>
        <p:nvSpPr>
          <p:cNvPr id="46" name="TextBox 45">
            <a:extLst>
              <a:ext uri="{FF2B5EF4-FFF2-40B4-BE49-F238E27FC236}">
                <a16:creationId xmlns:a16="http://schemas.microsoft.com/office/drawing/2014/main" id="{820C92C5-72ED-FE1D-3BD1-2F149D330123}"/>
              </a:ext>
            </a:extLst>
          </p:cNvPr>
          <p:cNvSpPr txBox="1"/>
          <p:nvPr/>
        </p:nvSpPr>
        <p:spPr>
          <a:xfrm>
            <a:off x="7330097" y="3520955"/>
            <a:ext cx="2160000" cy="2495872"/>
          </a:xfrm>
          <a:prstGeom prst="rect">
            <a:avLst/>
          </a:prstGeom>
          <a:noFill/>
        </p:spPr>
        <p:txBody>
          <a:bodyPr wrap="square" lIns="0" tIns="0" rIns="0" bIns="0" rtlCol="0">
            <a:noAutofit/>
          </a:bodyPr>
          <a:lstStyle>
            <a:defPPr>
              <a:defRPr lang="sv-SE"/>
            </a:defPPr>
            <a:lvl1pPr marL="171450" indent="-171450">
              <a:spcAft>
                <a:spcPts val="600"/>
              </a:spcAft>
              <a:buFont typeface="Arial" panose="020B0604020202020204" pitchFamily="34" charset="0"/>
              <a:buChar char="•"/>
              <a:defRPr sz="900">
                <a:solidFill>
                  <a:schemeClr val="bg1"/>
                </a:solidFill>
              </a:defRPr>
            </a:lvl1pPr>
          </a:lstStyle>
          <a:p>
            <a:pPr marL="144000" indent="-144000"/>
            <a:r>
              <a:rPr lang="sv-SE" b="1"/>
              <a:t>Egen bil är norm, få vågar testa delningstjänster</a:t>
            </a:r>
          </a:p>
          <a:p>
            <a:pPr marL="144000" indent="-144000"/>
            <a:r>
              <a:rPr lang="sv-SE" b="1"/>
              <a:t>Gamla vanor gör att vi fortsätter med ohållbara resmönster</a:t>
            </a:r>
          </a:p>
          <a:p>
            <a:pPr marL="144000" indent="-144000"/>
            <a:endParaRPr lang="sv-SE" b="1"/>
          </a:p>
        </p:txBody>
      </p:sp>
      <p:sp>
        <p:nvSpPr>
          <p:cNvPr id="47" name="TextBox 46">
            <a:extLst>
              <a:ext uri="{FF2B5EF4-FFF2-40B4-BE49-F238E27FC236}">
                <a16:creationId xmlns:a16="http://schemas.microsoft.com/office/drawing/2014/main" id="{347AE820-958E-2880-AECB-352C9E735A36}"/>
              </a:ext>
            </a:extLst>
          </p:cNvPr>
          <p:cNvSpPr txBox="1"/>
          <p:nvPr/>
        </p:nvSpPr>
        <p:spPr>
          <a:xfrm>
            <a:off x="9637389" y="3520954"/>
            <a:ext cx="2160000" cy="2495872"/>
          </a:xfrm>
          <a:prstGeom prst="rect">
            <a:avLst/>
          </a:prstGeom>
          <a:noFill/>
        </p:spPr>
        <p:txBody>
          <a:bodyPr wrap="square" lIns="0" tIns="0" rIns="0" bIns="0" rtlCol="0">
            <a:noAutofit/>
          </a:bodyPr>
          <a:lstStyle>
            <a:defPPr>
              <a:defRPr lang="sv-SE"/>
            </a:defPPr>
            <a:lvl1pPr marL="171450" indent="-171450">
              <a:spcAft>
                <a:spcPts val="600"/>
              </a:spcAft>
              <a:buFont typeface="Arial" panose="020B0604020202020204" pitchFamily="34" charset="0"/>
              <a:buChar char="•"/>
              <a:defRPr sz="900">
                <a:solidFill>
                  <a:schemeClr val="bg1"/>
                </a:solidFill>
              </a:defRPr>
            </a:lvl1pPr>
          </a:lstStyle>
          <a:p>
            <a:pPr marL="144000" indent="-144000"/>
            <a:r>
              <a:rPr lang="sv-SE"/>
              <a:t>Nuvarande tekniska lösningar är för dyra för att få fler att ställa om</a:t>
            </a:r>
          </a:p>
        </p:txBody>
      </p:sp>
      <p:sp>
        <p:nvSpPr>
          <p:cNvPr id="53" name="Title 14">
            <a:extLst>
              <a:ext uri="{FF2B5EF4-FFF2-40B4-BE49-F238E27FC236}">
                <a16:creationId xmlns:a16="http://schemas.microsoft.com/office/drawing/2014/main" id="{FD889417-AFC4-2C27-B619-C2685A7442E8}"/>
              </a:ext>
            </a:extLst>
          </p:cNvPr>
          <p:cNvSpPr txBox="1">
            <a:spLocks/>
          </p:cNvSpPr>
          <p:nvPr/>
        </p:nvSpPr>
        <p:spPr>
          <a:xfrm>
            <a:off x="1411824" y="-514230"/>
            <a:ext cx="9010794" cy="874946"/>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tx1"/>
                </a:solidFill>
                <a:latin typeface="+mj-lt"/>
                <a:ea typeface="+mj-ea"/>
                <a:cs typeface="+mj-cs"/>
              </a:defRPr>
            </a:lvl1pPr>
          </a:lstStyle>
          <a:p>
            <a:pPr marR="0" lvl="0" indent="0" fontAlgn="auto">
              <a:spcAft>
                <a:spcPts val="0"/>
              </a:spcAft>
              <a:buClrTx/>
              <a:buSzTx/>
              <a:tabLst/>
              <a:defRPr/>
            </a:pPr>
            <a:endParaRPr lang="sv-SE" sz="3600">
              <a:solidFill>
                <a:schemeClr val="accent3"/>
              </a:solidFill>
              <a:latin typeface="Franklin Gothic Demi Cond"/>
            </a:endParaRPr>
          </a:p>
        </p:txBody>
      </p:sp>
      <p:sp>
        <p:nvSpPr>
          <p:cNvPr id="3" name="Title 14">
            <a:extLst>
              <a:ext uri="{FF2B5EF4-FFF2-40B4-BE49-F238E27FC236}">
                <a16:creationId xmlns:a16="http://schemas.microsoft.com/office/drawing/2014/main" id="{222118AF-936B-0E5E-B3A1-C63DF93B8810}"/>
              </a:ext>
            </a:extLst>
          </p:cNvPr>
          <p:cNvSpPr txBox="1">
            <a:spLocks noGrp="1" noRot="1" noMove="1" noResize="1" noEditPoints="1" noAdjustHandles="1" noChangeArrowheads="1" noChangeShapeType="1"/>
          </p:cNvSpPr>
          <p:nvPr/>
        </p:nvSpPr>
        <p:spPr>
          <a:xfrm>
            <a:off x="387157" y="398075"/>
            <a:ext cx="8983785" cy="510857"/>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tx1"/>
                </a:solidFill>
                <a:latin typeface="+mj-lt"/>
                <a:ea typeface="+mj-ea"/>
                <a:cs typeface="+mj-cs"/>
              </a:defRPr>
            </a:lvl1pPr>
          </a:lstStyle>
          <a:p>
            <a:pPr marR="0" lvl="0" indent="0" fontAlgn="auto">
              <a:spcAft>
                <a:spcPts val="0"/>
              </a:spcAft>
              <a:buClrTx/>
              <a:buSzTx/>
              <a:tabLst/>
              <a:defRPr/>
            </a:pPr>
            <a:r>
              <a:rPr lang="sv-SE" sz="3600">
                <a:solidFill>
                  <a:schemeClr val="accent3"/>
                </a:solidFill>
                <a:latin typeface="Franklin Gothic Demi Cond"/>
              </a:rPr>
              <a:t>Exempel: Analys utifrån systemperspektiv</a:t>
            </a:r>
          </a:p>
        </p:txBody>
      </p:sp>
      <p:sp>
        <p:nvSpPr>
          <p:cNvPr id="13" name="Rectangle 12">
            <a:extLst>
              <a:ext uri="{FF2B5EF4-FFF2-40B4-BE49-F238E27FC236}">
                <a16:creationId xmlns:a16="http://schemas.microsoft.com/office/drawing/2014/main" id="{F76844FE-125F-E6ED-E6C4-4DE498341879}"/>
              </a:ext>
            </a:extLst>
          </p:cNvPr>
          <p:cNvSpPr>
            <a:spLocks noGrp="1" noRot="1" noMove="1" noResize="1" noEditPoints="1" noAdjustHandles="1" noChangeArrowheads="1" noChangeShapeType="1"/>
          </p:cNvSpPr>
          <p:nvPr/>
        </p:nvSpPr>
        <p:spPr>
          <a:xfrm>
            <a:off x="11104474" y="153619"/>
            <a:ext cx="950976" cy="114848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nvGrpSpPr>
          <p:cNvPr id="14" name="Group 13">
            <a:extLst>
              <a:ext uri="{FF2B5EF4-FFF2-40B4-BE49-F238E27FC236}">
                <a16:creationId xmlns:a16="http://schemas.microsoft.com/office/drawing/2014/main" id="{785BB76E-CA17-3644-2C8A-34C4D82C80D8}"/>
              </a:ext>
            </a:extLst>
          </p:cNvPr>
          <p:cNvGrpSpPr>
            <a:grpSpLocks noGrp="1" noUngrp="1" noRot="1" noMove="1" noResize="1"/>
          </p:cNvGrpSpPr>
          <p:nvPr/>
        </p:nvGrpSpPr>
        <p:grpSpPr>
          <a:xfrm>
            <a:off x="11125855" y="216714"/>
            <a:ext cx="688044" cy="826230"/>
            <a:chOff x="6402273" y="87049"/>
            <a:chExt cx="688044" cy="826230"/>
          </a:xfrm>
        </p:grpSpPr>
        <p:sp>
          <p:nvSpPr>
            <p:cNvPr id="15" name="TextBox 14">
              <a:extLst>
                <a:ext uri="{FF2B5EF4-FFF2-40B4-BE49-F238E27FC236}">
                  <a16:creationId xmlns:a16="http://schemas.microsoft.com/office/drawing/2014/main" id="{416530C3-ED2B-07C5-39DF-74248460B29E}"/>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s.10-12</a:t>
              </a:r>
              <a:endParaRPr lang="sv-SE" sz="1200" b="1">
                <a:solidFill>
                  <a:schemeClr val="accent3">
                    <a:lumMod val="75000"/>
                  </a:schemeClr>
                </a:solidFill>
              </a:endParaRPr>
            </a:p>
          </p:txBody>
        </p:sp>
        <p:grpSp>
          <p:nvGrpSpPr>
            <p:cNvPr id="16" name="Group 15">
              <a:extLst>
                <a:ext uri="{FF2B5EF4-FFF2-40B4-BE49-F238E27FC236}">
                  <a16:creationId xmlns:a16="http://schemas.microsoft.com/office/drawing/2014/main" id="{0135A876-8580-848D-135A-34F61B309153}"/>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17" name="Freeform: Shape 16">
                <a:extLst>
                  <a:ext uri="{FF2B5EF4-FFF2-40B4-BE49-F238E27FC236}">
                    <a16:creationId xmlns:a16="http://schemas.microsoft.com/office/drawing/2014/main" id="{F74DE69B-8B3C-B7D4-A580-44F5C5C77945}"/>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18" name="Rectangle: Top Corners Rounded 17">
                <a:extLst>
                  <a:ext uri="{FF2B5EF4-FFF2-40B4-BE49-F238E27FC236}">
                    <a16:creationId xmlns:a16="http://schemas.microsoft.com/office/drawing/2014/main" id="{C196A050-5E3B-738F-9773-8A7E35BB46E0}"/>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pic>
        <p:nvPicPr>
          <p:cNvPr id="19" name="Graphic 18" descr="Lightbulb and pencil with solid fill">
            <a:extLst>
              <a:ext uri="{FF2B5EF4-FFF2-40B4-BE49-F238E27FC236}">
                <a16:creationId xmlns:a16="http://schemas.microsoft.com/office/drawing/2014/main" id="{2913FF62-6687-C015-4114-455BC73B2D06}"/>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81887" y="421512"/>
            <a:ext cx="288000" cy="288000"/>
          </a:xfrm>
          <a:prstGeom prst="rect">
            <a:avLst/>
          </a:prstGeom>
        </p:spPr>
      </p:pic>
      <p:sp>
        <p:nvSpPr>
          <p:cNvPr id="2" name="Slide Number Placeholder 1">
            <a:extLst>
              <a:ext uri="{FF2B5EF4-FFF2-40B4-BE49-F238E27FC236}">
                <a16:creationId xmlns:a16="http://schemas.microsoft.com/office/drawing/2014/main" id="{02B680DF-CBDF-7565-9DBD-9BA7ECBEDBF0}"/>
              </a:ext>
            </a:extLst>
          </p:cNvPr>
          <p:cNvSpPr>
            <a:spLocks noGrp="1" noRot="1" noMove="1" noResize="1" noEditPoints="1" noAdjustHandles="1" noChangeArrowheads="1" noChangeShapeType="1"/>
          </p:cNvSpPr>
          <p:nvPr>
            <p:ph type="sldNum" sz="quarter" idx="17"/>
          </p:nvPr>
        </p:nvSpPr>
        <p:spPr>
          <a:xfrm>
            <a:off x="350492" y="6371054"/>
            <a:ext cx="556009" cy="154800"/>
          </a:xfrm>
        </p:spPr>
        <p:txBody>
          <a:bodyPr/>
          <a:lstStyle/>
          <a:p>
            <a:fld id="{E8645303-2AAE-45D1-913A-B06AE6474513}" type="slidenum">
              <a:rPr lang="sv-SE" smtClean="0"/>
              <a:pPr/>
              <a:t>5</a:t>
            </a:fld>
            <a:endParaRPr lang="sv-SE" dirty="0"/>
          </a:p>
        </p:txBody>
      </p:sp>
    </p:spTree>
    <p:extLst>
      <p:ext uri="{BB962C8B-B14F-4D97-AF65-F5344CB8AC3E}">
        <p14:creationId xmlns:p14="http://schemas.microsoft.com/office/powerpoint/2010/main" val="2434963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0922A207-D488-C123-D3A3-F04A53DACC0D}"/>
              </a:ext>
            </a:extLst>
          </p:cNvPr>
          <p:cNvSpPr txBox="1">
            <a:spLocks noGrp="1" noRot="1" noMove="1" noResize="1" noEditPoints="1" noAdjustHandles="1" noChangeArrowheads="1" noChangeShapeType="1"/>
          </p:cNvSpPr>
          <p:nvPr/>
        </p:nvSpPr>
        <p:spPr>
          <a:xfrm>
            <a:off x="7613766" y="1142784"/>
            <a:ext cx="4217378" cy="409161"/>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5400" kern="1200" cap="none" spc="0" baseline="0">
                <a:solidFill>
                  <a:schemeClr val="bg1"/>
                </a:solidFill>
                <a:latin typeface="+mj-lt"/>
                <a:ea typeface="+mj-ea"/>
                <a:cs typeface="+mj-cs"/>
              </a:defRPr>
            </a:lvl1pPr>
          </a:lstStyle>
          <a:p>
            <a:pPr algn="ctr"/>
            <a:r>
              <a:rPr lang="sv-SE" sz="2800">
                <a:solidFill>
                  <a:schemeClr val="accent3">
                    <a:lumMod val="75000"/>
                  </a:schemeClr>
                </a:solidFill>
              </a:rPr>
              <a:t>Stegen i en effektlogik</a:t>
            </a:r>
          </a:p>
        </p:txBody>
      </p:sp>
      <p:sp>
        <p:nvSpPr>
          <p:cNvPr id="4" name="Rectangle 3">
            <a:extLst>
              <a:ext uri="{FF2B5EF4-FFF2-40B4-BE49-F238E27FC236}">
                <a16:creationId xmlns:a16="http://schemas.microsoft.com/office/drawing/2014/main" id="{3C004046-40D5-4DB9-9432-F91FB147F71B}"/>
              </a:ext>
            </a:extLst>
          </p:cNvPr>
          <p:cNvSpPr>
            <a:spLocks noGrp="1" noRot="1" noMove="1" noResize="1" noEditPoints="1" noAdjustHandles="1" noChangeArrowheads="1" noChangeShapeType="1"/>
          </p:cNvSpPr>
          <p:nvPr/>
        </p:nvSpPr>
        <p:spPr>
          <a:xfrm>
            <a:off x="6033213" y="0"/>
            <a:ext cx="89815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nvGrpSpPr>
          <p:cNvPr id="24" name="Group 23">
            <a:extLst>
              <a:ext uri="{FF2B5EF4-FFF2-40B4-BE49-F238E27FC236}">
                <a16:creationId xmlns:a16="http://schemas.microsoft.com/office/drawing/2014/main" id="{D68DF0A7-1249-B1EF-91FC-3052DDB5E5E6}"/>
              </a:ext>
            </a:extLst>
          </p:cNvPr>
          <p:cNvGrpSpPr>
            <a:grpSpLocks noGrp="1" noUngrp="1" noRot="1" noMove="1" noResize="1"/>
          </p:cNvGrpSpPr>
          <p:nvPr/>
        </p:nvGrpSpPr>
        <p:grpSpPr>
          <a:xfrm>
            <a:off x="7032722" y="1662980"/>
            <a:ext cx="4803038" cy="4217485"/>
            <a:chOff x="7032722" y="1497380"/>
            <a:chExt cx="4803038" cy="4217485"/>
          </a:xfrm>
        </p:grpSpPr>
        <p:grpSp>
          <p:nvGrpSpPr>
            <p:cNvPr id="23" name="Group 22">
              <a:extLst>
                <a:ext uri="{FF2B5EF4-FFF2-40B4-BE49-F238E27FC236}">
                  <a16:creationId xmlns:a16="http://schemas.microsoft.com/office/drawing/2014/main" id="{6B8F1FAB-0A66-95CA-F918-236AB48BAEE1}"/>
                </a:ext>
              </a:extLst>
            </p:cNvPr>
            <p:cNvGrpSpPr>
              <a:grpSpLocks noGrp="1" noUngrp="1" noRot="1" noMove="1" noResize="1"/>
            </p:cNvGrpSpPr>
            <p:nvPr/>
          </p:nvGrpSpPr>
          <p:grpSpPr>
            <a:xfrm>
              <a:off x="7613766" y="1497380"/>
              <a:ext cx="4221994" cy="4217485"/>
              <a:chOff x="7431071" y="1468580"/>
              <a:chExt cx="4221994" cy="4217485"/>
            </a:xfrm>
          </p:grpSpPr>
          <p:sp>
            <p:nvSpPr>
              <p:cNvPr id="11" name="Rectangle 10">
                <a:extLst>
                  <a:ext uri="{FF2B5EF4-FFF2-40B4-BE49-F238E27FC236}">
                    <a16:creationId xmlns:a16="http://schemas.microsoft.com/office/drawing/2014/main" id="{5868CBAD-C48E-A3C4-1A37-90DEF49A298B}"/>
                  </a:ext>
                </a:extLst>
              </p:cNvPr>
              <p:cNvSpPr>
                <a:spLocks noGrp="1" noRot="1" noMove="1" noResize="1" noEditPoints="1" noAdjustHandles="1" noChangeArrowheads="1" noChangeShapeType="1"/>
              </p:cNvSpPr>
              <p:nvPr/>
            </p:nvSpPr>
            <p:spPr bwMode="auto">
              <a:xfrm rot="10800000">
                <a:off x="8773065" y="4606065"/>
                <a:ext cx="2880000" cy="1080000"/>
              </a:xfrm>
              <a:prstGeom prst="rect">
                <a:avLst/>
              </a:prstGeom>
              <a:solidFill>
                <a:schemeClr val="accent3">
                  <a:lumMod val="40000"/>
                  <a:lumOff val="6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lIns="0" rIns="0" anchor="ctr"/>
              <a:lstStyle/>
              <a:p>
                <a:pPr marL="72000" algn="ctr" eaLnBrk="0" hangingPunct="0">
                  <a:spcBef>
                    <a:spcPts val="600"/>
                  </a:spcBef>
                  <a:spcAft>
                    <a:spcPts val="600"/>
                  </a:spcAft>
                </a:pPr>
                <a:br>
                  <a:rPr lang="sv-SE" sz="1200">
                    <a:solidFill>
                      <a:schemeClr val="bg1"/>
                    </a:solidFill>
                    <a:ea typeface="ＭＳ Ｐゴシック" pitchFamily="-111" charset="-128"/>
                  </a:rPr>
                </a:br>
                <a:r>
                  <a:rPr lang="sv-SE" sz="1200">
                    <a:solidFill>
                      <a:schemeClr val="bg1"/>
                    </a:solidFill>
                    <a:ea typeface="ＭＳ Ｐゴシック" pitchFamily="-111" charset="-128"/>
                  </a:rPr>
                  <a:t>Beskriver den förändring verksamheten ytterst vill uppnå för målgruppen eller samhället till följd av projektet. </a:t>
                </a:r>
              </a:p>
            </p:txBody>
          </p:sp>
          <p:sp>
            <p:nvSpPr>
              <p:cNvPr id="7" name="Rectangle 9">
                <a:extLst>
                  <a:ext uri="{FF2B5EF4-FFF2-40B4-BE49-F238E27FC236}">
                    <a16:creationId xmlns:a16="http://schemas.microsoft.com/office/drawing/2014/main" id="{1A927BEB-7EA8-15F1-8AF5-44CBD1B3A18E}"/>
                  </a:ext>
                </a:extLst>
              </p:cNvPr>
              <p:cNvSpPr>
                <a:spLocks noGrp="1" noRot="1" noMove="1" noResize="1" noEditPoints="1" noAdjustHandles="1" noChangeArrowheads="1" noChangeShapeType="1"/>
              </p:cNvSpPr>
              <p:nvPr/>
            </p:nvSpPr>
            <p:spPr bwMode="auto">
              <a:xfrm rot="5400000">
                <a:off x="9619065" y="2894517"/>
                <a:ext cx="1188000" cy="2880000"/>
              </a:xfrm>
              <a:prstGeom prst="chevron">
                <a:avLst>
                  <a:gd name="adj" fmla="val 17878"/>
                </a:avLst>
              </a:prstGeom>
              <a:solidFill>
                <a:schemeClr val="accent3">
                  <a:lumMod val="20000"/>
                  <a:lumOff val="8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vert="vert" lIns="0" rIns="0" anchor="ctr"/>
              <a:lstStyle/>
              <a:p>
                <a:pPr marL="72000" algn="ctr" eaLnBrk="0" hangingPunct="0">
                  <a:spcBef>
                    <a:spcPts val="600"/>
                  </a:spcBef>
                  <a:spcAft>
                    <a:spcPts val="600"/>
                  </a:spcAft>
                </a:pPr>
                <a:endParaRPr lang="sv-SE" sz="1200">
                  <a:solidFill>
                    <a:schemeClr val="bg1"/>
                  </a:solidFill>
                  <a:ea typeface="ＭＳ Ｐゴシック" pitchFamily="-111" charset="-128"/>
                </a:endParaRPr>
              </a:p>
            </p:txBody>
          </p:sp>
          <p:sp>
            <p:nvSpPr>
              <p:cNvPr id="8" name="Rectangle 8">
                <a:extLst>
                  <a:ext uri="{FF2B5EF4-FFF2-40B4-BE49-F238E27FC236}">
                    <a16:creationId xmlns:a16="http://schemas.microsoft.com/office/drawing/2014/main" id="{9306E4BE-3022-D864-1F76-32F49A3DDDA5}"/>
                  </a:ext>
                </a:extLst>
              </p:cNvPr>
              <p:cNvSpPr>
                <a:spLocks noGrp="1" noRot="1" noMove="1" noResize="1" noEditPoints="1" noAdjustHandles="1" noChangeArrowheads="1" noChangeShapeType="1"/>
              </p:cNvSpPr>
              <p:nvPr/>
            </p:nvSpPr>
            <p:spPr bwMode="auto">
              <a:xfrm rot="10800000">
                <a:off x="7431071" y="1468580"/>
                <a:ext cx="1260000" cy="972000"/>
              </a:xfrm>
              <a:prstGeom prst="rect">
                <a:avLst/>
              </a:prstGeom>
              <a:solidFill>
                <a:schemeClr val="accent3">
                  <a:lumMod val="5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lIns="0" tIns="0" rIns="0" anchor="ctr"/>
              <a:lstStyle/>
              <a:p>
                <a:pPr marL="72000" algn="ctr" eaLnBrk="0" hangingPunct="0">
                  <a:spcBef>
                    <a:spcPts val="600"/>
                  </a:spcBef>
                  <a:spcAft>
                    <a:spcPts val="600"/>
                  </a:spcAft>
                  <a:defRPr/>
                </a:pPr>
                <a:r>
                  <a:rPr lang="sv-SE" sz="2000">
                    <a:solidFill>
                      <a:schemeClr val="tx1"/>
                    </a:solidFill>
                    <a:latin typeface="+mj-lt"/>
                    <a:ea typeface="ＭＳ Ｐゴシック" pitchFamily="-111" charset="-128"/>
                  </a:rPr>
                  <a:t>Aktiviteter</a:t>
                </a:r>
              </a:p>
            </p:txBody>
          </p:sp>
          <p:sp>
            <p:nvSpPr>
              <p:cNvPr id="9" name="Rectangle 10">
                <a:extLst>
                  <a:ext uri="{FF2B5EF4-FFF2-40B4-BE49-F238E27FC236}">
                    <a16:creationId xmlns:a16="http://schemas.microsoft.com/office/drawing/2014/main" id="{94A6F5DF-BDCB-DFD9-CE8A-2A41803695FA}"/>
                  </a:ext>
                </a:extLst>
              </p:cNvPr>
              <p:cNvSpPr>
                <a:spLocks noGrp="1" noRot="1" noMove="1" noResize="1" noEditPoints="1" noAdjustHandles="1" noChangeArrowheads="1" noChangeShapeType="1"/>
              </p:cNvSpPr>
              <p:nvPr/>
            </p:nvSpPr>
            <p:spPr bwMode="auto">
              <a:xfrm rot="10800000">
                <a:off x="7431071" y="4714064"/>
                <a:ext cx="1260000" cy="972000"/>
              </a:xfrm>
              <a:prstGeom prst="rect">
                <a:avLst/>
              </a:prstGeom>
              <a:solidFill>
                <a:schemeClr val="accent3">
                  <a:lumMod val="40000"/>
                  <a:lumOff val="6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lIns="0" tIns="0" rIns="0" anchor="ctr"/>
              <a:lstStyle/>
              <a:p>
                <a:pPr marL="72000" algn="ctr" eaLnBrk="0" hangingPunct="0"/>
                <a:r>
                  <a:rPr lang="sv-SE" sz="2000">
                    <a:solidFill>
                      <a:schemeClr val="bg1"/>
                    </a:solidFill>
                    <a:latin typeface="+mj-lt"/>
                    <a:ea typeface="ＭＳ Ｐゴシック" pitchFamily="-111" charset="-128"/>
                  </a:rPr>
                  <a:t>Effekt</a:t>
                </a:r>
              </a:p>
            </p:txBody>
          </p:sp>
          <p:sp>
            <p:nvSpPr>
              <p:cNvPr id="10" name="Rectangle 9">
                <a:extLst>
                  <a:ext uri="{FF2B5EF4-FFF2-40B4-BE49-F238E27FC236}">
                    <a16:creationId xmlns:a16="http://schemas.microsoft.com/office/drawing/2014/main" id="{C89F83BA-FAE8-A2D9-C585-2789DD38C609}"/>
                  </a:ext>
                </a:extLst>
              </p:cNvPr>
              <p:cNvSpPr>
                <a:spLocks noGrp="1" noRot="1" noMove="1" noResize="1" noEditPoints="1" noAdjustHandles="1" noChangeArrowheads="1" noChangeShapeType="1"/>
              </p:cNvSpPr>
              <p:nvPr/>
            </p:nvSpPr>
            <p:spPr bwMode="auto">
              <a:xfrm rot="10800000">
                <a:off x="7431071" y="2548614"/>
                <a:ext cx="1260000" cy="972000"/>
              </a:xfrm>
              <a:prstGeom prst="rect">
                <a:avLst/>
              </a:prstGeom>
              <a:solidFill>
                <a:schemeClr val="accent3">
                  <a:lumMod val="75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lIns="0" tIns="0" rIns="0" anchor="ctr"/>
              <a:lstStyle/>
              <a:p>
                <a:pPr marL="72000" algn="ctr" eaLnBrk="0" hangingPunct="0"/>
                <a:r>
                  <a:rPr lang="sv-SE" sz="2000">
                    <a:solidFill>
                      <a:schemeClr val="tx1"/>
                    </a:solidFill>
                    <a:latin typeface="+mj-lt"/>
                    <a:ea typeface="ＭＳ Ｐゴシック" pitchFamily="-111" charset="-128"/>
                  </a:rPr>
                  <a:t>Prestation</a:t>
                </a:r>
              </a:p>
            </p:txBody>
          </p:sp>
          <p:sp>
            <p:nvSpPr>
              <p:cNvPr id="13" name="Rectangle 9">
                <a:extLst>
                  <a:ext uri="{FF2B5EF4-FFF2-40B4-BE49-F238E27FC236}">
                    <a16:creationId xmlns:a16="http://schemas.microsoft.com/office/drawing/2014/main" id="{40D34A05-7F8E-BB21-E3C6-B87BC76A75A9}"/>
                  </a:ext>
                </a:extLst>
              </p:cNvPr>
              <p:cNvSpPr>
                <a:spLocks noGrp="1" noRot="1" noMove="1" noResize="1" noEditPoints="1" noAdjustHandles="1" noChangeArrowheads="1" noChangeShapeType="1"/>
              </p:cNvSpPr>
              <p:nvPr/>
            </p:nvSpPr>
            <p:spPr bwMode="auto">
              <a:xfrm rot="5400000">
                <a:off x="9591049" y="2739373"/>
                <a:ext cx="1260000" cy="2854800"/>
              </a:xfrm>
              <a:prstGeom prst="chevron">
                <a:avLst>
                  <a:gd name="adj" fmla="val 17878"/>
                </a:avLst>
              </a:prstGeom>
              <a:solidFill>
                <a:schemeClr val="accent3">
                  <a:lumMod val="20000"/>
                  <a:lumOff val="8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vert="vert" lIns="0" rIns="0" anchor="ctr"/>
              <a:lstStyle/>
              <a:p>
                <a:pPr marL="72000" algn="ctr" eaLnBrk="0" hangingPunct="0">
                  <a:spcBef>
                    <a:spcPts val="600"/>
                  </a:spcBef>
                  <a:spcAft>
                    <a:spcPts val="600"/>
                  </a:spcAft>
                </a:pPr>
                <a:endParaRPr lang="sv-SE" sz="1100">
                  <a:solidFill>
                    <a:schemeClr val="tx1"/>
                  </a:solidFill>
                  <a:ea typeface="ＭＳ Ｐゴシック" pitchFamily="-111" charset="-128"/>
                </a:endParaRPr>
              </a:p>
            </p:txBody>
          </p:sp>
          <p:sp>
            <p:nvSpPr>
              <p:cNvPr id="17" name="Rectangle 9">
                <a:extLst>
                  <a:ext uri="{FF2B5EF4-FFF2-40B4-BE49-F238E27FC236}">
                    <a16:creationId xmlns:a16="http://schemas.microsoft.com/office/drawing/2014/main" id="{296417BA-9A38-6FAF-DDD5-69940E9D7A3F}"/>
                  </a:ext>
                </a:extLst>
              </p:cNvPr>
              <p:cNvSpPr>
                <a:spLocks noGrp="1" noRot="1" noMove="1" noResize="1" noEditPoints="1" noAdjustHandles="1" noChangeArrowheads="1" noChangeShapeType="1"/>
              </p:cNvSpPr>
              <p:nvPr/>
            </p:nvSpPr>
            <p:spPr bwMode="auto">
              <a:xfrm rot="5400000">
                <a:off x="9619065" y="622580"/>
                <a:ext cx="1188000" cy="2880000"/>
              </a:xfrm>
              <a:prstGeom prst="homePlate">
                <a:avLst>
                  <a:gd name="adj" fmla="val 18637"/>
                </a:avLst>
              </a:prstGeom>
              <a:solidFill>
                <a:schemeClr val="accent3">
                  <a:lumMod val="5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vert="vert" lIns="0" rIns="0" anchor="ctr"/>
              <a:lstStyle/>
              <a:p>
                <a:pPr marL="72000" algn="ctr" eaLnBrk="0" hangingPunct="0">
                  <a:spcBef>
                    <a:spcPts val="600"/>
                  </a:spcBef>
                  <a:spcAft>
                    <a:spcPts val="600"/>
                  </a:spcAft>
                  <a:defRPr/>
                </a:pPr>
                <a:r>
                  <a:rPr lang="sv-SE" sz="1200">
                    <a:solidFill>
                      <a:schemeClr val="tx1"/>
                    </a:solidFill>
                    <a:ea typeface="ＭＳ Ｐゴシック" pitchFamily="-111" charset="-128"/>
                  </a:rPr>
                  <a:t>Beskriver de aktiviteter och arbetssätt som leder till önskade effekter</a:t>
                </a:r>
              </a:p>
            </p:txBody>
          </p:sp>
          <p:sp>
            <p:nvSpPr>
              <p:cNvPr id="18" name="Rectangle 9">
                <a:extLst>
                  <a:ext uri="{FF2B5EF4-FFF2-40B4-BE49-F238E27FC236}">
                    <a16:creationId xmlns:a16="http://schemas.microsoft.com/office/drawing/2014/main" id="{21FD1D51-0E22-6893-828F-D814EF4565E3}"/>
                  </a:ext>
                </a:extLst>
              </p:cNvPr>
              <p:cNvSpPr>
                <a:spLocks noGrp="1" noRot="1" noMove="1" noResize="1" noEditPoints="1" noAdjustHandles="1" noChangeArrowheads="1" noChangeShapeType="1"/>
              </p:cNvSpPr>
              <p:nvPr/>
            </p:nvSpPr>
            <p:spPr bwMode="auto">
              <a:xfrm rot="5400000">
                <a:off x="9619065" y="1702614"/>
                <a:ext cx="1188000" cy="2880000"/>
              </a:xfrm>
              <a:prstGeom prst="chevron">
                <a:avLst>
                  <a:gd name="adj" fmla="val 17878"/>
                </a:avLst>
              </a:prstGeom>
              <a:solidFill>
                <a:schemeClr val="accent3">
                  <a:lumMod val="75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vert="vert" lIns="0" rIns="0" anchor="ctr"/>
              <a:lstStyle/>
              <a:p>
                <a:pPr marL="72000" algn="ctr" eaLnBrk="0" hangingPunct="0">
                  <a:spcBef>
                    <a:spcPts val="600"/>
                  </a:spcBef>
                  <a:spcAft>
                    <a:spcPts val="600"/>
                  </a:spcAft>
                </a:pPr>
                <a:r>
                  <a:rPr lang="sv-SE" sz="1200">
                    <a:solidFill>
                      <a:schemeClr val="tx1"/>
                    </a:solidFill>
                    <a:ea typeface="ＭＳ Ｐゴシック" pitchFamily="-111" charset="-128"/>
                  </a:rPr>
                  <a:t>Beskriver den direkta prestationen </a:t>
                </a:r>
                <a:br>
                  <a:rPr lang="sv-SE" sz="1200">
                    <a:solidFill>
                      <a:schemeClr val="tx1"/>
                    </a:solidFill>
                    <a:ea typeface="ＭＳ Ｐゴシック" pitchFamily="-111" charset="-128"/>
                  </a:rPr>
                </a:br>
                <a:r>
                  <a:rPr lang="sv-SE" sz="1200">
                    <a:solidFill>
                      <a:schemeClr val="tx1"/>
                    </a:solidFill>
                    <a:ea typeface="ＭＳ Ｐゴシック" pitchFamily="-111" charset="-128"/>
                  </a:rPr>
                  <a:t>av genomförda aktiviteter.</a:t>
                </a:r>
              </a:p>
            </p:txBody>
          </p:sp>
          <p:sp>
            <p:nvSpPr>
              <p:cNvPr id="19" name="Rectangle 18">
                <a:extLst>
                  <a:ext uri="{FF2B5EF4-FFF2-40B4-BE49-F238E27FC236}">
                    <a16:creationId xmlns:a16="http://schemas.microsoft.com/office/drawing/2014/main" id="{E606A882-C66F-BA89-C2E9-DE2B74530F3D}"/>
                  </a:ext>
                </a:extLst>
              </p:cNvPr>
              <p:cNvSpPr>
                <a:spLocks noGrp="1" noRot="1" noMove="1" noResize="1" noEditPoints="1" noAdjustHandles="1" noChangeArrowheads="1" noChangeShapeType="1"/>
              </p:cNvSpPr>
              <p:nvPr/>
            </p:nvSpPr>
            <p:spPr bwMode="auto">
              <a:xfrm rot="10800000">
                <a:off x="7431071" y="3631649"/>
                <a:ext cx="1260000" cy="972000"/>
              </a:xfrm>
              <a:prstGeom prst="rect">
                <a:avLst/>
              </a:prstGeom>
              <a:solidFill>
                <a:schemeClr val="accent3">
                  <a:lumMod val="60000"/>
                  <a:lumOff val="4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lIns="0" tIns="0" rIns="0" anchor="ctr"/>
              <a:lstStyle/>
              <a:p>
                <a:pPr marL="72000" algn="ctr" eaLnBrk="0" hangingPunct="0"/>
                <a:r>
                  <a:rPr lang="sv-SE" sz="2000">
                    <a:solidFill>
                      <a:schemeClr val="bg1"/>
                    </a:solidFill>
                    <a:latin typeface="+mj-lt"/>
                    <a:ea typeface="ＭＳ Ｐゴシック" pitchFamily="-111" charset="-128"/>
                  </a:rPr>
                  <a:t>Resultat</a:t>
                </a:r>
              </a:p>
            </p:txBody>
          </p:sp>
          <p:sp>
            <p:nvSpPr>
              <p:cNvPr id="20" name="Rectangle 9">
                <a:extLst>
                  <a:ext uri="{FF2B5EF4-FFF2-40B4-BE49-F238E27FC236}">
                    <a16:creationId xmlns:a16="http://schemas.microsoft.com/office/drawing/2014/main" id="{B53491F1-BFC3-0FFB-DE08-BC189A55D948}"/>
                  </a:ext>
                </a:extLst>
              </p:cNvPr>
              <p:cNvSpPr>
                <a:spLocks noGrp="1" noRot="1" noMove="1" noResize="1" noEditPoints="1" noAdjustHandles="1" noChangeArrowheads="1" noChangeShapeType="1"/>
              </p:cNvSpPr>
              <p:nvPr/>
            </p:nvSpPr>
            <p:spPr bwMode="auto">
              <a:xfrm rot="5400000">
                <a:off x="9619065" y="2785649"/>
                <a:ext cx="1188000" cy="2880000"/>
              </a:xfrm>
              <a:prstGeom prst="chevron">
                <a:avLst>
                  <a:gd name="adj" fmla="val 17878"/>
                </a:avLst>
              </a:prstGeom>
              <a:solidFill>
                <a:schemeClr val="accent3">
                  <a:lumMod val="60000"/>
                  <a:lumOff val="40000"/>
                </a:schemeClr>
              </a:solidFill>
              <a:ln>
                <a:noFill/>
                <a:headEnd/>
                <a:tailEnd type="none" w="lg" len="med"/>
              </a:ln>
            </p:spPr>
            <p:style>
              <a:lnRef idx="1">
                <a:schemeClr val="accent5"/>
              </a:lnRef>
              <a:fillRef idx="2">
                <a:schemeClr val="accent5"/>
              </a:fillRef>
              <a:effectRef idx="1">
                <a:schemeClr val="accent5"/>
              </a:effectRef>
              <a:fontRef idx="minor">
                <a:schemeClr val="dk1"/>
              </a:fontRef>
            </p:style>
            <p:txBody>
              <a:bodyPr rot="10800000" vert="vert" lIns="0" rIns="0" anchor="ctr"/>
              <a:lstStyle/>
              <a:p>
                <a:pPr marL="72000" algn="ctr" eaLnBrk="0" hangingPunct="0">
                  <a:spcBef>
                    <a:spcPts val="600"/>
                  </a:spcBef>
                  <a:spcAft>
                    <a:spcPts val="600"/>
                  </a:spcAft>
                </a:pPr>
                <a:r>
                  <a:rPr lang="sv-SE" sz="1200">
                    <a:solidFill>
                      <a:schemeClr val="bg1"/>
                    </a:solidFill>
                    <a:ea typeface="ＭＳ Ｐゴシック" pitchFamily="-111" charset="-128"/>
                  </a:rPr>
                  <a:t>Beskriver de förändringar som måste uppnås på kortare sikt för att kunna nå det långsiktiga resultatet. </a:t>
                </a:r>
              </a:p>
            </p:txBody>
          </p:sp>
        </p:grpSp>
        <p:sp>
          <p:nvSpPr>
            <p:cNvPr id="12" name="TextBox 11">
              <a:extLst>
                <a:ext uri="{FF2B5EF4-FFF2-40B4-BE49-F238E27FC236}">
                  <a16:creationId xmlns:a16="http://schemas.microsoft.com/office/drawing/2014/main" id="{90C7D4A8-492A-64BF-85A1-2F5B24D5D453}"/>
                </a:ext>
              </a:extLst>
            </p:cNvPr>
            <p:cNvSpPr txBox="1">
              <a:spLocks noGrp="1" noRot="1" noMove="1" noResize="1" noEditPoints="1" noAdjustHandles="1" noChangeArrowheads="1" noChangeShapeType="1"/>
            </p:cNvSpPr>
            <p:nvPr/>
          </p:nvSpPr>
          <p:spPr>
            <a:xfrm>
              <a:off x="7032722" y="1675604"/>
              <a:ext cx="550331" cy="615553"/>
            </a:xfrm>
            <a:prstGeom prst="rect">
              <a:avLst/>
            </a:prstGeom>
            <a:noFill/>
          </p:spPr>
          <p:txBody>
            <a:bodyPr wrap="square" lIns="0" tIns="0" rIns="0" bIns="0" rtlCol="0">
              <a:spAutoFit/>
            </a:bodyPr>
            <a:lstStyle/>
            <a:p>
              <a:pPr algn="ctr"/>
              <a:r>
                <a:rPr lang="sv-SE" sz="4000">
                  <a:solidFill>
                    <a:schemeClr val="accent3">
                      <a:lumMod val="75000"/>
                    </a:schemeClr>
                  </a:solidFill>
                  <a:latin typeface="+mj-lt"/>
                </a:rPr>
                <a:t>1</a:t>
              </a:r>
            </a:p>
          </p:txBody>
        </p:sp>
        <p:sp>
          <p:nvSpPr>
            <p:cNvPr id="14" name="TextBox 13">
              <a:extLst>
                <a:ext uri="{FF2B5EF4-FFF2-40B4-BE49-F238E27FC236}">
                  <a16:creationId xmlns:a16="http://schemas.microsoft.com/office/drawing/2014/main" id="{43A3A797-388E-8094-C5F5-A6A55F7497EC}"/>
                </a:ext>
              </a:extLst>
            </p:cNvPr>
            <p:cNvSpPr txBox="1">
              <a:spLocks noGrp="1" noRot="1" noMove="1" noResize="1" noEditPoints="1" noAdjustHandles="1" noChangeArrowheads="1" noChangeShapeType="1"/>
            </p:cNvSpPr>
            <p:nvPr/>
          </p:nvSpPr>
          <p:spPr>
            <a:xfrm>
              <a:off x="7032722" y="2755638"/>
              <a:ext cx="550331" cy="615553"/>
            </a:xfrm>
            <a:prstGeom prst="rect">
              <a:avLst/>
            </a:prstGeom>
            <a:noFill/>
          </p:spPr>
          <p:txBody>
            <a:bodyPr wrap="square" lIns="0" tIns="0" rIns="0" bIns="0" rtlCol="0">
              <a:spAutoFit/>
            </a:bodyPr>
            <a:lstStyle/>
            <a:p>
              <a:pPr algn="ctr"/>
              <a:r>
                <a:rPr lang="sv-SE" sz="4000">
                  <a:solidFill>
                    <a:schemeClr val="accent3">
                      <a:lumMod val="75000"/>
                    </a:schemeClr>
                  </a:solidFill>
                  <a:latin typeface="+mj-lt"/>
                </a:rPr>
                <a:t>2</a:t>
              </a:r>
            </a:p>
          </p:txBody>
        </p:sp>
        <p:sp>
          <p:nvSpPr>
            <p:cNvPr id="15" name="TextBox 14">
              <a:extLst>
                <a:ext uri="{FF2B5EF4-FFF2-40B4-BE49-F238E27FC236}">
                  <a16:creationId xmlns:a16="http://schemas.microsoft.com/office/drawing/2014/main" id="{C648700C-BD8C-31DC-4148-BBDB2992D64D}"/>
                </a:ext>
              </a:extLst>
            </p:cNvPr>
            <p:cNvSpPr txBox="1">
              <a:spLocks noGrp="1" noRot="1" noMove="1" noResize="1" noEditPoints="1" noAdjustHandles="1" noChangeArrowheads="1" noChangeShapeType="1"/>
            </p:cNvSpPr>
            <p:nvPr/>
          </p:nvSpPr>
          <p:spPr>
            <a:xfrm>
              <a:off x="7032722" y="3838673"/>
              <a:ext cx="550331" cy="615553"/>
            </a:xfrm>
            <a:prstGeom prst="rect">
              <a:avLst/>
            </a:prstGeom>
            <a:noFill/>
          </p:spPr>
          <p:txBody>
            <a:bodyPr wrap="square" lIns="0" tIns="0" rIns="0" bIns="0" rtlCol="0">
              <a:spAutoFit/>
            </a:bodyPr>
            <a:lstStyle/>
            <a:p>
              <a:pPr algn="ctr"/>
              <a:r>
                <a:rPr lang="sv-SE" sz="4000">
                  <a:solidFill>
                    <a:schemeClr val="accent3">
                      <a:lumMod val="75000"/>
                    </a:schemeClr>
                  </a:solidFill>
                  <a:latin typeface="+mj-lt"/>
                </a:rPr>
                <a:t>3</a:t>
              </a:r>
            </a:p>
          </p:txBody>
        </p:sp>
        <p:sp>
          <p:nvSpPr>
            <p:cNvPr id="16" name="TextBox 15">
              <a:extLst>
                <a:ext uri="{FF2B5EF4-FFF2-40B4-BE49-F238E27FC236}">
                  <a16:creationId xmlns:a16="http://schemas.microsoft.com/office/drawing/2014/main" id="{E380627C-A799-BBF8-8540-5626D670BF2D}"/>
                </a:ext>
              </a:extLst>
            </p:cNvPr>
            <p:cNvSpPr txBox="1">
              <a:spLocks noGrp="1" noRot="1" noMove="1" noResize="1" noEditPoints="1" noAdjustHandles="1" noChangeArrowheads="1" noChangeShapeType="1"/>
            </p:cNvSpPr>
            <p:nvPr/>
          </p:nvSpPr>
          <p:spPr>
            <a:xfrm>
              <a:off x="7032722" y="4921088"/>
              <a:ext cx="550331" cy="615553"/>
            </a:xfrm>
            <a:prstGeom prst="rect">
              <a:avLst/>
            </a:prstGeom>
            <a:noFill/>
          </p:spPr>
          <p:txBody>
            <a:bodyPr wrap="square" lIns="0" tIns="0" rIns="0" bIns="0" rtlCol="0">
              <a:spAutoFit/>
            </a:bodyPr>
            <a:lstStyle/>
            <a:p>
              <a:pPr algn="ctr"/>
              <a:r>
                <a:rPr lang="sv-SE" sz="4000">
                  <a:solidFill>
                    <a:schemeClr val="accent3">
                      <a:lumMod val="75000"/>
                    </a:schemeClr>
                  </a:solidFill>
                  <a:latin typeface="+mj-lt"/>
                </a:rPr>
                <a:t>4</a:t>
              </a:r>
            </a:p>
          </p:txBody>
        </p:sp>
      </p:grpSp>
      <p:sp>
        <p:nvSpPr>
          <p:cNvPr id="5" name="Title 4">
            <a:extLst>
              <a:ext uri="{FF2B5EF4-FFF2-40B4-BE49-F238E27FC236}">
                <a16:creationId xmlns:a16="http://schemas.microsoft.com/office/drawing/2014/main" id="{D7D590DF-5986-6915-48EC-48813DA86415}"/>
              </a:ext>
            </a:extLst>
          </p:cNvPr>
          <p:cNvSpPr>
            <a:spLocks noGrp="1" noRot="1" noMove="1" noResize="1" noEditPoints="1" noAdjustHandles="1" noChangeArrowheads="1" noChangeShapeType="1"/>
          </p:cNvSpPr>
          <p:nvPr>
            <p:ph type="title"/>
          </p:nvPr>
        </p:nvSpPr>
        <p:spPr>
          <a:xfrm>
            <a:off x="803709" y="1069233"/>
            <a:ext cx="4903671" cy="676933"/>
          </a:xfrm>
        </p:spPr>
        <p:txBody>
          <a:bodyPr/>
          <a:lstStyle/>
          <a:p>
            <a:r>
              <a:rPr lang="sv-SE" sz="6000"/>
              <a:t>Mall för effektlogik</a:t>
            </a:r>
          </a:p>
        </p:txBody>
      </p:sp>
      <p:sp>
        <p:nvSpPr>
          <p:cNvPr id="6" name="Content Placeholder 5">
            <a:extLst>
              <a:ext uri="{FF2B5EF4-FFF2-40B4-BE49-F238E27FC236}">
                <a16:creationId xmlns:a16="http://schemas.microsoft.com/office/drawing/2014/main" id="{D1B77047-EA6B-27D8-475C-813A6C9DCF9B}"/>
              </a:ext>
            </a:extLst>
          </p:cNvPr>
          <p:cNvSpPr>
            <a:spLocks noGrp="1" noRot="1" noMove="1" noResize="1" noEditPoints="1" noAdjustHandles="1" noChangeArrowheads="1" noChangeShapeType="1"/>
          </p:cNvSpPr>
          <p:nvPr>
            <p:ph idx="1"/>
          </p:nvPr>
        </p:nvSpPr>
        <p:spPr>
          <a:xfrm>
            <a:off x="803035" y="3000522"/>
            <a:ext cx="5205410" cy="2134053"/>
          </a:xfrm>
        </p:spPr>
        <p:txBody>
          <a:bodyPr>
            <a:normAutofit/>
          </a:bodyPr>
          <a:lstStyle/>
          <a:p>
            <a:r>
              <a:rPr lang="sv-SE" sz="1600"/>
              <a:t>På nästa sida hittar ni en mall för att ta fram en effektlogik. Efter mallen finns även stöd för att formulera mål utifrån SMART-kriterierna och ett exempel på hur effektlogiken kan se ut när ni fyllt i alla stegen.</a:t>
            </a:r>
          </a:p>
        </p:txBody>
      </p:sp>
      <p:grpSp>
        <p:nvGrpSpPr>
          <p:cNvPr id="2" name="Group 1">
            <a:extLst>
              <a:ext uri="{FF2B5EF4-FFF2-40B4-BE49-F238E27FC236}">
                <a16:creationId xmlns:a16="http://schemas.microsoft.com/office/drawing/2014/main" id="{943C725B-429D-DD3E-5945-99DE6D51230A}"/>
              </a:ext>
            </a:extLst>
          </p:cNvPr>
          <p:cNvGrpSpPr>
            <a:grpSpLocks noGrp="1" noUngrp="1" noRot="1" noMove="1" noResize="1"/>
          </p:cNvGrpSpPr>
          <p:nvPr/>
        </p:nvGrpSpPr>
        <p:grpSpPr>
          <a:xfrm>
            <a:off x="798419" y="4254719"/>
            <a:ext cx="2859180" cy="646331"/>
            <a:chOff x="700348" y="5206414"/>
            <a:chExt cx="2859180" cy="646331"/>
          </a:xfrm>
        </p:grpSpPr>
        <p:grpSp>
          <p:nvGrpSpPr>
            <p:cNvPr id="3" name="Group 2">
              <a:extLst>
                <a:ext uri="{FF2B5EF4-FFF2-40B4-BE49-F238E27FC236}">
                  <a16:creationId xmlns:a16="http://schemas.microsoft.com/office/drawing/2014/main" id="{C6F545E8-C9D4-E981-01BB-00F5E31B71B6}"/>
                </a:ext>
              </a:extLst>
            </p:cNvPr>
            <p:cNvGrpSpPr>
              <a:grpSpLocks noGrp="1" noUngrp="1" noRot="1" noMove="1" noResize="1"/>
            </p:cNvGrpSpPr>
            <p:nvPr/>
          </p:nvGrpSpPr>
          <p:grpSpPr>
            <a:xfrm>
              <a:off x="700348" y="5232627"/>
              <a:ext cx="433061" cy="593904"/>
              <a:chOff x="883479" y="5280488"/>
              <a:chExt cx="433061" cy="593904"/>
            </a:xfrm>
          </p:grpSpPr>
          <p:grpSp>
            <p:nvGrpSpPr>
              <p:cNvPr id="25" name="Group 24">
                <a:extLst>
                  <a:ext uri="{FF2B5EF4-FFF2-40B4-BE49-F238E27FC236}">
                    <a16:creationId xmlns:a16="http://schemas.microsoft.com/office/drawing/2014/main" id="{83F7DC3A-C3B3-EECE-981D-870684F4E902}"/>
                  </a:ext>
                </a:extLst>
              </p:cNvPr>
              <p:cNvGrpSpPr>
                <a:grpSpLocks noGrp="1" noUngrp="1" noRot="1" noMove="1" noResize="1"/>
              </p:cNvGrpSpPr>
              <p:nvPr/>
            </p:nvGrpSpPr>
            <p:grpSpPr>
              <a:xfrm>
                <a:off x="883479" y="5280488"/>
                <a:ext cx="433061" cy="593904"/>
                <a:chOff x="6657256" y="185366"/>
                <a:chExt cx="433061" cy="593904"/>
              </a:xfrm>
              <a:solidFill>
                <a:schemeClr val="accent3"/>
              </a:solidFill>
            </p:grpSpPr>
            <p:sp>
              <p:nvSpPr>
                <p:cNvPr id="27" name="Freeform: Shape 26">
                  <a:extLst>
                    <a:ext uri="{FF2B5EF4-FFF2-40B4-BE49-F238E27FC236}">
                      <a16:creationId xmlns:a16="http://schemas.microsoft.com/office/drawing/2014/main" id="{6224214C-874B-AC97-7E4F-85F8357839D8}"/>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28" name="Rectangle: Top Corners Rounded 27">
                  <a:extLst>
                    <a:ext uri="{FF2B5EF4-FFF2-40B4-BE49-F238E27FC236}">
                      <a16:creationId xmlns:a16="http://schemas.microsoft.com/office/drawing/2014/main" id="{BCCE0E2B-0C77-7327-8742-35378AF80139}"/>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pic>
            <p:nvPicPr>
              <p:cNvPr id="26" name="Graphic 25" descr="Lightbulb and pencil with solid fill">
                <a:extLst>
                  <a:ext uri="{FF2B5EF4-FFF2-40B4-BE49-F238E27FC236}">
                    <a16:creationId xmlns:a16="http://schemas.microsoft.com/office/drawing/2014/main" id="{54092B37-AB85-D2BB-9674-02801F4B577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9880" y="5401347"/>
                <a:ext cx="352186" cy="352186"/>
              </a:xfrm>
              <a:prstGeom prst="rect">
                <a:avLst/>
              </a:prstGeom>
            </p:spPr>
          </p:pic>
        </p:grpSp>
        <p:sp>
          <p:nvSpPr>
            <p:cNvPr id="22" name="TextBox 21">
              <a:extLst>
                <a:ext uri="{FF2B5EF4-FFF2-40B4-BE49-F238E27FC236}">
                  <a16:creationId xmlns:a16="http://schemas.microsoft.com/office/drawing/2014/main" id="{2C1BD449-4D4C-86A3-5694-B8F39DD636E9}"/>
                </a:ext>
              </a:extLst>
            </p:cNvPr>
            <p:cNvSpPr txBox="1">
              <a:spLocks noGrp="1" noRot="1" noMove="1" noResize="1" noEditPoints="1" noAdjustHandles="1" noChangeArrowheads="1" noChangeShapeType="1"/>
            </p:cNvSpPr>
            <p:nvPr/>
          </p:nvSpPr>
          <p:spPr>
            <a:xfrm>
              <a:off x="1238939" y="5206414"/>
              <a:ext cx="2320589" cy="646331"/>
            </a:xfrm>
            <a:prstGeom prst="rect">
              <a:avLst/>
            </a:prstGeom>
            <a:noFill/>
          </p:spPr>
          <p:txBody>
            <a:bodyPr wrap="square">
              <a:spAutoFit/>
            </a:bodyPr>
            <a:lstStyle/>
            <a:p>
              <a:r>
                <a:rPr lang="sv-SE" sz="1200" b="1">
                  <a:solidFill>
                    <a:schemeClr val="accent3"/>
                  </a:solidFill>
                </a:rPr>
                <a:t>Läs gärna kapitel 3 och 4 i effektmätningsguiden för att lära er mer och få fler tips!</a:t>
              </a:r>
            </a:p>
          </p:txBody>
        </p:sp>
      </p:grpSp>
      <p:sp>
        <p:nvSpPr>
          <p:cNvPr id="29" name="Slide Number Placeholder 3">
            <a:extLst>
              <a:ext uri="{FF2B5EF4-FFF2-40B4-BE49-F238E27FC236}">
                <a16:creationId xmlns:a16="http://schemas.microsoft.com/office/drawing/2014/main" id="{62594D12-D918-0394-C21B-AA839EB56911}"/>
              </a:ext>
            </a:extLst>
          </p:cNvPr>
          <p:cNvSpPr>
            <a:spLocks noGrp="1"/>
          </p:cNvSpPr>
          <p:nvPr>
            <p:ph type="sldNum" sz="quarter" idx="17"/>
          </p:nvPr>
        </p:nvSpPr>
        <p:spPr>
          <a:xfrm>
            <a:off x="350492" y="6371054"/>
            <a:ext cx="556009" cy="154800"/>
          </a:xfrm>
        </p:spPr>
        <p:txBody>
          <a:bodyPr/>
          <a:lstStyle/>
          <a:p>
            <a:fld id="{E8645303-2AAE-45D1-913A-B06AE6474513}" type="slidenum">
              <a:rPr lang="sv-SE" smtClean="0"/>
              <a:pPr/>
              <a:t>6</a:t>
            </a:fld>
            <a:endParaRPr lang="sv-SE"/>
          </a:p>
        </p:txBody>
      </p:sp>
      <p:pic>
        <p:nvPicPr>
          <p:cNvPr id="30" name="Logo_ramboll_white_bmkArt">
            <a:extLst>
              <a:ext uri="{FF2B5EF4-FFF2-40B4-BE49-F238E27FC236}">
                <a16:creationId xmlns:a16="http://schemas.microsoft.com/office/drawing/2014/main" id="{DB1B4561-1566-70ED-98F3-94AB1DB00D5C}"/>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1436815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CE6025-AC24-13F4-E1E3-0C0EC382EF10}"/>
              </a:ext>
            </a:extLst>
          </p:cNvPr>
          <p:cNvSpPr>
            <a:spLocks noGrp="1" noRot="1" noMove="1" noResize="1" noEditPoints="1" noAdjustHandles="1" noChangeArrowheads="1" noChangeShapeType="1"/>
          </p:cNvSpPr>
          <p:nvPr>
            <p:ph type="sldNum" sz="quarter" idx="17"/>
          </p:nvPr>
        </p:nvSpPr>
        <p:spPr/>
        <p:txBody>
          <a:bodyPr/>
          <a:lstStyle/>
          <a:p>
            <a:fld id="{E8645303-2AAE-45D1-913A-B06AE6474513}" type="slidenum">
              <a:rPr lang="sv-SE" smtClean="0"/>
              <a:pPr/>
              <a:t>7</a:t>
            </a:fld>
            <a:endParaRPr lang="sv-SE"/>
          </a:p>
        </p:txBody>
      </p:sp>
      <p:sp>
        <p:nvSpPr>
          <p:cNvPr id="3" name="Text Placeholder 2">
            <a:extLst>
              <a:ext uri="{FF2B5EF4-FFF2-40B4-BE49-F238E27FC236}">
                <a16:creationId xmlns:a16="http://schemas.microsoft.com/office/drawing/2014/main" id="{44F265CA-177B-5780-D9C9-4963DBA36450}"/>
              </a:ext>
            </a:extLst>
          </p:cNvPr>
          <p:cNvSpPr>
            <a:spLocks noGrp="1" noRot="1" noMove="1" noResize="1" noEditPoints="1" noAdjustHandles="1" noChangeArrowheads="1" noChangeShapeType="1"/>
          </p:cNvSpPr>
          <p:nvPr>
            <p:ph type="body" sz="quarter" idx="18"/>
          </p:nvPr>
        </p:nvSpPr>
        <p:spPr/>
        <p:txBody>
          <a:bodyPr/>
          <a:lstStyle/>
          <a:p>
            <a:endParaRPr lang="sv-SE"/>
          </a:p>
        </p:txBody>
      </p:sp>
      <p:sp>
        <p:nvSpPr>
          <p:cNvPr id="4" name="Text Placeholder 3">
            <a:extLst>
              <a:ext uri="{FF2B5EF4-FFF2-40B4-BE49-F238E27FC236}">
                <a16:creationId xmlns:a16="http://schemas.microsoft.com/office/drawing/2014/main" id="{9BA22E91-CC32-38CF-A793-EE86583F0CAD}"/>
              </a:ext>
            </a:extLst>
          </p:cNvPr>
          <p:cNvSpPr>
            <a:spLocks noGrp="1" noRot="1" noMove="1" noResize="1" noEditPoints="1" noAdjustHandles="1" noChangeArrowheads="1" noChangeShapeType="1"/>
          </p:cNvSpPr>
          <p:nvPr>
            <p:ph type="body" sz="quarter" idx="19"/>
          </p:nvPr>
        </p:nvSpPr>
        <p:spPr/>
        <p:txBody>
          <a:bodyPr/>
          <a:lstStyle/>
          <a:p>
            <a:endParaRPr lang="sv-SE"/>
          </a:p>
        </p:txBody>
      </p:sp>
      <p:sp>
        <p:nvSpPr>
          <p:cNvPr id="5" name="Text Placeholder 4">
            <a:extLst>
              <a:ext uri="{FF2B5EF4-FFF2-40B4-BE49-F238E27FC236}">
                <a16:creationId xmlns:a16="http://schemas.microsoft.com/office/drawing/2014/main" id="{81227DCE-1C8D-5A1C-CB9C-8ECDA2C01399}"/>
              </a:ext>
            </a:extLst>
          </p:cNvPr>
          <p:cNvSpPr>
            <a:spLocks noGrp="1" noRot="1" noMove="1" noResize="1" noEditPoints="1" noAdjustHandles="1" noChangeArrowheads="1" noChangeShapeType="1"/>
          </p:cNvSpPr>
          <p:nvPr>
            <p:ph type="body" sz="quarter" idx="20"/>
          </p:nvPr>
        </p:nvSpPr>
        <p:spPr/>
        <p:txBody>
          <a:bodyPr/>
          <a:lstStyle/>
          <a:p>
            <a:endParaRPr lang="sv-SE"/>
          </a:p>
        </p:txBody>
      </p:sp>
      <p:sp>
        <p:nvSpPr>
          <p:cNvPr id="6" name="Text Placeholder 5">
            <a:extLst>
              <a:ext uri="{FF2B5EF4-FFF2-40B4-BE49-F238E27FC236}">
                <a16:creationId xmlns:a16="http://schemas.microsoft.com/office/drawing/2014/main" id="{2B819EF7-B44D-058B-08B5-FA674CE5024A}"/>
              </a:ext>
            </a:extLst>
          </p:cNvPr>
          <p:cNvSpPr>
            <a:spLocks noGrp="1" noRot="1" noMove="1" noResize="1" noEditPoints="1" noAdjustHandles="1" noChangeArrowheads="1" noChangeShapeType="1"/>
          </p:cNvSpPr>
          <p:nvPr>
            <p:ph type="body" sz="quarter" idx="21"/>
          </p:nvPr>
        </p:nvSpPr>
        <p:spPr/>
        <p:txBody>
          <a:bodyPr/>
          <a:lstStyle/>
          <a:p>
            <a:endParaRPr lang="sv-SE"/>
          </a:p>
        </p:txBody>
      </p:sp>
      <p:sp>
        <p:nvSpPr>
          <p:cNvPr id="7" name="Text Placeholder 6">
            <a:extLst>
              <a:ext uri="{FF2B5EF4-FFF2-40B4-BE49-F238E27FC236}">
                <a16:creationId xmlns:a16="http://schemas.microsoft.com/office/drawing/2014/main" id="{5E8391F9-9864-3D05-09AE-FF84960D1E5A}"/>
              </a:ext>
            </a:extLst>
          </p:cNvPr>
          <p:cNvSpPr>
            <a:spLocks noGrp="1" noRot="1" noMove="1" noResize="1" noEditPoints="1" noAdjustHandles="1" noChangeArrowheads="1" noChangeShapeType="1"/>
          </p:cNvSpPr>
          <p:nvPr>
            <p:ph type="body" sz="quarter" idx="22"/>
          </p:nvPr>
        </p:nvSpPr>
        <p:spPr/>
        <p:txBody>
          <a:bodyPr/>
          <a:lstStyle/>
          <a:p>
            <a:endParaRPr lang="sv-SE"/>
          </a:p>
        </p:txBody>
      </p:sp>
      <p:sp>
        <p:nvSpPr>
          <p:cNvPr id="8" name="Text Placeholder 7">
            <a:extLst>
              <a:ext uri="{FF2B5EF4-FFF2-40B4-BE49-F238E27FC236}">
                <a16:creationId xmlns:a16="http://schemas.microsoft.com/office/drawing/2014/main" id="{F0517AF8-DCBB-765A-736E-DE73A6FEA714}"/>
              </a:ext>
            </a:extLst>
          </p:cNvPr>
          <p:cNvSpPr>
            <a:spLocks noGrp="1" noRot="1" noMove="1" noResize="1" noEditPoints="1" noAdjustHandles="1" noChangeArrowheads="1" noChangeShapeType="1"/>
          </p:cNvSpPr>
          <p:nvPr>
            <p:ph type="body" sz="quarter" idx="23"/>
          </p:nvPr>
        </p:nvSpPr>
        <p:spPr/>
        <p:txBody>
          <a:bodyPr/>
          <a:lstStyle/>
          <a:p>
            <a:endParaRPr lang="sv-SE"/>
          </a:p>
        </p:txBody>
      </p:sp>
      <p:sp>
        <p:nvSpPr>
          <p:cNvPr id="9" name="Text Placeholder 8">
            <a:extLst>
              <a:ext uri="{FF2B5EF4-FFF2-40B4-BE49-F238E27FC236}">
                <a16:creationId xmlns:a16="http://schemas.microsoft.com/office/drawing/2014/main" id="{E8E3503C-EFB0-E9C9-54B4-C5CAC45E190B}"/>
              </a:ext>
            </a:extLst>
          </p:cNvPr>
          <p:cNvSpPr>
            <a:spLocks noGrp="1" noRot="1" noMove="1" noResize="1" noEditPoints="1" noAdjustHandles="1" noChangeArrowheads="1" noChangeShapeType="1"/>
          </p:cNvSpPr>
          <p:nvPr>
            <p:ph type="body" sz="quarter" idx="24"/>
          </p:nvPr>
        </p:nvSpPr>
        <p:spPr/>
        <p:txBody>
          <a:bodyPr/>
          <a:lstStyle/>
          <a:p>
            <a:endParaRPr lang="sv-SE"/>
          </a:p>
        </p:txBody>
      </p:sp>
      <p:sp>
        <p:nvSpPr>
          <p:cNvPr id="10" name="Text Placeholder 9">
            <a:extLst>
              <a:ext uri="{FF2B5EF4-FFF2-40B4-BE49-F238E27FC236}">
                <a16:creationId xmlns:a16="http://schemas.microsoft.com/office/drawing/2014/main" id="{AA8EE8C5-DB0E-8124-424D-E48886392850}"/>
              </a:ext>
            </a:extLst>
          </p:cNvPr>
          <p:cNvSpPr>
            <a:spLocks noGrp="1" noRot="1" noMove="1" noResize="1" noEditPoints="1" noAdjustHandles="1" noChangeArrowheads="1" noChangeShapeType="1"/>
          </p:cNvSpPr>
          <p:nvPr>
            <p:ph type="body" sz="quarter" idx="25"/>
          </p:nvPr>
        </p:nvSpPr>
        <p:spPr/>
        <p:txBody>
          <a:bodyPr/>
          <a:lstStyle/>
          <a:p>
            <a:endParaRPr lang="sv-SE"/>
          </a:p>
        </p:txBody>
      </p:sp>
      <p:sp>
        <p:nvSpPr>
          <p:cNvPr id="11" name="Text Placeholder 10">
            <a:extLst>
              <a:ext uri="{FF2B5EF4-FFF2-40B4-BE49-F238E27FC236}">
                <a16:creationId xmlns:a16="http://schemas.microsoft.com/office/drawing/2014/main" id="{D897245E-0E61-1947-B3F4-A66AE04E2FEB}"/>
              </a:ext>
            </a:extLst>
          </p:cNvPr>
          <p:cNvSpPr>
            <a:spLocks noGrp="1" noRot="1" noMove="1" noResize="1" noEditPoints="1" noAdjustHandles="1" noChangeArrowheads="1" noChangeShapeType="1"/>
          </p:cNvSpPr>
          <p:nvPr>
            <p:ph type="body" sz="quarter" idx="26"/>
          </p:nvPr>
        </p:nvSpPr>
        <p:spPr/>
        <p:txBody>
          <a:bodyPr/>
          <a:lstStyle/>
          <a:p>
            <a:endParaRPr lang="sv-SE"/>
          </a:p>
        </p:txBody>
      </p:sp>
      <p:sp>
        <p:nvSpPr>
          <p:cNvPr id="12" name="Text Placeholder 11">
            <a:extLst>
              <a:ext uri="{FF2B5EF4-FFF2-40B4-BE49-F238E27FC236}">
                <a16:creationId xmlns:a16="http://schemas.microsoft.com/office/drawing/2014/main" id="{F103B922-0D2C-C75A-D357-08D8E6E33BF2}"/>
              </a:ext>
            </a:extLst>
          </p:cNvPr>
          <p:cNvSpPr>
            <a:spLocks noGrp="1" noRot="1" noMove="1" noResize="1" noEditPoints="1" noAdjustHandles="1" noChangeArrowheads="1" noChangeShapeType="1"/>
          </p:cNvSpPr>
          <p:nvPr>
            <p:ph type="body" sz="quarter" idx="27"/>
          </p:nvPr>
        </p:nvSpPr>
        <p:spPr/>
        <p:txBody>
          <a:bodyPr/>
          <a:lstStyle/>
          <a:p>
            <a:endParaRPr lang="sv-SE"/>
          </a:p>
        </p:txBody>
      </p:sp>
      <p:sp>
        <p:nvSpPr>
          <p:cNvPr id="13" name="Text Placeholder 12">
            <a:extLst>
              <a:ext uri="{FF2B5EF4-FFF2-40B4-BE49-F238E27FC236}">
                <a16:creationId xmlns:a16="http://schemas.microsoft.com/office/drawing/2014/main" id="{64D0D5C2-88F1-5FC7-5D3E-9433957478C3}"/>
              </a:ext>
            </a:extLst>
          </p:cNvPr>
          <p:cNvSpPr>
            <a:spLocks noGrp="1" noRot="1" noMove="1" noResize="1" noEditPoints="1" noAdjustHandles="1" noChangeArrowheads="1" noChangeShapeType="1"/>
          </p:cNvSpPr>
          <p:nvPr>
            <p:ph type="body" sz="quarter" idx="28"/>
          </p:nvPr>
        </p:nvSpPr>
        <p:spPr/>
        <p:txBody>
          <a:bodyPr/>
          <a:lstStyle/>
          <a:p>
            <a:endParaRPr lang="sv-SE"/>
          </a:p>
        </p:txBody>
      </p:sp>
      <p:sp>
        <p:nvSpPr>
          <p:cNvPr id="14" name="Text Placeholder 13">
            <a:extLst>
              <a:ext uri="{FF2B5EF4-FFF2-40B4-BE49-F238E27FC236}">
                <a16:creationId xmlns:a16="http://schemas.microsoft.com/office/drawing/2014/main" id="{4704C9E7-DCBE-1FDD-B2F4-52F757651880}"/>
              </a:ext>
            </a:extLst>
          </p:cNvPr>
          <p:cNvSpPr>
            <a:spLocks noGrp="1" noRot="1" noMove="1" noResize="1" noEditPoints="1" noAdjustHandles="1" noChangeArrowheads="1" noChangeShapeType="1"/>
          </p:cNvSpPr>
          <p:nvPr>
            <p:ph type="body" sz="quarter" idx="29"/>
          </p:nvPr>
        </p:nvSpPr>
        <p:spPr/>
        <p:txBody>
          <a:bodyPr/>
          <a:lstStyle/>
          <a:p>
            <a:endParaRPr lang="sv-SE"/>
          </a:p>
        </p:txBody>
      </p:sp>
      <p:sp>
        <p:nvSpPr>
          <p:cNvPr id="15" name="Text Placeholder 14">
            <a:extLst>
              <a:ext uri="{FF2B5EF4-FFF2-40B4-BE49-F238E27FC236}">
                <a16:creationId xmlns:a16="http://schemas.microsoft.com/office/drawing/2014/main" id="{C6EA418F-03A4-261A-0BF3-CCBFF01A33A5}"/>
              </a:ext>
            </a:extLst>
          </p:cNvPr>
          <p:cNvSpPr>
            <a:spLocks noGrp="1" noRot="1" noMove="1" noResize="1" noEditPoints="1" noAdjustHandles="1" noChangeArrowheads="1" noChangeShapeType="1"/>
          </p:cNvSpPr>
          <p:nvPr>
            <p:ph type="body" sz="quarter" idx="30"/>
          </p:nvPr>
        </p:nvSpPr>
        <p:spPr/>
        <p:txBody>
          <a:bodyPr/>
          <a:lstStyle/>
          <a:p>
            <a:endParaRPr lang="sv-SE"/>
          </a:p>
        </p:txBody>
      </p:sp>
      <p:sp>
        <p:nvSpPr>
          <p:cNvPr id="16" name="Text Placeholder 15">
            <a:extLst>
              <a:ext uri="{FF2B5EF4-FFF2-40B4-BE49-F238E27FC236}">
                <a16:creationId xmlns:a16="http://schemas.microsoft.com/office/drawing/2014/main" id="{99839FFC-3E45-E84E-207C-474110F92B2F}"/>
              </a:ext>
            </a:extLst>
          </p:cNvPr>
          <p:cNvSpPr>
            <a:spLocks noGrp="1" noRot="1" noMove="1" noResize="1" noEditPoints="1" noAdjustHandles="1" noChangeArrowheads="1" noChangeShapeType="1"/>
          </p:cNvSpPr>
          <p:nvPr>
            <p:ph type="body" sz="quarter" idx="31"/>
          </p:nvPr>
        </p:nvSpPr>
        <p:spPr/>
        <p:txBody>
          <a:bodyPr/>
          <a:lstStyle/>
          <a:p>
            <a:endParaRPr lang="sv-SE"/>
          </a:p>
        </p:txBody>
      </p:sp>
      <p:sp>
        <p:nvSpPr>
          <p:cNvPr id="17" name="Text Placeholder 16">
            <a:extLst>
              <a:ext uri="{FF2B5EF4-FFF2-40B4-BE49-F238E27FC236}">
                <a16:creationId xmlns:a16="http://schemas.microsoft.com/office/drawing/2014/main" id="{0825C26D-C507-933D-18A1-4EEE4A1326D7}"/>
              </a:ext>
            </a:extLst>
          </p:cNvPr>
          <p:cNvSpPr>
            <a:spLocks noGrp="1" noRot="1" noMove="1" noResize="1" noEditPoints="1" noAdjustHandles="1" noChangeArrowheads="1" noChangeShapeType="1"/>
          </p:cNvSpPr>
          <p:nvPr>
            <p:ph type="body" sz="quarter" idx="32"/>
          </p:nvPr>
        </p:nvSpPr>
        <p:spPr/>
        <p:txBody>
          <a:bodyPr/>
          <a:lstStyle/>
          <a:p>
            <a:endParaRPr lang="sv-SE"/>
          </a:p>
        </p:txBody>
      </p:sp>
      <p:sp>
        <p:nvSpPr>
          <p:cNvPr id="18" name="Text Placeholder 17">
            <a:extLst>
              <a:ext uri="{FF2B5EF4-FFF2-40B4-BE49-F238E27FC236}">
                <a16:creationId xmlns:a16="http://schemas.microsoft.com/office/drawing/2014/main" id="{F8037B30-36CB-557F-CD16-945C7730AA45}"/>
              </a:ext>
            </a:extLst>
          </p:cNvPr>
          <p:cNvSpPr>
            <a:spLocks noGrp="1" noRot="1" noMove="1" noResize="1" noEditPoints="1" noAdjustHandles="1" noChangeArrowheads="1" noChangeShapeType="1"/>
          </p:cNvSpPr>
          <p:nvPr>
            <p:ph type="body" sz="quarter" idx="33"/>
          </p:nvPr>
        </p:nvSpPr>
        <p:spPr/>
        <p:txBody>
          <a:bodyPr/>
          <a:lstStyle/>
          <a:p>
            <a:endParaRPr lang="sv-SE"/>
          </a:p>
        </p:txBody>
      </p:sp>
      <p:sp>
        <p:nvSpPr>
          <p:cNvPr id="19" name="Text Placeholder 18">
            <a:extLst>
              <a:ext uri="{FF2B5EF4-FFF2-40B4-BE49-F238E27FC236}">
                <a16:creationId xmlns:a16="http://schemas.microsoft.com/office/drawing/2014/main" id="{66CF33FA-099D-E203-1B48-3D05CF18FDC1}"/>
              </a:ext>
            </a:extLst>
          </p:cNvPr>
          <p:cNvSpPr>
            <a:spLocks noGrp="1" noRot="1" noMove="1" noResize="1" noEditPoints="1" noAdjustHandles="1" noChangeArrowheads="1" noChangeShapeType="1"/>
          </p:cNvSpPr>
          <p:nvPr>
            <p:ph type="body" sz="quarter" idx="34"/>
          </p:nvPr>
        </p:nvSpPr>
        <p:spPr/>
        <p:txBody>
          <a:bodyPr/>
          <a:lstStyle/>
          <a:p>
            <a:endParaRPr lang="sv-SE"/>
          </a:p>
        </p:txBody>
      </p:sp>
      <p:sp>
        <p:nvSpPr>
          <p:cNvPr id="20" name="Text Placeholder 19">
            <a:extLst>
              <a:ext uri="{FF2B5EF4-FFF2-40B4-BE49-F238E27FC236}">
                <a16:creationId xmlns:a16="http://schemas.microsoft.com/office/drawing/2014/main" id="{5C4558C9-3259-85C7-619E-9BA048DB4F4E}"/>
              </a:ext>
            </a:extLst>
          </p:cNvPr>
          <p:cNvSpPr>
            <a:spLocks noGrp="1" noRot="1" noMove="1" noResize="1" noEditPoints="1" noAdjustHandles="1" noChangeArrowheads="1" noChangeShapeType="1"/>
          </p:cNvSpPr>
          <p:nvPr>
            <p:ph type="body" sz="quarter" idx="35"/>
          </p:nvPr>
        </p:nvSpPr>
        <p:spPr/>
        <p:txBody>
          <a:bodyPr/>
          <a:lstStyle/>
          <a:p>
            <a:endParaRPr lang="sv-SE"/>
          </a:p>
        </p:txBody>
      </p:sp>
      <p:sp>
        <p:nvSpPr>
          <p:cNvPr id="21" name="Text Placeholder 20">
            <a:extLst>
              <a:ext uri="{FF2B5EF4-FFF2-40B4-BE49-F238E27FC236}">
                <a16:creationId xmlns:a16="http://schemas.microsoft.com/office/drawing/2014/main" id="{A9D5043D-FF4A-189D-D7D5-E6AF9978E855}"/>
              </a:ext>
            </a:extLst>
          </p:cNvPr>
          <p:cNvSpPr>
            <a:spLocks noGrp="1" noRot="1" noMove="1" noResize="1" noEditPoints="1" noAdjustHandles="1" noChangeArrowheads="1" noChangeShapeType="1"/>
          </p:cNvSpPr>
          <p:nvPr>
            <p:ph type="body" sz="quarter" idx="36"/>
          </p:nvPr>
        </p:nvSpPr>
        <p:spPr/>
        <p:txBody>
          <a:bodyPr/>
          <a:lstStyle/>
          <a:p>
            <a:endParaRPr lang="sv-SE"/>
          </a:p>
        </p:txBody>
      </p:sp>
      <p:sp>
        <p:nvSpPr>
          <p:cNvPr id="22" name="Text Placeholder 21">
            <a:extLst>
              <a:ext uri="{FF2B5EF4-FFF2-40B4-BE49-F238E27FC236}">
                <a16:creationId xmlns:a16="http://schemas.microsoft.com/office/drawing/2014/main" id="{1F9E2ADF-6B2E-CC9D-5F6A-32E8F1F34BBC}"/>
              </a:ext>
            </a:extLst>
          </p:cNvPr>
          <p:cNvSpPr>
            <a:spLocks noGrp="1" noRot="1" noMove="1" noResize="1" noEditPoints="1" noAdjustHandles="1" noChangeArrowheads="1" noChangeShapeType="1"/>
          </p:cNvSpPr>
          <p:nvPr>
            <p:ph type="body" sz="quarter" idx="37"/>
          </p:nvPr>
        </p:nvSpPr>
        <p:spPr/>
        <p:txBody>
          <a:bodyPr/>
          <a:lstStyle/>
          <a:p>
            <a:endParaRPr lang="sv-SE"/>
          </a:p>
        </p:txBody>
      </p:sp>
      <p:sp>
        <p:nvSpPr>
          <p:cNvPr id="23" name="Title 14">
            <a:extLst>
              <a:ext uri="{FF2B5EF4-FFF2-40B4-BE49-F238E27FC236}">
                <a16:creationId xmlns:a16="http://schemas.microsoft.com/office/drawing/2014/main" id="{9D2AFE73-A182-D57D-3CC1-484418D3D989}"/>
              </a:ext>
            </a:extLst>
          </p:cNvPr>
          <p:cNvSpPr txBox="1">
            <a:spLocks noGrp="1" noRot="1" noMove="1" noResize="1" noEditPoints="1" noAdjustHandles="1" noChangeArrowheads="1" noChangeShapeType="1"/>
          </p:cNvSpPr>
          <p:nvPr/>
        </p:nvSpPr>
        <p:spPr>
          <a:xfrm>
            <a:off x="378101" y="343836"/>
            <a:ext cx="3859986" cy="488202"/>
          </a:xfrm>
          <a:prstGeom prst="rect">
            <a:avLst/>
          </a:prstGeom>
        </p:spPr>
        <p:txBody>
          <a:bodyPr vert="horz" lIns="0" tIns="0" rIns="0" bIns="0" rtlCol="0" anchor="b" anchorCtr="0">
            <a:noAutofit/>
          </a:bodyPr>
          <a:lstStyle>
            <a:lvl1pPr algn="l" defTabSz="914400" rtl="0" eaLnBrk="1" latinLnBrk="0" hangingPunct="1">
              <a:lnSpc>
                <a:spcPct val="80000"/>
              </a:lnSpc>
              <a:spcBef>
                <a:spcPct val="0"/>
              </a:spcBef>
              <a:buNone/>
              <a:defRPr sz="6000" kern="1200" cap="none" spc="0" baseline="0">
                <a:solidFill>
                  <a:schemeClr val="tx1"/>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sv-SE" sz="3600" b="0" i="0" u="none" strike="noStrike" kern="1200" cap="none" spc="0" normalizeH="0" baseline="0" noProof="0">
                <a:ln>
                  <a:noFill/>
                </a:ln>
                <a:solidFill>
                  <a:schemeClr val="accent3"/>
                </a:solidFill>
                <a:effectLst/>
                <a:uLnTx/>
                <a:uFillTx/>
                <a:latin typeface="Franklin Gothic Demi Cond"/>
              </a:rPr>
              <a:t>Mall: </a:t>
            </a:r>
            <a:r>
              <a:rPr lang="sv-SE" sz="3600">
                <a:solidFill>
                  <a:schemeClr val="accent3"/>
                </a:solidFill>
                <a:latin typeface="Franklin Gothic Demi Cond"/>
              </a:rPr>
              <a:t>Effektlogik</a:t>
            </a:r>
          </a:p>
        </p:txBody>
      </p:sp>
      <p:sp>
        <p:nvSpPr>
          <p:cNvPr id="24" name="TextBox 23">
            <a:extLst>
              <a:ext uri="{FF2B5EF4-FFF2-40B4-BE49-F238E27FC236}">
                <a16:creationId xmlns:a16="http://schemas.microsoft.com/office/drawing/2014/main" id="{3D3F62B3-7CC5-0649-A335-6C7198D8D5B1}"/>
              </a:ext>
            </a:extLst>
          </p:cNvPr>
          <p:cNvSpPr txBox="1">
            <a:spLocks noGrp="1" noRot="1" noMove="1" noResize="1" noEditPoints="1" noAdjustHandles="1" noChangeArrowheads="1" noChangeShapeType="1"/>
          </p:cNvSpPr>
          <p:nvPr/>
        </p:nvSpPr>
        <p:spPr>
          <a:xfrm rot="16200000">
            <a:off x="10851240" y="491329"/>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s.13-22</a:t>
            </a:r>
            <a:endParaRPr lang="sv-SE" sz="1200" b="1">
              <a:solidFill>
                <a:schemeClr val="accent3">
                  <a:lumMod val="75000"/>
                </a:schemeClr>
              </a:solidFill>
            </a:endParaRPr>
          </a:p>
        </p:txBody>
      </p:sp>
      <p:sp>
        <p:nvSpPr>
          <p:cNvPr id="28" name="Arrow: Right 27">
            <a:extLst>
              <a:ext uri="{FF2B5EF4-FFF2-40B4-BE49-F238E27FC236}">
                <a16:creationId xmlns:a16="http://schemas.microsoft.com/office/drawing/2014/main" id="{31B5D4E2-03AA-D432-E009-9A51EE844D23}"/>
              </a:ext>
            </a:extLst>
          </p:cNvPr>
          <p:cNvSpPr/>
          <p:nvPr/>
        </p:nvSpPr>
        <p:spPr>
          <a:xfrm rot="10800000">
            <a:off x="3281866" y="6497219"/>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29" name="Arrow: Right 28">
            <a:extLst>
              <a:ext uri="{FF2B5EF4-FFF2-40B4-BE49-F238E27FC236}">
                <a16:creationId xmlns:a16="http://schemas.microsoft.com/office/drawing/2014/main" id="{2ED49A07-FDA6-3ADC-1704-99925CB2DB96}"/>
              </a:ext>
            </a:extLst>
          </p:cNvPr>
          <p:cNvSpPr/>
          <p:nvPr/>
        </p:nvSpPr>
        <p:spPr>
          <a:xfrm>
            <a:off x="3287280" y="6292919"/>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0" name="Arrow: Right 29">
            <a:extLst>
              <a:ext uri="{FF2B5EF4-FFF2-40B4-BE49-F238E27FC236}">
                <a16:creationId xmlns:a16="http://schemas.microsoft.com/office/drawing/2014/main" id="{3E179997-E883-3663-3AF7-EC06B3EFC19B}"/>
              </a:ext>
            </a:extLst>
          </p:cNvPr>
          <p:cNvSpPr/>
          <p:nvPr/>
        </p:nvSpPr>
        <p:spPr>
          <a:xfrm rot="16200000">
            <a:off x="4131937" y="6351324"/>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1" name="Arrow: Right 30">
            <a:extLst>
              <a:ext uri="{FF2B5EF4-FFF2-40B4-BE49-F238E27FC236}">
                <a16:creationId xmlns:a16="http://schemas.microsoft.com/office/drawing/2014/main" id="{042B3BA5-5F88-FCA1-3818-CD6C6075F47D}"/>
              </a:ext>
            </a:extLst>
          </p:cNvPr>
          <p:cNvSpPr/>
          <p:nvPr/>
        </p:nvSpPr>
        <p:spPr>
          <a:xfrm rot="16200000">
            <a:off x="3632378" y="6351323"/>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2" name="Arrow: Right 31">
            <a:extLst>
              <a:ext uri="{FF2B5EF4-FFF2-40B4-BE49-F238E27FC236}">
                <a16:creationId xmlns:a16="http://schemas.microsoft.com/office/drawing/2014/main" id="{2984D1F5-36F8-DBC8-7DB7-9C40F952BABB}"/>
              </a:ext>
            </a:extLst>
          </p:cNvPr>
          <p:cNvSpPr/>
          <p:nvPr/>
        </p:nvSpPr>
        <p:spPr>
          <a:xfrm rot="5400000" flipV="1">
            <a:off x="4388812" y="6351323"/>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3" name="Arrow: Right 32">
            <a:extLst>
              <a:ext uri="{FF2B5EF4-FFF2-40B4-BE49-F238E27FC236}">
                <a16:creationId xmlns:a16="http://schemas.microsoft.com/office/drawing/2014/main" id="{C89AC334-B714-D41F-4200-89FB13836403}"/>
              </a:ext>
            </a:extLst>
          </p:cNvPr>
          <p:cNvSpPr/>
          <p:nvPr/>
        </p:nvSpPr>
        <p:spPr>
          <a:xfrm rot="5400000" flipV="1">
            <a:off x="3817734" y="6351323"/>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4" name="Arrow: Right 33">
            <a:extLst>
              <a:ext uri="{FF2B5EF4-FFF2-40B4-BE49-F238E27FC236}">
                <a16:creationId xmlns:a16="http://schemas.microsoft.com/office/drawing/2014/main" id="{EDA4869A-3718-12F9-02CF-0A3187645F96}"/>
              </a:ext>
            </a:extLst>
          </p:cNvPr>
          <p:cNvSpPr/>
          <p:nvPr/>
        </p:nvSpPr>
        <p:spPr>
          <a:xfrm rot="17880448">
            <a:off x="2368869" y="6351323"/>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5" name="Arrow: Right 34">
            <a:extLst>
              <a:ext uri="{FF2B5EF4-FFF2-40B4-BE49-F238E27FC236}">
                <a16:creationId xmlns:a16="http://schemas.microsoft.com/office/drawing/2014/main" id="{302C5766-0BB1-470C-5892-F547661EB5C5}"/>
              </a:ext>
            </a:extLst>
          </p:cNvPr>
          <p:cNvSpPr/>
          <p:nvPr/>
        </p:nvSpPr>
        <p:spPr>
          <a:xfrm rot="17880448">
            <a:off x="2492151" y="6351323"/>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6" name="Arrow: Right 35">
            <a:extLst>
              <a:ext uri="{FF2B5EF4-FFF2-40B4-BE49-F238E27FC236}">
                <a16:creationId xmlns:a16="http://schemas.microsoft.com/office/drawing/2014/main" id="{C1752684-5432-8AB8-DAD9-9922EA0BEDAC}"/>
              </a:ext>
            </a:extLst>
          </p:cNvPr>
          <p:cNvSpPr/>
          <p:nvPr/>
        </p:nvSpPr>
        <p:spPr>
          <a:xfrm rot="3719552" flipV="1">
            <a:off x="4642328" y="6351323"/>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7" name="Arrow: Right 36">
            <a:extLst>
              <a:ext uri="{FF2B5EF4-FFF2-40B4-BE49-F238E27FC236}">
                <a16:creationId xmlns:a16="http://schemas.microsoft.com/office/drawing/2014/main" id="{DC8F8265-BB12-18CA-C7C4-D8A647DF98FA}"/>
              </a:ext>
            </a:extLst>
          </p:cNvPr>
          <p:cNvSpPr/>
          <p:nvPr/>
        </p:nvSpPr>
        <p:spPr>
          <a:xfrm rot="3719552" flipV="1">
            <a:off x="4801331" y="6351323"/>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8" name="Arrow: Right 37">
            <a:extLst>
              <a:ext uri="{FF2B5EF4-FFF2-40B4-BE49-F238E27FC236}">
                <a16:creationId xmlns:a16="http://schemas.microsoft.com/office/drawing/2014/main" id="{F861DF71-67BF-F39B-ABEE-872A4C487E21}"/>
              </a:ext>
            </a:extLst>
          </p:cNvPr>
          <p:cNvSpPr/>
          <p:nvPr/>
        </p:nvSpPr>
        <p:spPr>
          <a:xfrm>
            <a:off x="2926466" y="6292919"/>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39" name="Arrow: Right 38">
            <a:extLst>
              <a:ext uri="{FF2B5EF4-FFF2-40B4-BE49-F238E27FC236}">
                <a16:creationId xmlns:a16="http://schemas.microsoft.com/office/drawing/2014/main" id="{F3889CDA-101C-972D-5513-DF82F20ACC11}"/>
              </a:ext>
            </a:extLst>
          </p:cNvPr>
          <p:cNvSpPr/>
          <p:nvPr/>
        </p:nvSpPr>
        <p:spPr>
          <a:xfrm rot="10800000">
            <a:off x="2901869" y="6497219"/>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43" name="TextBox 42">
            <a:extLst>
              <a:ext uri="{FF2B5EF4-FFF2-40B4-BE49-F238E27FC236}">
                <a16:creationId xmlns:a16="http://schemas.microsoft.com/office/drawing/2014/main" id="{B8D15619-2DCE-BBB9-9C74-238C988482EF}"/>
              </a:ext>
            </a:extLst>
          </p:cNvPr>
          <p:cNvSpPr txBox="1">
            <a:spLocks noGrp="1" noRot="1" noMove="1" noResize="1" noEditPoints="1" noAdjustHandles="1" noChangeArrowheads="1" noChangeShapeType="1"/>
          </p:cNvSpPr>
          <p:nvPr/>
        </p:nvSpPr>
        <p:spPr>
          <a:xfrm>
            <a:off x="547679" y="6144692"/>
            <a:ext cx="1778851" cy="530915"/>
          </a:xfrm>
          <a:prstGeom prst="rect">
            <a:avLst/>
          </a:prstGeom>
          <a:noFill/>
        </p:spPr>
        <p:txBody>
          <a:bodyPr wrap="square">
            <a:spAutoFit/>
          </a:bodyPr>
          <a:lstStyle/>
          <a:p>
            <a:pPr>
              <a:spcAft>
                <a:spcPts val="300"/>
              </a:spcAft>
            </a:pPr>
            <a:r>
              <a:rPr lang="sv-SE" sz="1000" b="1">
                <a:solidFill>
                  <a:schemeClr val="accent3">
                    <a:lumMod val="75000"/>
                  </a:schemeClr>
                </a:solidFill>
              </a:rPr>
              <a:t>Pilförråd:</a:t>
            </a:r>
          </a:p>
          <a:p>
            <a:r>
              <a:rPr lang="sv-SE" sz="800">
                <a:solidFill>
                  <a:schemeClr val="accent3">
                    <a:lumMod val="75000"/>
                  </a:schemeClr>
                </a:solidFill>
              </a:rPr>
              <a:t>Använd dessa pilar för att visa på samband mellan de olika boxarna</a:t>
            </a:r>
          </a:p>
        </p:txBody>
      </p:sp>
      <p:pic>
        <p:nvPicPr>
          <p:cNvPr id="44" name="Graphic 43" descr="Lightbulb and pencil with solid fill">
            <a:extLst>
              <a:ext uri="{FF2B5EF4-FFF2-40B4-BE49-F238E27FC236}">
                <a16:creationId xmlns:a16="http://schemas.microsoft.com/office/drawing/2014/main" id="{20BF5D60-7B2E-A0C9-4A96-B72A763F17FC}"/>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81887" y="421512"/>
            <a:ext cx="288000" cy="288000"/>
          </a:xfrm>
          <a:prstGeom prst="rect">
            <a:avLst/>
          </a:prstGeom>
        </p:spPr>
      </p:pic>
    </p:spTree>
    <p:extLst>
      <p:ext uri="{BB962C8B-B14F-4D97-AF65-F5344CB8AC3E}">
        <p14:creationId xmlns:p14="http://schemas.microsoft.com/office/powerpoint/2010/main" val="1070259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5EBB48C-23B6-2982-D6BD-B3ED8F837319}"/>
              </a:ext>
            </a:extLst>
          </p:cNvPr>
          <p:cNvSpPr>
            <a:spLocks noGrp="1" noRot="1" noMove="1" noResize="1" noEditPoints="1" noAdjustHandles="1" noChangeArrowheads="1" noChangeShapeType="1"/>
          </p:cNvSpPr>
          <p:nvPr/>
        </p:nvSpPr>
        <p:spPr>
          <a:xfrm>
            <a:off x="0" y="0"/>
            <a:ext cx="693136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a:solidFill>
                <a:schemeClr val="tx1"/>
              </a:solidFill>
            </a:endParaRPr>
          </a:p>
        </p:txBody>
      </p:sp>
      <p:sp>
        <p:nvSpPr>
          <p:cNvPr id="2" name="Slide Number Placeholder 1">
            <a:extLst>
              <a:ext uri="{FF2B5EF4-FFF2-40B4-BE49-F238E27FC236}">
                <a16:creationId xmlns:a16="http://schemas.microsoft.com/office/drawing/2014/main" id="{C5853F5A-92F9-6A16-F6BE-D1E4C52FDAEC}"/>
              </a:ext>
            </a:extLst>
          </p:cNvPr>
          <p:cNvSpPr>
            <a:spLocks noGrp="1" noRot="1" noMove="1" noResize="1" noEditPoints="1" noAdjustHandles="1" noChangeArrowheads="1" noChangeShapeType="1"/>
          </p:cNvSpPr>
          <p:nvPr>
            <p:ph type="sldNum" sz="quarter" idx="17"/>
          </p:nvPr>
        </p:nvSpPr>
        <p:spPr/>
        <p:txBody>
          <a:bodyPr/>
          <a:lstStyle/>
          <a:p>
            <a:fld id="{E8645303-2AAE-45D1-913A-B06AE6474513}" type="slidenum">
              <a:rPr lang="sv-SE" smtClean="0"/>
              <a:pPr/>
              <a:t>8</a:t>
            </a:fld>
            <a:endParaRPr lang="sv-SE" dirty="0"/>
          </a:p>
        </p:txBody>
      </p:sp>
      <p:grpSp>
        <p:nvGrpSpPr>
          <p:cNvPr id="19" name="Group 18">
            <a:extLst>
              <a:ext uri="{FF2B5EF4-FFF2-40B4-BE49-F238E27FC236}">
                <a16:creationId xmlns:a16="http://schemas.microsoft.com/office/drawing/2014/main" id="{98A434A4-C27F-037A-385D-2508DC47AE25}"/>
              </a:ext>
            </a:extLst>
          </p:cNvPr>
          <p:cNvGrpSpPr>
            <a:grpSpLocks noGrp="1" noUngrp="1" noRot="1" noMove="1" noResize="1"/>
          </p:cNvGrpSpPr>
          <p:nvPr/>
        </p:nvGrpSpPr>
        <p:grpSpPr>
          <a:xfrm>
            <a:off x="7694622" y="1696882"/>
            <a:ext cx="3794724" cy="4333709"/>
            <a:chOff x="1125654" y="2103080"/>
            <a:chExt cx="3338958" cy="3813205"/>
          </a:xfrm>
        </p:grpSpPr>
        <p:sp>
          <p:nvSpPr>
            <p:cNvPr id="6" name="Rectangle 5">
              <a:extLst>
                <a:ext uri="{FF2B5EF4-FFF2-40B4-BE49-F238E27FC236}">
                  <a16:creationId xmlns:a16="http://schemas.microsoft.com/office/drawing/2014/main" id="{69907AB3-1EF6-42C0-4A47-C640CB575818}"/>
                </a:ext>
              </a:extLst>
            </p:cNvPr>
            <p:cNvSpPr>
              <a:spLocks noGrp="1" noRot="1" noMove="1" noResize="1" noEditPoints="1" noAdjustHandles="1" noChangeArrowheads="1" noChangeShapeType="1"/>
            </p:cNvSpPr>
            <p:nvPr/>
          </p:nvSpPr>
          <p:spPr>
            <a:xfrm>
              <a:off x="1905161" y="2103080"/>
              <a:ext cx="2559451" cy="7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pPr>
                <a:spcAft>
                  <a:spcPts val="200"/>
                </a:spcAft>
              </a:pPr>
              <a:r>
                <a:rPr lang="sv-SE" sz="2000" b="1">
                  <a:solidFill>
                    <a:schemeClr val="tx1"/>
                  </a:solidFill>
                </a:rPr>
                <a:t>Specifika </a:t>
              </a:r>
            </a:p>
          </p:txBody>
        </p:sp>
        <p:sp>
          <p:nvSpPr>
            <p:cNvPr id="7" name="Rectangle 6">
              <a:extLst>
                <a:ext uri="{FF2B5EF4-FFF2-40B4-BE49-F238E27FC236}">
                  <a16:creationId xmlns:a16="http://schemas.microsoft.com/office/drawing/2014/main" id="{E4A4DE98-9A28-CECC-87DF-01DE3987669D}"/>
                </a:ext>
              </a:extLst>
            </p:cNvPr>
            <p:cNvSpPr>
              <a:spLocks noGrp="1" noRot="1" noMove="1" noResize="1" noEditPoints="1" noAdjustHandles="1" noChangeArrowheads="1" noChangeShapeType="1"/>
            </p:cNvSpPr>
            <p:nvPr/>
          </p:nvSpPr>
          <p:spPr>
            <a:xfrm>
              <a:off x="1905161" y="2876381"/>
              <a:ext cx="2559451" cy="7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r>
                <a:rPr lang="sv-SE" sz="2000" b="1">
                  <a:solidFill>
                    <a:schemeClr val="tx1"/>
                  </a:solidFill>
                </a:rPr>
                <a:t>Mätbara</a:t>
              </a:r>
            </a:p>
          </p:txBody>
        </p:sp>
        <p:sp>
          <p:nvSpPr>
            <p:cNvPr id="8" name="Rectangle 7">
              <a:extLst>
                <a:ext uri="{FF2B5EF4-FFF2-40B4-BE49-F238E27FC236}">
                  <a16:creationId xmlns:a16="http://schemas.microsoft.com/office/drawing/2014/main" id="{8D82E3AC-63F7-FFC1-230C-1E77AA70E37A}"/>
                </a:ext>
              </a:extLst>
            </p:cNvPr>
            <p:cNvSpPr>
              <a:spLocks noGrp="1" noRot="1" noMove="1" noResize="1" noEditPoints="1" noAdjustHandles="1" noChangeArrowheads="1" noChangeShapeType="1"/>
            </p:cNvSpPr>
            <p:nvPr/>
          </p:nvSpPr>
          <p:spPr>
            <a:xfrm>
              <a:off x="1905161" y="3649682"/>
              <a:ext cx="2559451" cy="7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r>
                <a:rPr lang="sv-SE" sz="2000" b="1">
                  <a:solidFill>
                    <a:schemeClr val="tx1"/>
                  </a:solidFill>
                </a:rPr>
                <a:t>Accepterade </a:t>
              </a:r>
            </a:p>
          </p:txBody>
        </p:sp>
        <p:sp>
          <p:nvSpPr>
            <p:cNvPr id="9" name="Rectangle 8">
              <a:extLst>
                <a:ext uri="{FF2B5EF4-FFF2-40B4-BE49-F238E27FC236}">
                  <a16:creationId xmlns:a16="http://schemas.microsoft.com/office/drawing/2014/main" id="{32D3F999-3A48-B5FE-A1B5-8B22CDBAC55F}"/>
                </a:ext>
              </a:extLst>
            </p:cNvPr>
            <p:cNvSpPr>
              <a:spLocks noGrp="1" noRot="1" noMove="1" noResize="1" noEditPoints="1" noAdjustHandles="1" noChangeArrowheads="1" noChangeShapeType="1"/>
            </p:cNvSpPr>
            <p:nvPr/>
          </p:nvSpPr>
          <p:spPr>
            <a:xfrm>
              <a:off x="1905161" y="4422983"/>
              <a:ext cx="2559451" cy="7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pPr indent="-228600"/>
              <a:r>
                <a:rPr lang="sv-SE" sz="2000" b="1">
                  <a:solidFill>
                    <a:schemeClr val="tx1"/>
                  </a:solidFill>
                </a:rPr>
                <a:t>Realistiska/relevanta </a:t>
              </a:r>
            </a:p>
          </p:txBody>
        </p:sp>
        <p:sp>
          <p:nvSpPr>
            <p:cNvPr id="10" name="Rectangle 9">
              <a:extLst>
                <a:ext uri="{FF2B5EF4-FFF2-40B4-BE49-F238E27FC236}">
                  <a16:creationId xmlns:a16="http://schemas.microsoft.com/office/drawing/2014/main" id="{C38D28C8-BAA0-CD98-7E9D-9E5A9924A0D7}"/>
                </a:ext>
              </a:extLst>
            </p:cNvPr>
            <p:cNvSpPr>
              <a:spLocks noGrp="1" noRot="1" noMove="1" noResize="1" noEditPoints="1" noAdjustHandles="1" noChangeArrowheads="1" noChangeShapeType="1"/>
            </p:cNvSpPr>
            <p:nvPr/>
          </p:nvSpPr>
          <p:spPr>
            <a:xfrm>
              <a:off x="1905161" y="5196285"/>
              <a:ext cx="2559451" cy="7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pPr indent="-228600"/>
              <a:r>
                <a:rPr lang="sv-SE" sz="2000" b="1">
                  <a:solidFill>
                    <a:schemeClr val="tx1"/>
                  </a:solidFill>
                </a:rPr>
                <a:t>Tidsatta </a:t>
              </a:r>
            </a:p>
          </p:txBody>
        </p:sp>
        <p:sp>
          <p:nvSpPr>
            <p:cNvPr id="11" name="Rectangle 10">
              <a:extLst>
                <a:ext uri="{FF2B5EF4-FFF2-40B4-BE49-F238E27FC236}">
                  <a16:creationId xmlns:a16="http://schemas.microsoft.com/office/drawing/2014/main" id="{B0F34EFD-3A06-7A6E-2417-D61237C4CCC5}"/>
                </a:ext>
              </a:extLst>
            </p:cNvPr>
            <p:cNvSpPr>
              <a:spLocks noGrp="1" noRot="1" noMove="1" noResize="1" noEditPoints="1" noAdjustHandles="1" noChangeArrowheads="1" noChangeShapeType="1"/>
            </p:cNvSpPr>
            <p:nvPr/>
          </p:nvSpPr>
          <p:spPr>
            <a:xfrm>
              <a:off x="1125654" y="2103080"/>
              <a:ext cx="720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a:solidFill>
                    <a:schemeClr val="accent3">
                      <a:lumMod val="20000"/>
                      <a:lumOff val="80000"/>
                    </a:schemeClr>
                  </a:solidFill>
                  <a:latin typeface="+mj-lt"/>
                </a:rPr>
                <a:t>S</a:t>
              </a:r>
              <a:endParaRPr lang="sv-SE" sz="3200">
                <a:solidFill>
                  <a:schemeClr val="accent3">
                    <a:lumMod val="20000"/>
                    <a:lumOff val="80000"/>
                  </a:schemeClr>
                </a:solidFill>
              </a:endParaRPr>
            </a:p>
          </p:txBody>
        </p:sp>
        <p:sp>
          <p:nvSpPr>
            <p:cNvPr id="12" name="Rectangle 11">
              <a:extLst>
                <a:ext uri="{FF2B5EF4-FFF2-40B4-BE49-F238E27FC236}">
                  <a16:creationId xmlns:a16="http://schemas.microsoft.com/office/drawing/2014/main" id="{DAEFA272-1597-5E2B-992E-3C113CB672AD}"/>
                </a:ext>
              </a:extLst>
            </p:cNvPr>
            <p:cNvSpPr>
              <a:spLocks noGrp="1" noRot="1" noMove="1" noResize="1" noEditPoints="1" noAdjustHandles="1" noChangeArrowheads="1" noChangeShapeType="1"/>
            </p:cNvSpPr>
            <p:nvPr/>
          </p:nvSpPr>
          <p:spPr>
            <a:xfrm>
              <a:off x="1125654" y="2876381"/>
              <a:ext cx="720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a:solidFill>
                    <a:schemeClr val="accent3">
                      <a:lumMod val="20000"/>
                      <a:lumOff val="80000"/>
                    </a:schemeClr>
                  </a:solidFill>
                  <a:latin typeface="+mj-lt"/>
                </a:rPr>
                <a:t>M</a:t>
              </a:r>
              <a:endParaRPr lang="sv-SE" sz="3200">
                <a:solidFill>
                  <a:schemeClr val="accent3">
                    <a:lumMod val="20000"/>
                    <a:lumOff val="80000"/>
                  </a:schemeClr>
                </a:solidFill>
              </a:endParaRPr>
            </a:p>
          </p:txBody>
        </p:sp>
        <p:sp>
          <p:nvSpPr>
            <p:cNvPr id="13" name="Rectangle 12">
              <a:extLst>
                <a:ext uri="{FF2B5EF4-FFF2-40B4-BE49-F238E27FC236}">
                  <a16:creationId xmlns:a16="http://schemas.microsoft.com/office/drawing/2014/main" id="{EC4E1B6B-B029-8565-CB55-05C2BF94A962}"/>
                </a:ext>
              </a:extLst>
            </p:cNvPr>
            <p:cNvSpPr>
              <a:spLocks noGrp="1" noRot="1" noMove="1" noResize="1" noEditPoints="1" noAdjustHandles="1" noChangeArrowheads="1" noChangeShapeType="1"/>
            </p:cNvSpPr>
            <p:nvPr/>
          </p:nvSpPr>
          <p:spPr>
            <a:xfrm>
              <a:off x="1125654" y="3649682"/>
              <a:ext cx="720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3600">
                  <a:solidFill>
                    <a:schemeClr val="accent3">
                      <a:lumMod val="20000"/>
                      <a:lumOff val="80000"/>
                    </a:schemeClr>
                  </a:solidFill>
                  <a:latin typeface="+mj-lt"/>
                </a:rPr>
                <a:t>A</a:t>
              </a:r>
              <a:endParaRPr lang="sv-SE" sz="3200">
                <a:solidFill>
                  <a:schemeClr val="accent3">
                    <a:lumMod val="20000"/>
                    <a:lumOff val="80000"/>
                  </a:schemeClr>
                </a:solidFill>
              </a:endParaRPr>
            </a:p>
          </p:txBody>
        </p:sp>
        <p:sp>
          <p:nvSpPr>
            <p:cNvPr id="14" name="Rectangle 13">
              <a:extLst>
                <a:ext uri="{FF2B5EF4-FFF2-40B4-BE49-F238E27FC236}">
                  <a16:creationId xmlns:a16="http://schemas.microsoft.com/office/drawing/2014/main" id="{6CA75A35-1B11-2BE6-AE1B-501EE0ADEB72}"/>
                </a:ext>
              </a:extLst>
            </p:cNvPr>
            <p:cNvSpPr>
              <a:spLocks noGrp="1" noRot="1" noMove="1" noResize="1" noEditPoints="1" noAdjustHandles="1" noChangeArrowheads="1" noChangeShapeType="1"/>
            </p:cNvSpPr>
            <p:nvPr/>
          </p:nvSpPr>
          <p:spPr>
            <a:xfrm>
              <a:off x="1125654" y="4422983"/>
              <a:ext cx="720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lgn="ctr"/>
              <a:r>
                <a:rPr lang="sv-SE" sz="3600">
                  <a:solidFill>
                    <a:schemeClr val="accent3">
                      <a:lumMod val="20000"/>
                      <a:lumOff val="80000"/>
                    </a:schemeClr>
                  </a:solidFill>
                  <a:latin typeface="+mj-lt"/>
                </a:rPr>
                <a:t>R</a:t>
              </a:r>
              <a:endParaRPr lang="sv-SE" sz="3200">
                <a:solidFill>
                  <a:schemeClr val="accent3">
                    <a:lumMod val="20000"/>
                    <a:lumOff val="80000"/>
                  </a:schemeClr>
                </a:solidFill>
              </a:endParaRPr>
            </a:p>
          </p:txBody>
        </p:sp>
        <p:sp>
          <p:nvSpPr>
            <p:cNvPr id="15" name="Rectangle 14">
              <a:extLst>
                <a:ext uri="{FF2B5EF4-FFF2-40B4-BE49-F238E27FC236}">
                  <a16:creationId xmlns:a16="http://schemas.microsoft.com/office/drawing/2014/main" id="{61A5E12C-BBC3-2C93-F5BB-4357910C159F}"/>
                </a:ext>
              </a:extLst>
            </p:cNvPr>
            <p:cNvSpPr>
              <a:spLocks noGrp="1" noRot="1" noMove="1" noResize="1" noEditPoints="1" noAdjustHandles="1" noChangeArrowheads="1" noChangeShapeType="1"/>
            </p:cNvSpPr>
            <p:nvPr/>
          </p:nvSpPr>
          <p:spPr>
            <a:xfrm>
              <a:off x="1125654" y="5196285"/>
              <a:ext cx="720000" cy="72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lgn="ctr"/>
              <a:r>
                <a:rPr lang="sv-SE" sz="3600">
                  <a:solidFill>
                    <a:schemeClr val="accent3">
                      <a:lumMod val="20000"/>
                      <a:lumOff val="80000"/>
                    </a:schemeClr>
                  </a:solidFill>
                  <a:latin typeface="+mj-lt"/>
                </a:rPr>
                <a:t>T</a:t>
              </a:r>
              <a:endParaRPr lang="sv-SE" sz="3200">
                <a:solidFill>
                  <a:schemeClr val="accent3">
                    <a:lumMod val="20000"/>
                    <a:lumOff val="80000"/>
                  </a:schemeClr>
                </a:solidFill>
              </a:endParaRPr>
            </a:p>
          </p:txBody>
        </p:sp>
      </p:grpSp>
      <p:sp>
        <p:nvSpPr>
          <p:cNvPr id="16" name="Title 2">
            <a:extLst>
              <a:ext uri="{FF2B5EF4-FFF2-40B4-BE49-F238E27FC236}">
                <a16:creationId xmlns:a16="http://schemas.microsoft.com/office/drawing/2014/main" id="{B30280AC-15AC-B757-03C3-020ABD5F4DD5}"/>
              </a:ext>
            </a:extLst>
          </p:cNvPr>
          <p:cNvSpPr txBox="1">
            <a:spLocks noGrp="1" noRot="1" noMove="1" noResize="1" noEditPoints="1" noAdjustHandles="1" noChangeArrowheads="1" noChangeShapeType="1"/>
          </p:cNvSpPr>
          <p:nvPr/>
        </p:nvSpPr>
        <p:spPr>
          <a:xfrm>
            <a:off x="763258" y="696855"/>
            <a:ext cx="4776482" cy="734717"/>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6000" kern="1200" cap="none" spc="0" baseline="0">
                <a:solidFill>
                  <a:schemeClr val="bg1"/>
                </a:solidFill>
                <a:latin typeface="+mj-lt"/>
                <a:ea typeface="+mj-ea"/>
                <a:cs typeface="+mj-cs"/>
              </a:defRPr>
            </a:lvl1pPr>
          </a:lstStyle>
          <a:p>
            <a:r>
              <a:rPr lang="sv-SE" sz="3600">
                <a:solidFill>
                  <a:schemeClr val="accent3"/>
                </a:solidFill>
                <a:latin typeface="Franklin Gothic Demi Cond"/>
              </a:rPr>
              <a:t>Formulera mål enligt SMART-kriterier</a:t>
            </a:r>
          </a:p>
        </p:txBody>
      </p:sp>
      <p:sp>
        <p:nvSpPr>
          <p:cNvPr id="3" name="TextBox 2">
            <a:extLst>
              <a:ext uri="{FF2B5EF4-FFF2-40B4-BE49-F238E27FC236}">
                <a16:creationId xmlns:a16="http://schemas.microsoft.com/office/drawing/2014/main" id="{A7CF8108-9806-9A1D-6C8E-A409F60CA7F4}"/>
              </a:ext>
            </a:extLst>
          </p:cNvPr>
          <p:cNvSpPr txBox="1">
            <a:spLocks noGrp="1" noRot="1" noMove="1" noResize="1" noEditPoints="1" noAdjustHandles="1" noChangeArrowheads="1" noChangeShapeType="1"/>
          </p:cNvSpPr>
          <p:nvPr/>
        </p:nvSpPr>
        <p:spPr>
          <a:xfrm>
            <a:off x="1104501" y="2835386"/>
            <a:ext cx="4927810" cy="3009606"/>
          </a:xfrm>
          <a:prstGeom prst="rect">
            <a:avLst/>
          </a:prstGeom>
          <a:noFill/>
        </p:spPr>
        <p:txBody>
          <a:bodyPr wrap="square" lIns="0" tIns="0" rIns="0" bIns="0" rtlCol="0">
            <a:spAutoFit/>
          </a:bodyPr>
          <a:lstStyle/>
          <a:p>
            <a:pPr marL="180000" algn="l">
              <a:lnSpc>
                <a:spcPts val="1800"/>
              </a:lnSpc>
              <a:spcAft>
                <a:spcPts val="1800"/>
              </a:spcAft>
              <a:buClr>
                <a:schemeClr val="tx1"/>
              </a:buClr>
            </a:pPr>
            <a:r>
              <a:rPr lang="sv-SE" sz="1400">
                <a:solidFill>
                  <a:schemeClr val="bg1"/>
                </a:solidFill>
              </a:rPr>
              <a:t>Är målet specifikt och tydligt? Är det enkelt att förstå vad som menas?</a:t>
            </a:r>
          </a:p>
          <a:p>
            <a:pPr marL="180000" algn="l">
              <a:lnSpc>
                <a:spcPts val="1800"/>
              </a:lnSpc>
              <a:spcAft>
                <a:spcPts val="1800"/>
              </a:spcAft>
              <a:buClr>
                <a:schemeClr val="tx1"/>
              </a:buClr>
            </a:pPr>
            <a:r>
              <a:rPr lang="sv-SE" sz="1400">
                <a:solidFill>
                  <a:schemeClr val="bg1"/>
                </a:solidFill>
              </a:rPr>
              <a:t>Går målet att mäta på något sätt? Antingen med kvantitativa eller kvalitativa metoder (ta hjälp av kapitel 5 i guiden).</a:t>
            </a:r>
          </a:p>
          <a:p>
            <a:pPr marL="180000">
              <a:lnSpc>
                <a:spcPts val="1800"/>
              </a:lnSpc>
              <a:spcAft>
                <a:spcPts val="1800"/>
              </a:spcAft>
              <a:buClr>
                <a:schemeClr val="tx1"/>
              </a:buClr>
            </a:pPr>
            <a:r>
              <a:rPr lang="sv-SE" sz="1400">
                <a:solidFill>
                  <a:schemeClr val="bg1"/>
                </a:solidFill>
              </a:rPr>
              <a:t>Är målet förankrat och accepterad bland er i projektet och bland andra som berörs?</a:t>
            </a:r>
          </a:p>
          <a:p>
            <a:pPr marL="180000">
              <a:lnSpc>
                <a:spcPts val="1800"/>
              </a:lnSpc>
              <a:spcBef>
                <a:spcPts val="100"/>
              </a:spcBef>
              <a:spcAft>
                <a:spcPts val="1800"/>
              </a:spcAft>
              <a:buClr>
                <a:schemeClr val="tx1"/>
              </a:buClr>
            </a:pPr>
            <a:r>
              <a:rPr lang="sv-SE" sz="1400">
                <a:solidFill>
                  <a:schemeClr val="bg1"/>
                </a:solidFill>
              </a:rPr>
              <a:t>Är det realistiskt för er att nå målet? Har ni en rimlig ambitionsnivå?</a:t>
            </a:r>
          </a:p>
          <a:p>
            <a:pPr marL="180000">
              <a:lnSpc>
                <a:spcPts val="1800"/>
              </a:lnSpc>
              <a:spcBef>
                <a:spcPts val="100"/>
              </a:spcBef>
              <a:spcAft>
                <a:spcPts val="1800"/>
              </a:spcAft>
              <a:buClr>
                <a:schemeClr val="tx1"/>
              </a:buClr>
            </a:pPr>
            <a:r>
              <a:rPr lang="sv-SE" sz="1400">
                <a:solidFill>
                  <a:schemeClr val="bg1"/>
                </a:solidFill>
              </a:rPr>
              <a:t>När ska målet vara uppnått?</a:t>
            </a:r>
          </a:p>
        </p:txBody>
      </p:sp>
      <p:sp>
        <p:nvSpPr>
          <p:cNvPr id="17" name="TextBox 16">
            <a:extLst>
              <a:ext uri="{FF2B5EF4-FFF2-40B4-BE49-F238E27FC236}">
                <a16:creationId xmlns:a16="http://schemas.microsoft.com/office/drawing/2014/main" id="{091BB3F1-556F-A5AA-AA04-D59873D1C358}"/>
              </a:ext>
            </a:extLst>
          </p:cNvPr>
          <p:cNvSpPr txBox="1">
            <a:spLocks noGrp="1" noRot="1" noMove="1" noResize="1" noEditPoints="1" noAdjustHandles="1" noChangeArrowheads="1" noChangeShapeType="1"/>
          </p:cNvSpPr>
          <p:nvPr/>
        </p:nvSpPr>
        <p:spPr>
          <a:xfrm>
            <a:off x="763258" y="1904892"/>
            <a:ext cx="5332742" cy="584775"/>
          </a:xfrm>
          <a:prstGeom prst="rect">
            <a:avLst/>
          </a:prstGeom>
          <a:noFill/>
        </p:spPr>
        <p:txBody>
          <a:bodyPr wrap="square" lIns="0">
            <a:spAutoFit/>
          </a:bodyPr>
          <a:lstStyle/>
          <a:p>
            <a:pPr algn="l"/>
            <a:r>
              <a:rPr lang="sv-SE" sz="1600">
                <a:solidFill>
                  <a:schemeClr val="bg1"/>
                </a:solidFill>
              </a:rPr>
              <a:t>Gå igenom formuleringarna på era mål för att säkerställa att de uppfyller kriterierna för </a:t>
            </a:r>
            <a:r>
              <a:rPr lang="sv-SE" sz="1600" err="1">
                <a:solidFill>
                  <a:schemeClr val="bg1"/>
                </a:solidFill>
              </a:rPr>
              <a:t>SMART:a</a:t>
            </a:r>
            <a:r>
              <a:rPr lang="sv-SE" sz="1600">
                <a:solidFill>
                  <a:schemeClr val="bg1"/>
                </a:solidFill>
              </a:rPr>
              <a:t> mål. </a:t>
            </a:r>
          </a:p>
        </p:txBody>
      </p:sp>
      <p:grpSp>
        <p:nvGrpSpPr>
          <p:cNvPr id="47" name="Group 46">
            <a:extLst>
              <a:ext uri="{FF2B5EF4-FFF2-40B4-BE49-F238E27FC236}">
                <a16:creationId xmlns:a16="http://schemas.microsoft.com/office/drawing/2014/main" id="{982AABF5-994A-6931-C578-60A4800E9D37}"/>
              </a:ext>
            </a:extLst>
          </p:cNvPr>
          <p:cNvGrpSpPr>
            <a:grpSpLocks noGrp="1" noUngrp="1" noRot="1" noMove="1" noResize="1"/>
          </p:cNvGrpSpPr>
          <p:nvPr/>
        </p:nvGrpSpPr>
        <p:grpSpPr>
          <a:xfrm>
            <a:off x="11125855" y="216714"/>
            <a:ext cx="688044" cy="826230"/>
            <a:chOff x="6402273" y="87049"/>
            <a:chExt cx="688044" cy="826230"/>
          </a:xfrm>
        </p:grpSpPr>
        <p:sp>
          <p:nvSpPr>
            <p:cNvPr id="48" name="TextBox 47">
              <a:extLst>
                <a:ext uri="{FF2B5EF4-FFF2-40B4-BE49-F238E27FC236}">
                  <a16:creationId xmlns:a16="http://schemas.microsoft.com/office/drawing/2014/main" id="{30685948-E146-75FB-4B7E-536B9E3934DE}"/>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s.13-22</a:t>
              </a:r>
              <a:endParaRPr lang="sv-SE" sz="1200" b="1">
                <a:solidFill>
                  <a:schemeClr val="accent3">
                    <a:lumMod val="75000"/>
                  </a:schemeClr>
                </a:solidFill>
              </a:endParaRPr>
            </a:p>
          </p:txBody>
        </p:sp>
        <p:grpSp>
          <p:nvGrpSpPr>
            <p:cNvPr id="49" name="Group 48">
              <a:extLst>
                <a:ext uri="{FF2B5EF4-FFF2-40B4-BE49-F238E27FC236}">
                  <a16:creationId xmlns:a16="http://schemas.microsoft.com/office/drawing/2014/main" id="{87B3A072-D287-401E-6D76-90ABFE4DC7C2}"/>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50" name="Freeform: Shape 49">
                <a:extLst>
                  <a:ext uri="{FF2B5EF4-FFF2-40B4-BE49-F238E27FC236}">
                    <a16:creationId xmlns:a16="http://schemas.microsoft.com/office/drawing/2014/main" id="{93DE0EBE-0CA5-C8E1-9E6E-192E73E0704D}"/>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51" name="Rectangle: Top Corners Rounded 50">
                <a:extLst>
                  <a:ext uri="{FF2B5EF4-FFF2-40B4-BE49-F238E27FC236}">
                    <a16:creationId xmlns:a16="http://schemas.microsoft.com/office/drawing/2014/main" id="{1D608779-3158-D82A-82BF-C20C132BEC25}"/>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sp>
        <p:nvSpPr>
          <p:cNvPr id="28" name="Oval 27">
            <a:extLst>
              <a:ext uri="{FF2B5EF4-FFF2-40B4-BE49-F238E27FC236}">
                <a16:creationId xmlns:a16="http://schemas.microsoft.com/office/drawing/2014/main" id="{A61C1477-9806-FDDE-AD84-ED5BFEB21119}"/>
              </a:ext>
            </a:extLst>
          </p:cNvPr>
          <p:cNvSpPr>
            <a:spLocks noGrp="1" noRot="1" noMove="1" noResize="1" noEditPoints="1" noAdjustHandles="1" noChangeArrowheads="1" noChangeShapeType="1"/>
          </p:cNvSpPr>
          <p:nvPr/>
        </p:nvSpPr>
        <p:spPr>
          <a:xfrm>
            <a:off x="763258" y="2845819"/>
            <a:ext cx="396000" cy="396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tx1"/>
                </a:solidFill>
                <a:latin typeface="+mj-lt"/>
              </a:rPr>
              <a:t>S</a:t>
            </a:r>
          </a:p>
        </p:txBody>
      </p:sp>
      <p:sp>
        <p:nvSpPr>
          <p:cNvPr id="29" name="Oval 28">
            <a:extLst>
              <a:ext uri="{FF2B5EF4-FFF2-40B4-BE49-F238E27FC236}">
                <a16:creationId xmlns:a16="http://schemas.microsoft.com/office/drawing/2014/main" id="{88AC4C74-47C6-D793-8AB9-0BCA9873F1AF}"/>
              </a:ext>
            </a:extLst>
          </p:cNvPr>
          <p:cNvSpPr>
            <a:spLocks noGrp="1" noRot="1" noMove="1" noResize="1" noEditPoints="1" noAdjustHandles="1" noChangeArrowheads="1" noChangeShapeType="1"/>
          </p:cNvSpPr>
          <p:nvPr/>
        </p:nvSpPr>
        <p:spPr>
          <a:xfrm>
            <a:off x="763258" y="3515108"/>
            <a:ext cx="396000" cy="396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tx1"/>
                </a:solidFill>
                <a:latin typeface="+mj-lt"/>
              </a:rPr>
              <a:t>M</a:t>
            </a:r>
          </a:p>
        </p:txBody>
      </p:sp>
      <p:sp>
        <p:nvSpPr>
          <p:cNvPr id="30" name="Oval 29">
            <a:extLst>
              <a:ext uri="{FF2B5EF4-FFF2-40B4-BE49-F238E27FC236}">
                <a16:creationId xmlns:a16="http://schemas.microsoft.com/office/drawing/2014/main" id="{E8E4F9B3-2AEA-7387-751E-4B4980D5D198}"/>
              </a:ext>
            </a:extLst>
          </p:cNvPr>
          <p:cNvSpPr>
            <a:spLocks noGrp="1" noRot="1" noMove="1" noResize="1" noEditPoints="1" noAdjustHandles="1" noChangeArrowheads="1" noChangeShapeType="1"/>
          </p:cNvSpPr>
          <p:nvPr/>
        </p:nvSpPr>
        <p:spPr>
          <a:xfrm>
            <a:off x="763258" y="4188939"/>
            <a:ext cx="396000" cy="396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tx1"/>
                </a:solidFill>
                <a:latin typeface="+mj-lt"/>
              </a:rPr>
              <a:t>A</a:t>
            </a:r>
          </a:p>
        </p:txBody>
      </p:sp>
      <p:sp>
        <p:nvSpPr>
          <p:cNvPr id="31" name="Oval 30">
            <a:extLst>
              <a:ext uri="{FF2B5EF4-FFF2-40B4-BE49-F238E27FC236}">
                <a16:creationId xmlns:a16="http://schemas.microsoft.com/office/drawing/2014/main" id="{9D68B610-7526-A235-476E-076EFFD7837D}"/>
              </a:ext>
            </a:extLst>
          </p:cNvPr>
          <p:cNvSpPr>
            <a:spLocks noGrp="1" noRot="1" noMove="1" noResize="1" noEditPoints="1" noAdjustHandles="1" noChangeArrowheads="1" noChangeShapeType="1"/>
          </p:cNvSpPr>
          <p:nvPr/>
        </p:nvSpPr>
        <p:spPr>
          <a:xfrm>
            <a:off x="763258" y="4862932"/>
            <a:ext cx="396000" cy="396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tx1"/>
                </a:solidFill>
                <a:latin typeface="+mj-lt"/>
              </a:rPr>
              <a:t>R</a:t>
            </a:r>
          </a:p>
        </p:txBody>
      </p:sp>
      <p:sp>
        <p:nvSpPr>
          <p:cNvPr id="32" name="Oval 31">
            <a:extLst>
              <a:ext uri="{FF2B5EF4-FFF2-40B4-BE49-F238E27FC236}">
                <a16:creationId xmlns:a16="http://schemas.microsoft.com/office/drawing/2014/main" id="{C87ADE73-D03F-86DB-2D9E-D5A48858C9B1}"/>
              </a:ext>
            </a:extLst>
          </p:cNvPr>
          <p:cNvSpPr>
            <a:spLocks noGrp="1" noRot="1" noMove="1" noResize="1" noEditPoints="1" noAdjustHandles="1" noChangeArrowheads="1" noChangeShapeType="1"/>
          </p:cNvSpPr>
          <p:nvPr/>
        </p:nvSpPr>
        <p:spPr>
          <a:xfrm>
            <a:off x="763258" y="5536925"/>
            <a:ext cx="396000" cy="396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tx1"/>
                </a:solidFill>
                <a:latin typeface="+mj-lt"/>
              </a:rPr>
              <a:t>T</a:t>
            </a:r>
          </a:p>
        </p:txBody>
      </p:sp>
      <p:pic>
        <p:nvPicPr>
          <p:cNvPr id="33" name="Graphic 32" descr="Lightbulb and pencil with solid fill">
            <a:extLst>
              <a:ext uri="{FF2B5EF4-FFF2-40B4-BE49-F238E27FC236}">
                <a16:creationId xmlns:a16="http://schemas.microsoft.com/office/drawing/2014/main" id="{2003AD55-01A5-B178-696C-47794899C667}"/>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81887" y="421512"/>
            <a:ext cx="288000" cy="288000"/>
          </a:xfrm>
          <a:prstGeom prst="rect">
            <a:avLst/>
          </a:prstGeom>
        </p:spPr>
      </p:pic>
      <p:pic>
        <p:nvPicPr>
          <p:cNvPr id="4" name="Logo_ramboll_white_bmkArt">
            <a:extLst>
              <a:ext uri="{FF2B5EF4-FFF2-40B4-BE49-F238E27FC236}">
                <a16:creationId xmlns:a16="http://schemas.microsoft.com/office/drawing/2014/main" id="{D56021BD-C3BB-495E-C0C7-570C823B2BAB}"/>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Tree>
    <p:extLst>
      <p:ext uri="{BB962C8B-B14F-4D97-AF65-F5344CB8AC3E}">
        <p14:creationId xmlns:p14="http://schemas.microsoft.com/office/powerpoint/2010/main" val="1315212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rrow: Pentagon 34">
            <a:extLst>
              <a:ext uri="{FF2B5EF4-FFF2-40B4-BE49-F238E27FC236}">
                <a16:creationId xmlns:a16="http://schemas.microsoft.com/office/drawing/2014/main" id="{78F5A89E-F95E-C0B0-865A-E518BC922DC4}"/>
              </a:ext>
            </a:extLst>
          </p:cNvPr>
          <p:cNvSpPr>
            <a:spLocks noGrp="1" noRot="1" noMove="1" noResize="1" noEditPoints="1" noAdjustHandles="1" noChangeArrowheads="1" noChangeShapeType="1"/>
          </p:cNvSpPr>
          <p:nvPr/>
        </p:nvSpPr>
        <p:spPr>
          <a:xfrm>
            <a:off x="9360826" y="2564555"/>
            <a:ext cx="2478348" cy="360000"/>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Effektmål (lång sikt)</a:t>
            </a:r>
          </a:p>
        </p:txBody>
      </p:sp>
      <p:sp>
        <p:nvSpPr>
          <p:cNvPr id="34" name="Arrow: Pentagon 33">
            <a:extLst>
              <a:ext uri="{FF2B5EF4-FFF2-40B4-BE49-F238E27FC236}">
                <a16:creationId xmlns:a16="http://schemas.microsoft.com/office/drawing/2014/main" id="{6A362850-B220-CCC2-FA95-609132FEE816}"/>
              </a:ext>
            </a:extLst>
          </p:cNvPr>
          <p:cNvSpPr>
            <a:spLocks noGrp="1" noRot="1" noMove="1" noResize="1" noEditPoints="1" noAdjustHandles="1" noChangeArrowheads="1" noChangeShapeType="1"/>
          </p:cNvSpPr>
          <p:nvPr/>
        </p:nvSpPr>
        <p:spPr>
          <a:xfrm>
            <a:off x="7071553" y="2564555"/>
            <a:ext cx="2529643" cy="360000"/>
          </a:xfrm>
          <a:prstGeom prst="homePlat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Effektmål (kort sikt)</a:t>
            </a:r>
          </a:p>
        </p:txBody>
      </p:sp>
      <p:sp>
        <p:nvSpPr>
          <p:cNvPr id="33" name="Arrow: Pentagon 32">
            <a:extLst>
              <a:ext uri="{FF2B5EF4-FFF2-40B4-BE49-F238E27FC236}">
                <a16:creationId xmlns:a16="http://schemas.microsoft.com/office/drawing/2014/main" id="{42BD4FEA-E63C-C461-3D66-2D47286EC6C1}"/>
              </a:ext>
            </a:extLst>
          </p:cNvPr>
          <p:cNvSpPr>
            <a:spLocks noGrp="1" noRot="1" noMove="1" noResize="1" noEditPoints="1" noAdjustHandles="1" noChangeArrowheads="1" noChangeShapeType="1"/>
          </p:cNvSpPr>
          <p:nvPr/>
        </p:nvSpPr>
        <p:spPr>
          <a:xfrm>
            <a:off x="4774180" y="2564555"/>
            <a:ext cx="2505714" cy="360000"/>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Resultatmål</a:t>
            </a:r>
          </a:p>
        </p:txBody>
      </p:sp>
      <p:pic>
        <p:nvPicPr>
          <p:cNvPr id="5" name="Logo_ramboll_white_bmkArt">
            <a:extLst>
              <a:ext uri="{FF2B5EF4-FFF2-40B4-BE49-F238E27FC236}">
                <a16:creationId xmlns:a16="http://schemas.microsoft.com/office/drawing/2014/main" id="{EDFE6CA0-5321-5DE7-5D47-CFBD111C93B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187701" y="6317816"/>
            <a:ext cx="1134144" cy="237600"/>
          </a:xfrm>
          <a:prstGeom prst="rect">
            <a:avLst/>
          </a:prstGeom>
        </p:spPr>
      </p:pic>
      <p:sp>
        <p:nvSpPr>
          <p:cNvPr id="6" name="Title 14">
            <a:extLst>
              <a:ext uri="{FF2B5EF4-FFF2-40B4-BE49-F238E27FC236}">
                <a16:creationId xmlns:a16="http://schemas.microsoft.com/office/drawing/2014/main" id="{4B200D54-799F-F0B2-752F-72434E8D038E}"/>
              </a:ext>
            </a:extLst>
          </p:cNvPr>
          <p:cNvSpPr txBox="1">
            <a:spLocks noGrp="1" noRot="1" noMove="1" noResize="1" noEditPoints="1" noAdjustHandles="1" noChangeArrowheads="1" noChangeShapeType="1"/>
          </p:cNvSpPr>
          <p:nvPr/>
        </p:nvSpPr>
        <p:spPr>
          <a:xfrm>
            <a:off x="378101" y="343836"/>
            <a:ext cx="3859986" cy="488202"/>
          </a:xfrm>
          <a:prstGeom prst="rect">
            <a:avLst/>
          </a:prstGeom>
        </p:spPr>
        <p:txBody>
          <a:bodyPr vert="horz" lIns="0" tIns="0" rIns="0" bIns="0" rtlCol="0" anchor="b" anchorCtr="0">
            <a:noAutofit/>
          </a:bodyPr>
          <a:lstStyle>
            <a:lvl1pPr algn="l" defTabSz="914400" rtl="0" eaLnBrk="1" latinLnBrk="0" hangingPunct="1">
              <a:lnSpc>
                <a:spcPct val="80000"/>
              </a:lnSpc>
              <a:spcBef>
                <a:spcPct val="0"/>
              </a:spcBef>
              <a:buNone/>
              <a:defRPr sz="6000" kern="1200" cap="none" spc="0" baseline="0">
                <a:solidFill>
                  <a:schemeClr val="tx1"/>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sv-SE" sz="3600">
                <a:solidFill>
                  <a:schemeClr val="accent3"/>
                </a:solidFill>
                <a:latin typeface="Franklin Gothic Demi Cond"/>
              </a:rPr>
              <a:t>Exempel: Effektlogik</a:t>
            </a:r>
          </a:p>
        </p:txBody>
      </p:sp>
      <p:sp>
        <p:nvSpPr>
          <p:cNvPr id="32" name="Arrow: Pentagon 31">
            <a:extLst>
              <a:ext uri="{FF2B5EF4-FFF2-40B4-BE49-F238E27FC236}">
                <a16:creationId xmlns:a16="http://schemas.microsoft.com/office/drawing/2014/main" id="{DE602C09-4785-6EEE-4164-00F4D3DC8CCD}"/>
              </a:ext>
            </a:extLst>
          </p:cNvPr>
          <p:cNvSpPr>
            <a:spLocks noGrp="1" noRot="1" noMove="1" noResize="1" noEditPoints="1" noAdjustHandles="1" noChangeArrowheads="1" noChangeShapeType="1"/>
          </p:cNvSpPr>
          <p:nvPr/>
        </p:nvSpPr>
        <p:spPr>
          <a:xfrm>
            <a:off x="2506698" y="2564555"/>
            <a:ext cx="2465709" cy="360000"/>
          </a:xfrm>
          <a:prstGeom prst="homePlat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Prestationsmål</a:t>
            </a:r>
          </a:p>
        </p:txBody>
      </p:sp>
      <p:sp>
        <p:nvSpPr>
          <p:cNvPr id="31" name="Arrow: Pentagon 30">
            <a:extLst>
              <a:ext uri="{FF2B5EF4-FFF2-40B4-BE49-F238E27FC236}">
                <a16:creationId xmlns:a16="http://schemas.microsoft.com/office/drawing/2014/main" id="{DC383552-F4D1-7CE2-2233-CE099AEA174C}"/>
              </a:ext>
            </a:extLst>
          </p:cNvPr>
          <p:cNvSpPr>
            <a:spLocks noGrp="1" noRot="1" noMove="1" noResize="1" noEditPoints="1" noAdjustHandles="1" noChangeArrowheads="1" noChangeShapeType="1"/>
          </p:cNvSpPr>
          <p:nvPr/>
        </p:nvSpPr>
        <p:spPr>
          <a:xfrm>
            <a:off x="360304" y="2564555"/>
            <a:ext cx="2316441" cy="360000"/>
          </a:xfrm>
          <a:prstGeom prst="homePlat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a:solidFill>
                  <a:schemeClr val="tx1"/>
                </a:solidFill>
              </a:rPr>
              <a:t>Aktiviteter</a:t>
            </a:r>
          </a:p>
        </p:txBody>
      </p:sp>
      <p:sp>
        <p:nvSpPr>
          <p:cNvPr id="54" name="Rectangle 53">
            <a:extLst>
              <a:ext uri="{FF2B5EF4-FFF2-40B4-BE49-F238E27FC236}">
                <a16:creationId xmlns:a16="http://schemas.microsoft.com/office/drawing/2014/main" id="{7746684E-CE90-99FC-F6CC-0F54870E1336}"/>
              </a:ext>
            </a:extLst>
          </p:cNvPr>
          <p:cNvSpPr>
            <a:spLocks noGrp="1" noRot="1" noMove="1" noResize="1" noEditPoints="1" noAdjustHandles="1" noChangeArrowheads="1" noChangeShapeType="1"/>
          </p:cNvSpPr>
          <p:nvPr/>
        </p:nvSpPr>
        <p:spPr>
          <a:xfrm>
            <a:off x="350492"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a:ln>
                  <a:noFill/>
                </a:ln>
                <a:solidFill>
                  <a:srgbClr val="404040"/>
                </a:solidFill>
                <a:effectLst/>
                <a:uLnTx/>
                <a:uFillTx/>
                <a:latin typeface="Franklin Gothic Demi Cond"/>
                <a:ea typeface="ＭＳ Ｐゴシック" pitchFamily="-111" charset="-128"/>
                <a:cs typeface="+mn-cs"/>
              </a:rPr>
              <a:t>Utveckla och testa </a:t>
            </a:r>
            <a:r>
              <a:rPr kumimoji="0" lang="sv-SE" sz="900" b="0" i="0" u="none" strike="noStrike" kern="1200" cap="none" spc="0" normalizeH="0" baseline="0" noProof="0">
                <a:ln>
                  <a:noFill/>
                </a:ln>
                <a:solidFill>
                  <a:srgbClr val="404040"/>
                </a:solidFill>
                <a:effectLst/>
                <a:uLnTx/>
                <a:uFillTx/>
                <a:latin typeface="Arial"/>
                <a:ea typeface="+mn-ea"/>
                <a:cs typeface="+mn-cs"/>
              </a:rPr>
              <a:t>en applikation </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som främjar hållbart resande</a:t>
            </a:r>
          </a:p>
        </p:txBody>
      </p:sp>
      <p:sp>
        <p:nvSpPr>
          <p:cNvPr id="55" name="Rectangle 54">
            <a:extLst>
              <a:ext uri="{FF2B5EF4-FFF2-40B4-BE49-F238E27FC236}">
                <a16:creationId xmlns:a16="http://schemas.microsoft.com/office/drawing/2014/main" id="{F955FE2D-C457-F2C3-4BFF-27A2307AD153}"/>
              </a:ext>
            </a:extLst>
          </p:cNvPr>
          <p:cNvSpPr>
            <a:spLocks noGrp="1" noRot="1" noMove="1" noResize="1" noEditPoints="1" noAdjustHandles="1" noChangeArrowheads="1" noChangeShapeType="1"/>
          </p:cNvSpPr>
          <p:nvPr/>
        </p:nvSpPr>
        <p:spPr>
          <a:xfrm>
            <a:off x="2660725"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Digitalt verktyg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som främjar </a:t>
            </a:r>
            <a:b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hållbart resande och som är anpassat från målgruppens behov.</a:t>
            </a:r>
          </a:p>
        </p:txBody>
      </p:sp>
      <p:sp>
        <p:nvSpPr>
          <p:cNvPr id="56" name="Rectangle 55">
            <a:extLst>
              <a:ext uri="{FF2B5EF4-FFF2-40B4-BE49-F238E27FC236}">
                <a16:creationId xmlns:a16="http://schemas.microsoft.com/office/drawing/2014/main" id="{301B195D-70E0-BEAA-B274-E802B66BA572}"/>
              </a:ext>
            </a:extLst>
          </p:cNvPr>
          <p:cNvSpPr>
            <a:spLocks noGrp="1" noRot="1" noMove="1" noResize="1" noEditPoints="1" noAdjustHandles="1" noChangeArrowheads="1" noChangeShapeType="1"/>
          </p:cNvSpPr>
          <p:nvPr/>
        </p:nvSpPr>
        <p:spPr>
          <a:xfrm>
            <a:off x="4970309"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Det blir enklare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för individer att </a:t>
            </a:r>
            <a:b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välja hållbara resealternativ.</a:t>
            </a:r>
          </a:p>
        </p:txBody>
      </p:sp>
      <p:sp>
        <p:nvSpPr>
          <p:cNvPr id="57" name="Rectangle 56">
            <a:extLst>
              <a:ext uri="{FF2B5EF4-FFF2-40B4-BE49-F238E27FC236}">
                <a16:creationId xmlns:a16="http://schemas.microsoft.com/office/drawing/2014/main" id="{F2C6DC57-7012-2F3F-1BB3-D41B2ED39DEC}"/>
              </a:ext>
            </a:extLst>
          </p:cNvPr>
          <p:cNvSpPr>
            <a:spLocks noGrp="1" noRot="1" noMove="1" noResize="1" noEditPoints="1" noAdjustHandles="1" noChangeArrowheads="1" noChangeShapeType="1"/>
          </p:cNvSpPr>
          <p:nvPr/>
        </p:nvSpPr>
        <p:spPr>
          <a:xfrm>
            <a:off x="7279893"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Individer väljer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i ökad utsträckning </a:t>
            </a:r>
            <a:b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att resa på ett mer hållbart sätt</a:t>
            </a:r>
          </a:p>
        </p:txBody>
      </p:sp>
      <p:sp>
        <p:nvSpPr>
          <p:cNvPr id="58" name="Rectangle 57">
            <a:extLst>
              <a:ext uri="{FF2B5EF4-FFF2-40B4-BE49-F238E27FC236}">
                <a16:creationId xmlns:a16="http://schemas.microsoft.com/office/drawing/2014/main" id="{FE8BE2B2-C395-CFB4-2B12-98C07512CE74}"/>
              </a:ext>
            </a:extLst>
          </p:cNvPr>
          <p:cNvSpPr>
            <a:spLocks noGrp="1" noRot="1" noMove="1" noResize="1" noEditPoints="1" noAdjustHandles="1" noChangeArrowheads="1" noChangeShapeType="1"/>
          </p:cNvSpPr>
          <p:nvPr/>
        </p:nvSpPr>
        <p:spPr>
          <a:xfrm>
            <a:off x="9591987" y="2991921"/>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59" name="Rectangle 58">
            <a:extLst>
              <a:ext uri="{FF2B5EF4-FFF2-40B4-BE49-F238E27FC236}">
                <a16:creationId xmlns:a16="http://schemas.microsoft.com/office/drawing/2014/main" id="{2B6A7958-CA88-E105-F11B-8CC52E0B71C4}"/>
              </a:ext>
            </a:extLst>
          </p:cNvPr>
          <p:cNvSpPr>
            <a:spLocks noGrp="1" noRot="1" noMove="1" noResize="1" noEditPoints="1" noAdjustHandles="1" noChangeArrowheads="1" noChangeShapeType="1"/>
          </p:cNvSpPr>
          <p:nvPr/>
        </p:nvSpPr>
        <p:spPr>
          <a:xfrm>
            <a:off x="350492"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Utvärdera</a:t>
            </a:r>
            <a:r>
              <a:rPr kumimoji="0" lang="sv-SE" sz="900" b="0" i="0" u="none" strike="noStrike" kern="1200" cap="none" spc="0" normalizeH="0" baseline="0" noProof="0">
                <a:ln>
                  <a:noFill/>
                </a:ln>
                <a:solidFill>
                  <a:srgbClr val="404040"/>
                </a:solidFill>
                <a:effectLst/>
                <a:uLnTx/>
                <a:uFillTx/>
                <a:latin typeface="Franklin Gothic Demi Cond"/>
                <a:ea typeface="ＭＳ Ｐゴシック" pitchFamily="-111" charset="-128"/>
                <a:cs typeface="+mn-cs"/>
              </a:rPr>
              <a:t>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vilken effekt </a:t>
            </a:r>
            <a:b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som applikationen har och gör eventuella justeringar.</a:t>
            </a:r>
          </a:p>
        </p:txBody>
      </p:sp>
      <p:sp>
        <p:nvSpPr>
          <p:cNvPr id="60" name="Rectangle 59">
            <a:extLst>
              <a:ext uri="{FF2B5EF4-FFF2-40B4-BE49-F238E27FC236}">
                <a16:creationId xmlns:a16="http://schemas.microsoft.com/office/drawing/2014/main" id="{8254675D-C812-DC03-4FF9-D00497F83D72}"/>
              </a:ext>
            </a:extLst>
          </p:cNvPr>
          <p:cNvSpPr>
            <a:spLocks noGrp="1" noRot="1" noMove="1" noResize="1" noEditPoints="1" noAdjustHandles="1" noChangeArrowheads="1" noChangeShapeType="1"/>
          </p:cNvSpPr>
          <p:nvPr/>
        </p:nvSpPr>
        <p:spPr>
          <a:xfrm>
            <a:off x="2660725"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61" name="Rectangle 60">
            <a:extLst>
              <a:ext uri="{FF2B5EF4-FFF2-40B4-BE49-F238E27FC236}">
                <a16:creationId xmlns:a16="http://schemas.microsoft.com/office/drawing/2014/main" id="{91FB0C79-0509-8266-832A-93A25F8C63E9}"/>
              </a:ext>
            </a:extLst>
          </p:cNvPr>
          <p:cNvSpPr>
            <a:spLocks noGrp="1" noRot="1" noMove="1" noResize="1" noEditPoints="1" noAdjustHandles="1" noChangeArrowheads="1" noChangeShapeType="1"/>
          </p:cNvSpPr>
          <p:nvPr/>
        </p:nvSpPr>
        <p:spPr>
          <a:xfrm>
            <a:off x="4970309"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62" name="Rectangle 61">
            <a:extLst>
              <a:ext uri="{FF2B5EF4-FFF2-40B4-BE49-F238E27FC236}">
                <a16:creationId xmlns:a16="http://schemas.microsoft.com/office/drawing/2014/main" id="{9B2AF35F-9086-C0D5-4463-E68DD02076AB}"/>
              </a:ext>
            </a:extLst>
          </p:cNvPr>
          <p:cNvSpPr>
            <a:spLocks noGrp="1" noRot="1" noMove="1" noResize="1" noEditPoints="1" noAdjustHandles="1" noChangeArrowheads="1" noChangeShapeType="1"/>
          </p:cNvSpPr>
          <p:nvPr/>
        </p:nvSpPr>
        <p:spPr>
          <a:xfrm>
            <a:off x="7279893" y="377617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63" name="Rectangle 62">
            <a:extLst>
              <a:ext uri="{FF2B5EF4-FFF2-40B4-BE49-F238E27FC236}">
                <a16:creationId xmlns:a16="http://schemas.microsoft.com/office/drawing/2014/main" id="{F1CCEA5E-C595-2B6F-DDD4-268EB9C7F0D5}"/>
              </a:ext>
            </a:extLst>
          </p:cNvPr>
          <p:cNvSpPr>
            <a:spLocks noGrp="1" noRot="1" noMove="1" noResize="1" noEditPoints="1" noAdjustHandles="1" noChangeArrowheads="1" noChangeShapeType="1"/>
          </p:cNvSpPr>
          <p:nvPr/>
        </p:nvSpPr>
        <p:spPr>
          <a:xfrm>
            <a:off x="9591987" y="3776172"/>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Kommuner minskar sina utsläpp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från arbets- och fritidsresande med X % år 2030 jämfört med 2020.</a:t>
            </a:r>
          </a:p>
        </p:txBody>
      </p:sp>
      <p:sp>
        <p:nvSpPr>
          <p:cNvPr id="64" name="Rectangle 63">
            <a:extLst>
              <a:ext uri="{FF2B5EF4-FFF2-40B4-BE49-F238E27FC236}">
                <a16:creationId xmlns:a16="http://schemas.microsoft.com/office/drawing/2014/main" id="{E1E79EF0-A3EB-04FD-2B15-71099FBDF054}"/>
              </a:ext>
            </a:extLst>
          </p:cNvPr>
          <p:cNvSpPr>
            <a:spLocks noGrp="1" noRot="1" noMove="1" noResize="1" noEditPoints="1" noAdjustHandles="1" noChangeArrowheads="1" noChangeShapeType="1"/>
          </p:cNvSpPr>
          <p:nvPr/>
        </p:nvSpPr>
        <p:spPr>
          <a:xfrm>
            <a:off x="350492"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marR="0" lvl="0" indent="0" algn="ctr" defTabSz="914400" rtl="0" eaLnBrk="0" fontAlgn="auto" latinLnBrk="0" hangingPunct="0">
              <a:lnSpc>
                <a:spcPct val="100000"/>
              </a:lnSpc>
              <a:spcBef>
                <a:spcPts val="600"/>
              </a:spcBef>
              <a:spcAft>
                <a:spcPts val="600"/>
              </a:spcAft>
              <a:buClrTx/>
              <a:buSzTx/>
              <a:buFontTx/>
              <a:buNone/>
              <a:tabLst/>
              <a:defRPr/>
            </a:pPr>
            <a:r>
              <a:rPr lang="sv-SE" sz="1000">
                <a:solidFill>
                  <a:srgbClr val="404040"/>
                </a:solidFill>
                <a:latin typeface="Franklin Gothic Demi Cond"/>
                <a:ea typeface="ＭＳ Ｐゴシック" pitchFamily="-111" charset="-128"/>
              </a:rPr>
              <a:t>Utvärdera </a:t>
            </a: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vilken effekt </a:t>
            </a:r>
            <a:b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ＭＳ Ｐゴシック" pitchFamily="-111" charset="-128"/>
                <a:cs typeface="+mn-cs"/>
              </a:rPr>
              <a:t>som applikationen har och gör eventuella justeringar.</a:t>
            </a:r>
          </a:p>
        </p:txBody>
      </p:sp>
      <p:sp>
        <p:nvSpPr>
          <p:cNvPr id="65" name="Rectangle 64">
            <a:extLst>
              <a:ext uri="{FF2B5EF4-FFF2-40B4-BE49-F238E27FC236}">
                <a16:creationId xmlns:a16="http://schemas.microsoft.com/office/drawing/2014/main" id="{AE58D3D5-E68C-665E-F237-931D081AF87F}"/>
              </a:ext>
            </a:extLst>
          </p:cNvPr>
          <p:cNvSpPr>
            <a:spLocks noGrp="1" noRot="1" noMove="1" noResize="1" noEditPoints="1" noAdjustHandles="1" noChangeArrowheads="1" noChangeShapeType="1"/>
          </p:cNvSpPr>
          <p:nvPr/>
        </p:nvSpPr>
        <p:spPr>
          <a:xfrm>
            <a:off x="2660725"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000">
                <a:solidFill>
                  <a:srgbClr val="404040"/>
                </a:solidFill>
                <a:latin typeface="Franklin Gothic Demi Cond"/>
                <a:ea typeface="ＭＳ Ｐゴシック" pitchFamily="-111" charset="-128"/>
              </a:rPr>
              <a:t>Övergripande metod </a:t>
            </a:r>
            <a:r>
              <a:rPr kumimoji="0" lang="sv-SE" sz="900" b="0" i="0" u="none" strike="noStrike" kern="1200" cap="none" spc="0" normalizeH="0" baseline="0" noProof="0">
                <a:ln>
                  <a:noFill/>
                </a:ln>
                <a:solidFill>
                  <a:srgbClr val="404040"/>
                </a:solidFill>
                <a:effectLst/>
                <a:uLnTx/>
                <a:uFillTx/>
                <a:latin typeface="Arial"/>
                <a:ea typeface="+mn-ea"/>
                <a:cs typeface="+mn-cs"/>
              </a:rPr>
              <a:t>för att </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implementera insatser som </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främjar hållbart resande.</a:t>
            </a:r>
          </a:p>
        </p:txBody>
      </p:sp>
      <p:sp>
        <p:nvSpPr>
          <p:cNvPr id="66" name="Rectangle 65">
            <a:extLst>
              <a:ext uri="{FF2B5EF4-FFF2-40B4-BE49-F238E27FC236}">
                <a16:creationId xmlns:a16="http://schemas.microsoft.com/office/drawing/2014/main" id="{020AA387-82A2-80FB-B7B1-016CB8FA6933}"/>
              </a:ext>
            </a:extLst>
          </p:cNvPr>
          <p:cNvSpPr>
            <a:spLocks noGrp="1" noRot="1" noMove="1" noResize="1" noEditPoints="1" noAdjustHandles="1" noChangeArrowheads="1" noChangeShapeType="1"/>
          </p:cNvSpPr>
          <p:nvPr/>
        </p:nvSpPr>
        <p:spPr>
          <a:xfrm>
            <a:off x="4970309"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000">
                <a:solidFill>
                  <a:srgbClr val="404040"/>
                </a:solidFill>
                <a:latin typeface="Franklin Gothic Demi Cond"/>
                <a:ea typeface="ＭＳ Ｐゴシック" pitchFamily="-111" charset="-128"/>
              </a:rPr>
              <a:t>Kommuner får ökad förståelse </a:t>
            </a:r>
            <a:r>
              <a:rPr kumimoji="0" lang="sv-SE" sz="900" b="0" i="0" u="none" strike="noStrike" kern="1200" cap="none" spc="0" normalizeH="0" baseline="0" noProof="0">
                <a:ln>
                  <a:noFill/>
                </a:ln>
                <a:solidFill>
                  <a:srgbClr val="404040"/>
                </a:solidFill>
                <a:effectLst/>
                <a:uLnTx/>
                <a:uFillTx/>
                <a:latin typeface="Arial"/>
                <a:ea typeface="+mn-ea"/>
                <a:cs typeface="+mn-cs"/>
              </a:rPr>
              <a:t>och</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 exempel på hur de kan arbeta för </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att främja hållbart resande.</a:t>
            </a:r>
          </a:p>
        </p:txBody>
      </p:sp>
      <p:sp>
        <p:nvSpPr>
          <p:cNvPr id="67" name="Rectangle 66">
            <a:extLst>
              <a:ext uri="{FF2B5EF4-FFF2-40B4-BE49-F238E27FC236}">
                <a16:creationId xmlns:a16="http://schemas.microsoft.com/office/drawing/2014/main" id="{447AEE12-1865-7962-2618-DA9D0EB8AE9C}"/>
              </a:ext>
            </a:extLst>
          </p:cNvPr>
          <p:cNvSpPr>
            <a:spLocks noGrp="1" noRot="1" noMove="1" noResize="1" noEditPoints="1" noAdjustHandles="1" noChangeArrowheads="1" noChangeShapeType="1"/>
          </p:cNvSpPr>
          <p:nvPr/>
        </p:nvSpPr>
        <p:spPr>
          <a:xfrm>
            <a:off x="7279893" y="4560418"/>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000">
                <a:solidFill>
                  <a:srgbClr val="404040"/>
                </a:solidFill>
                <a:latin typeface="Franklin Gothic Demi Cond"/>
                <a:ea typeface="ＭＳ Ｐゴシック" pitchFamily="-111" charset="-128"/>
              </a:rPr>
              <a:t>Kommuner använder metoden </a:t>
            </a:r>
            <a:br>
              <a:rPr kumimoji="0" lang="sv-SE" sz="900" b="0" i="0" u="none" strike="noStrike" kern="1200" cap="none" spc="0" normalizeH="0" baseline="0" noProof="0">
                <a:ln>
                  <a:noFill/>
                </a:ln>
                <a:solidFill>
                  <a:srgbClr val="404040"/>
                </a:solidFill>
                <a:effectLst/>
                <a:uLnTx/>
                <a:uFillTx/>
                <a:latin typeface="Franklin Gothic Demi Cond"/>
                <a:ea typeface="ＭＳ Ｐゴシック" pitchFamily="-111" charset="-128"/>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för att implementera insatser som främjar hållbart resande. </a:t>
            </a:r>
          </a:p>
        </p:txBody>
      </p:sp>
      <p:sp>
        <p:nvSpPr>
          <p:cNvPr id="68" name="Rectangle 67">
            <a:extLst>
              <a:ext uri="{FF2B5EF4-FFF2-40B4-BE49-F238E27FC236}">
                <a16:creationId xmlns:a16="http://schemas.microsoft.com/office/drawing/2014/main" id="{10BF900E-CFEB-92BA-3E5A-5716DE2C56E7}"/>
              </a:ext>
            </a:extLst>
          </p:cNvPr>
          <p:cNvSpPr>
            <a:spLocks noGrp="1" noRot="1" noMove="1" noResize="1" noEditPoints="1" noAdjustHandles="1" noChangeArrowheads="1" noChangeShapeType="1"/>
          </p:cNvSpPr>
          <p:nvPr/>
        </p:nvSpPr>
        <p:spPr>
          <a:xfrm>
            <a:off x="9591987" y="4560420"/>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69" name="Rectangle 68">
            <a:extLst>
              <a:ext uri="{FF2B5EF4-FFF2-40B4-BE49-F238E27FC236}">
                <a16:creationId xmlns:a16="http://schemas.microsoft.com/office/drawing/2014/main" id="{A9F6B080-D64B-43DF-7249-F7B7729CE45B}"/>
              </a:ext>
            </a:extLst>
          </p:cNvPr>
          <p:cNvSpPr>
            <a:spLocks noGrp="1" noRot="1" noMove="1" noResize="1" noEditPoints="1" noAdjustHandles="1" noChangeArrowheads="1" noChangeShapeType="1"/>
          </p:cNvSpPr>
          <p:nvPr/>
        </p:nvSpPr>
        <p:spPr>
          <a:xfrm>
            <a:off x="350492"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000">
                <a:solidFill>
                  <a:srgbClr val="404040"/>
                </a:solidFill>
                <a:latin typeface="Franklin Gothic Demi Cond"/>
                <a:ea typeface="ＭＳ Ｐゴシック" pitchFamily="-111" charset="-128"/>
              </a:rPr>
              <a:t>Analys</a:t>
            </a:r>
            <a:r>
              <a:rPr kumimoji="0" lang="sv-SE" sz="900" b="0" i="0" u="none" strike="noStrike" kern="1200" cap="none" spc="0" normalizeH="0" baseline="0" noProof="0">
                <a:ln>
                  <a:noFill/>
                </a:ln>
                <a:solidFill>
                  <a:srgbClr val="404040"/>
                </a:solidFill>
                <a:effectLst/>
                <a:uLnTx/>
                <a:uFillTx/>
                <a:latin typeface="Arial"/>
                <a:ea typeface="+mn-ea"/>
                <a:cs typeface="+mn-cs"/>
              </a:rPr>
              <a:t> av insatser som</a:t>
            </a:r>
            <a:br>
              <a:rPr kumimoji="0" lang="sv-SE" sz="900" b="0" i="0" u="none" strike="noStrike" kern="1200" cap="none" spc="0" normalizeH="0" baseline="0" noProof="0">
                <a:ln>
                  <a:noFill/>
                </a:ln>
                <a:solidFill>
                  <a:srgbClr val="404040"/>
                </a:solidFill>
                <a:effectLst/>
                <a:uLnTx/>
                <a:uFillTx/>
                <a:latin typeface="Arial"/>
                <a:ea typeface="+mn-ea"/>
                <a:cs typeface="+mn-cs"/>
              </a:rPr>
            </a:br>
            <a:r>
              <a:rPr kumimoji="0" lang="sv-SE" sz="900" b="0" i="0" u="none" strike="noStrike" kern="1200" cap="none" spc="0" normalizeH="0" baseline="0" noProof="0">
                <a:ln>
                  <a:noFill/>
                </a:ln>
                <a:solidFill>
                  <a:srgbClr val="404040"/>
                </a:solidFill>
                <a:effectLst/>
                <a:uLnTx/>
                <a:uFillTx/>
                <a:latin typeface="Arial"/>
                <a:ea typeface="+mn-ea"/>
                <a:cs typeface="+mn-cs"/>
              </a:rPr>
              <a:t> är effektiva för att främja hållbart resande.</a:t>
            </a:r>
          </a:p>
        </p:txBody>
      </p:sp>
      <p:sp>
        <p:nvSpPr>
          <p:cNvPr id="70" name="Rectangle 69">
            <a:extLst>
              <a:ext uri="{FF2B5EF4-FFF2-40B4-BE49-F238E27FC236}">
                <a16:creationId xmlns:a16="http://schemas.microsoft.com/office/drawing/2014/main" id="{AAB8CCC1-5312-DA9A-14A9-2CF9A4C37183}"/>
              </a:ext>
            </a:extLst>
          </p:cNvPr>
          <p:cNvSpPr>
            <a:spLocks noGrp="1" noRot="1" noMove="1" noResize="1" noEditPoints="1" noAdjustHandles="1" noChangeArrowheads="1" noChangeShapeType="1"/>
          </p:cNvSpPr>
          <p:nvPr/>
        </p:nvSpPr>
        <p:spPr>
          <a:xfrm>
            <a:off x="2660725"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71" name="Rectangle 70">
            <a:extLst>
              <a:ext uri="{FF2B5EF4-FFF2-40B4-BE49-F238E27FC236}">
                <a16:creationId xmlns:a16="http://schemas.microsoft.com/office/drawing/2014/main" id="{61E2CCD0-42AB-FA8F-725B-F3AFCE82A8AF}"/>
              </a:ext>
            </a:extLst>
          </p:cNvPr>
          <p:cNvSpPr>
            <a:spLocks noGrp="1" noRot="1" noMove="1" noResize="1" noEditPoints="1" noAdjustHandles="1" noChangeArrowheads="1" noChangeShapeType="1"/>
          </p:cNvSpPr>
          <p:nvPr/>
        </p:nvSpPr>
        <p:spPr>
          <a:xfrm>
            <a:off x="4970309"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72" name="Rectangle 71">
            <a:extLst>
              <a:ext uri="{FF2B5EF4-FFF2-40B4-BE49-F238E27FC236}">
                <a16:creationId xmlns:a16="http://schemas.microsoft.com/office/drawing/2014/main" id="{E7F1C5D8-7309-8039-4CD8-D57BC6DD5929}"/>
              </a:ext>
            </a:extLst>
          </p:cNvPr>
          <p:cNvSpPr>
            <a:spLocks noGrp="1" noRot="1" noMove="1" noResize="1" noEditPoints="1" noAdjustHandles="1" noChangeArrowheads="1" noChangeShapeType="1"/>
          </p:cNvSpPr>
          <p:nvPr/>
        </p:nvSpPr>
        <p:spPr>
          <a:xfrm>
            <a:off x="7279893"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73" name="Rectangle 72">
            <a:extLst>
              <a:ext uri="{FF2B5EF4-FFF2-40B4-BE49-F238E27FC236}">
                <a16:creationId xmlns:a16="http://schemas.microsoft.com/office/drawing/2014/main" id="{3E711939-DD38-8EBA-9B29-7CF98955A30F}"/>
              </a:ext>
            </a:extLst>
          </p:cNvPr>
          <p:cNvSpPr>
            <a:spLocks noGrp="1" noRot="1" noMove="1" noResize="1" noEditPoints="1" noAdjustHandles="1" noChangeArrowheads="1" noChangeShapeType="1"/>
          </p:cNvSpPr>
          <p:nvPr/>
        </p:nvSpPr>
        <p:spPr>
          <a:xfrm>
            <a:off x="9591987" y="5344665"/>
            <a:ext cx="2247186" cy="7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900">
              <a:solidFill>
                <a:schemeClr val="bg1"/>
              </a:solidFill>
            </a:endParaRPr>
          </a:p>
        </p:txBody>
      </p:sp>
      <p:sp>
        <p:nvSpPr>
          <p:cNvPr id="96" name="TextBox 95">
            <a:extLst>
              <a:ext uri="{FF2B5EF4-FFF2-40B4-BE49-F238E27FC236}">
                <a16:creationId xmlns:a16="http://schemas.microsoft.com/office/drawing/2014/main" id="{7459A100-B0CB-867E-DDBD-6147EA0FC37C}"/>
              </a:ext>
            </a:extLst>
          </p:cNvPr>
          <p:cNvSpPr txBox="1">
            <a:spLocks noGrp="1" noRot="1" noMove="1" noResize="1" noEditPoints="1" noAdjustHandles="1" noChangeArrowheads="1" noChangeShapeType="1"/>
          </p:cNvSpPr>
          <p:nvPr/>
        </p:nvSpPr>
        <p:spPr>
          <a:xfrm>
            <a:off x="7849320" y="271029"/>
            <a:ext cx="1390377" cy="646331"/>
          </a:xfrm>
          <a:prstGeom prst="rect">
            <a:avLst/>
          </a:prstGeom>
          <a:noFill/>
        </p:spPr>
        <p:txBody>
          <a:bodyPr wrap="square" lIns="0" rIns="0">
            <a:spAutoFit/>
          </a:bodyPr>
          <a:lstStyle/>
          <a:p>
            <a:pPr>
              <a:tabLst>
                <a:tab pos="447675" algn="l"/>
              </a:tabLst>
            </a:pPr>
            <a:r>
              <a:rPr lang="sv-SE" sz="1200" b="1">
                <a:solidFill>
                  <a:schemeClr val="accent3">
                    <a:lumMod val="75000"/>
                  </a:schemeClr>
                </a:solidFill>
              </a:rPr>
              <a:t>Börja här och följ instruktionerna i steg 1-5 </a:t>
            </a:r>
            <a:endParaRPr lang="sv-SE" sz="1200">
              <a:solidFill>
                <a:schemeClr val="accent3">
                  <a:lumMod val="75000"/>
                </a:schemeClr>
              </a:solidFill>
            </a:endParaRPr>
          </a:p>
        </p:txBody>
      </p:sp>
      <p:sp>
        <p:nvSpPr>
          <p:cNvPr id="81" name="Arrow: Pentagon 80">
            <a:extLst>
              <a:ext uri="{FF2B5EF4-FFF2-40B4-BE49-F238E27FC236}">
                <a16:creationId xmlns:a16="http://schemas.microsoft.com/office/drawing/2014/main" id="{36E1ED39-E4A3-F35F-2BCA-8897D9DD363D}"/>
              </a:ext>
            </a:extLst>
          </p:cNvPr>
          <p:cNvSpPr>
            <a:spLocks noGrp="1" noRot="1" noMove="1" noResize="1" noEditPoints="1" noAdjustHandles="1" noChangeArrowheads="1" noChangeShapeType="1"/>
          </p:cNvSpPr>
          <p:nvPr/>
        </p:nvSpPr>
        <p:spPr>
          <a:xfrm>
            <a:off x="383625" y="1938792"/>
            <a:ext cx="6687928" cy="504000"/>
          </a:xfrm>
          <a:prstGeom prst="homePlate">
            <a:avLst>
              <a:gd name="adj" fmla="val 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sv-SE" sz="800">
                <a:solidFill>
                  <a:schemeClr val="bg1"/>
                </a:solidFill>
              </a:rPr>
              <a:t>Säkerställ att det finns en logisk kedja från era ifyllda aktiviteter, prestationer, resultat och effekter. Är det sannolikt att planerade aktiviteter bidrar till önskad förändring? Bygger effektlogiken på rimliga antaganden?</a:t>
            </a:r>
          </a:p>
        </p:txBody>
      </p:sp>
      <p:sp>
        <p:nvSpPr>
          <p:cNvPr id="48" name="TextBox 47">
            <a:extLst>
              <a:ext uri="{FF2B5EF4-FFF2-40B4-BE49-F238E27FC236}">
                <a16:creationId xmlns:a16="http://schemas.microsoft.com/office/drawing/2014/main" id="{50035E6D-ADB0-ACB5-B15B-4941DE2A0B02}"/>
              </a:ext>
            </a:extLst>
          </p:cNvPr>
          <p:cNvSpPr txBox="1">
            <a:spLocks noGrp="1" noRot="1" noMove="1" noResize="1" noEditPoints="1" noAdjustHandles="1" noChangeArrowheads="1" noChangeShapeType="1"/>
          </p:cNvSpPr>
          <p:nvPr/>
        </p:nvSpPr>
        <p:spPr>
          <a:xfrm>
            <a:off x="478685" y="1939461"/>
            <a:ext cx="309455" cy="492443"/>
          </a:xfrm>
          <a:prstGeom prst="rect">
            <a:avLst/>
          </a:prstGeom>
          <a:noFill/>
        </p:spPr>
        <p:txBody>
          <a:bodyPr wrap="square" lIns="0" tIns="0" rIns="0" bIns="0" rtlCol="0">
            <a:spAutoFit/>
          </a:bodyPr>
          <a:lstStyle/>
          <a:p>
            <a:pPr algn="ctr"/>
            <a:r>
              <a:rPr lang="sv-SE" sz="3200">
                <a:latin typeface="Franklin Gothic Demi Cond"/>
                <a:ea typeface="+mj-ea"/>
                <a:cs typeface="+mj-cs"/>
              </a:rPr>
              <a:t>5</a:t>
            </a:r>
          </a:p>
        </p:txBody>
      </p:sp>
      <p:sp>
        <p:nvSpPr>
          <p:cNvPr id="80" name="Arrow: Pentagon 79">
            <a:extLst>
              <a:ext uri="{FF2B5EF4-FFF2-40B4-BE49-F238E27FC236}">
                <a16:creationId xmlns:a16="http://schemas.microsoft.com/office/drawing/2014/main" id="{D2191E65-E191-4CE4-BED5-3AF7A68F11CA}"/>
              </a:ext>
            </a:extLst>
          </p:cNvPr>
          <p:cNvSpPr>
            <a:spLocks noGrp="1" noRot="1" noMove="1" noResize="1" noEditPoints="1" noAdjustHandles="1" noChangeArrowheads="1" noChangeShapeType="1"/>
          </p:cNvSpPr>
          <p:nvPr/>
        </p:nvSpPr>
        <p:spPr>
          <a:xfrm flipH="1">
            <a:off x="360303" y="1230994"/>
            <a:ext cx="4604399" cy="648000"/>
          </a:xfrm>
          <a:prstGeom prst="homePlate">
            <a:avLst>
              <a:gd name="adj" fmla="val 26481"/>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rtlCol="0" anchor="ctr"/>
          <a:lstStyle/>
          <a:p>
            <a:r>
              <a:rPr lang="sv-SE" sz="800">
                <a:solidFill>
                  <a:schemeClr val="tx1"/>
                </a:solidFill>
              </a:rPr>
              <a:t>Fyll i vilka </a:t>
            </a:r>
            <a:r>
              <a:rPr lang="sv-SE" sz="800" b="1">
                <a:solidFill>
                  <a:schemeClr val="tx1"/>
                </a:solidFill>
              </a:rPr>
              <a:t>aktiviteter</a:t>
            </a:r>
            <a:r>
              <a:rPr lang="sv-SE" sz="800">
                <a:solidFill>
                  <a:schemeClr val="tx1"/>
                </a:solidFill>
              </a:rPr>
              <a:t> som ni ska genomföra i projektet för att bidra till önskade </a:t>
            </a:r>
            <a:br>
              <a:rPr lang="sv-SE" sz="800">
                <a:solidFill>
                  <a:schemeClr val="tx1"/>
                </a:solidFill>
              </a:rPr>
            </a:br>
            <a:r>
              <a:rPr lang="sv-SE" sz="800">
                <a:solidFill>
                  <a:schemeClr val="tx1"/>
                </a:solidFill>
              </a:rPr>
              <a:t>resultat och effekter. Under </a:t>
            </a:r>
            <a:r>
              <a:rPr lang="sv-SE" sz="800" b="1">
                <a:solidFill>
                  <a:schemeClr val="tx1"/>
                </a:solidFill>
              </a:rPr>
              <a:t>Prestation</a:t>
            </a:r>
            <a:r>
              <a:rPr lang="sv-SE" sz="800">
                <a:solidFill>
                  <a:schemeClr val="tx1"/>
                </a:solidFill>
              </a:rPr>
              <a:t> fyller ni de direkta prestationerna av </a:t>
            </a:r>
            <a:br>
              <a:rPr lang="sv-SE" sz="800">
                <a:solidFill>
                  <a:schemeClr val="tx1"/>
                </a:solidFill>
              </a:rPr>
            </a:br>
            <a:r>
              <a:rPr lang="sv-SE" sz="800">
                <a:solidFill>
                  <a:schemeClr val="tx1"/>
                </a:solidFill>
              </a:rPr>
              <a:t>genomförda aktiviteter. </a:t>
            </a:r>
          </a:p>
        </p:txBody>
      </p:sp>
      <p:sp>
        <p:nvSpPr>
          <p:cNvPr id="53" name="Arrow: Pentagon 52">
            <a:extLst>
              <a:ext uri="{FF2B5EF4-FFF2-40B4-BE49-F238E27FC236}">
                <a16:creationId xmlns:a16="http://schemas.microsoft.com/office/drawing/2014/main" id="{C4E03DB8-36A1-106A-CF04-7462C481ACB6}"/>
              </a:ext>
            </a:extLst>
          </p:cNvPr>
          <p:cNvSpPr>
            <a:spLocks noGrp="1" noRot="1" noMove="1" noResize="1" noEditPoints="1" noAdjustHandles="1" noChangeArrowheads="1" noChangeShapeType="1"/>
          </p:cNvSpPr>
          <p:nvPr/>
        </p:nvSpPr>
        <p:spPr>
          <a:xfrm flipH="1">
            <a:off x="4623902" y="1230994"/>
            <a:ext cx="2593593" cy="648000"/>
          </a:xfrm>
          <a:prstGeom prst="homePlate">
            <a:avLst>
              <a:gd name="adj" fmla="val 2354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r>
              <a:rPr lang="sv-SE" sz="800">
                <a:solidFill>
                  <a:schemeClr val="tx1"/>
                </a:solidFill>
              </a:rPr>
              <a:t>Fyll i projektets önskade </a:t>
            </a:r>
            <a:r>
              <a:rPr lang="sv-SE" sz="800" b="1">
                <a:solidFill>
                  <a:schemeClr val="tx1"/>
                </a:solidFill>
              </a:rPr>
              <a:t>resultat</a:t>
            </a:r>
            <a:r>
              <a:rPr lang="sv-SE" sz="800">
                <a:solidFill>
                  <a:schemeClr val="tx1"/>
                </a:solidFill>
              </a:rPr>
              <a:t>. </a:t>
            </a:r>
          </a:p>
          <a:p>
            <a:r>
              <a:rPr lang="sv-SE" sz="800">
                <a:solidFill>
                  <a:schemeClr val="tx1"/>
                </a:solidFill>
              </a:rPr>
              <a:t>Vilka resultat behöver uppstå hos mål-gruppen under eller kort efter projektet </a:t>
            </a:r>
            <a:br>
              <a:rPr lang="sv-SE" sz="800">
                <a:solidFill>
                  <a:schemeClr val="tx1"/>
                </a:solidFill>
              </a:rPr>
            </a:br>
            <a:r>
              <a:rPr lang="sv-SE" sz="800">
                <a:solidFill>
                  <a:schemeClr val="tx1"/>
                </a:solidFill>
              </a:rPr>
              <a:t>för att effekterna ska uppstå?</a:t>
            </a:r>
          </a:p>
        </p:txBody>
      </p:sp>
      <p:sp>
        <p:nvSpPr>
          <p:cNvPr id="46" name="TextBox 45">
            <a:extLst>
              <a:ext uri="{FF2B5EF4-FFF2-40B4-BE49-F238E27FC236}">
                <a16:creationId xmlns:a16="http://schemas.microsoft.com/office/drawing/2014/main" id="{F367185B-2473-0ABB-F4B1-E9CB43B28B00}"/>
              </a:ext>
            </a:extLst>
          </p:cNvPr>
          <p:cNvSpPr txBox="1">
            <a:spLocks noGrp="1" noRot="1" noMove="1" noResize="1" noEditPoints="1" noAdjustHandles="1" noChangeArrowheads="1" noChangeShapeType="1"/>
          </p:cNvSpPr>
          <p:nvPr/>
        </p:nvSpPr>
        <p:spPr>
          <a:xfrm>
            <a:off x="4722480" y="1308773"/>
            <a:ext cx="409073"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3</a:t>
            </a:r>
          </a:p>
        </p:txBody>
      </p:sp>
      <p:sp>
        <p:nvSpPr>
          <p:cNvPr id="47" name="TextBox 46">
            <a:extLst>
              <a:ext uri="{FF2B5EF4-FFF2-40B4-BE49-F238E27FC236}">
                <a16:creationId xmlns:a16="http://schemas.microsoft.com/office/drawing/2014/main" id="{ACE5AB0B-A2A9-7A3C-79B2-A4E4CCFC8712}"/>
              </a:ext>
            </a:extLst>
          </p:cNvPr>
          <p:cNvSpPr txBox="1">
            <a:spLocks noGrp="1" noRot="1" noMove="1" noResize="1" noEditPoints="1" noAdjustHandles="1" noChangeArrowheads="1" noChangeShapeType="1"/>
          </p:cNvSpPr>
          <p:nvPr/>
        </p:nvSpPr>
        <p:spPr>
          <a:xfrm>
            <a:off x="533400" y="1306560"/>
            <a:ext cx="254740"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4</a:t>
            </a:r>
          </a:p>
        </p:txBody>
      </p:sp>
      <p:sp>
        <p:nvSpPr>
          <p:cNvPr id="52" name="Arrow: Pentagon 51">
            <a:extLst>
              <a:ext uri="{FF2B5EF4-FFF2-40B4-BE49-F238E27FC236}">
                <a16:creationId xmlns:a16="http://schemas.microsoft.com/office/drawing/2014/main" id="{AB2F7AFD-3934-73F4-9358-910AFF7EFC28}"/>
              </a:ext>
            </a:extLst>
          </p:cNvPr>
          <p:cNvSpPr>
            <a:spLocks noGrp="1" noRot="1" noMove="1" noResize="1" noEditPoints="1" noAdjustHandles="1" noChangeArrowheads="1" noChangeShapeType="1"/>
          </p:cNvSpPr>
          <p:nvPr/>
        </p:nvSpPr>
        <p:spPr>
          <a:xfrm flipH="1">
            <a:off x="6935079" y="1230994"/>
            <a:ext cx="2592000" cy="648000"/>
          </a:xfrm>
          <a:prstGeom prst="homePlate">
            <a:avLst>
              <a:gd name="adj" fmla="val 3383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r>
              <a:rPr lang="sv-SE" sz="800">
                <a:solidFill>
                  <a:schemeClr val="bg1"/>
                </a:solidFill>
              </a:rPr>
              <a:t>Fyll i </a:t>
            </a:r>
            <a:r>
              <a:rPr lang="sv-SE" sz="800" b="1">
                <a:solidFill>
                  <a:schemeClr val="bg1"/>
                </a:solidFill>
              </a:rPr>
              <a:t>effekter på kort sikt </a:t>
            </a:r>
            <a:r>
              <a:rPr lang="sv-SE" sz="800">
                <a:solidFill>
                  <a:schemeClr val="bg1"/>
                </a:solidFill>
              </a:rPr>
              <a:t>som ni vill </a:t>
            </a:r>
            <a:br>
              <a:rPr lang="sv-SE" sz="800">
                <a:solidFill>
                  <a:schemeClr val="bg1"/>
                </a:solidFill>
              </a:rPr>
            </a:br>
            <a:r>
              <a:rPr lang="sv-SE" sz="800">
                <a:solidFill>
                  <a:schemeClr val="bg1"/>
                </a:solidFill>
              </a:rPr>
              <a:t>uppnå. Vilken förändring måste uppstå </a:t>
            </a:r>
            <a:br>
              <a:rPr lang="sv-SE" sz="800">
                <a:solidFill>
                  <a:schemeClr val="bg1"/>
                </a:solidFill>
              </a:rPr>
            </a:br>
            <a:r>
              <a:rPr lang="sv-SE" sz="800">
                <a:solidFill>
                  <a:schemeClr val="bg1"/>
                </a:solidFill>
              </a:rPr>
              <a:t>på kort sikt för er målgrupp för att de långsiktiga effekterna ska uppstå?</a:t>
            </a:r>
          </a:p>
        </p:txBody>
      </p:sp>
      <p:sp>
        <p:nvSpPr>
          <p:cNvPr id="51" name="Arrow: Pentagon 50">
            <a:extLst>
              <a:ext uri="{FF2B5EF4-FFF2-40B4-BE49-F238E27FC236}">
                <a16:creationId xmlns:a16="http://schemas.microsoft.com/office/drawing/2014/main" id="{09F9F463-A5BA-9733-260E-DF0313F1439C}"/>
              </a:ext>
            </a:extLst>
          </p:cNvPr>
          <p:cNvSpPr>
            <a:spLocks noGrp="1" noRot="1" noMove="1" noResize="1" noEditPoints="1" noAdjustHandles="1" noChangeArrowheads="1" noChangeShapeType="1"/>
          </p:cNvSpPr>
          <p:nvPr/>
        </p:nvSpPr>
        <p:spPr>
          <a:xfrm flipH="1">
            <a:off x="9239697" y="1230994"/>
            <a:ext cx="2592000" cy="648000"/>
          </a:xfrm>
          <a:prstGeom prst="homePlate">
            <a:avLst>
              <a:gd name="adj" fmla="val 30891"/>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r>
              <a:rPr lang="sv-SE" sz="800">
                <a:solidFill>
                  <a:schemeClr val="bg1"/>
                </a:solidFill>
              </a:rPr>
              <a:t>Fyll i de </a:t>
            </a:r>
            <a:r>
              <a:rPr lang="sv-SE" sz="800" b="1">
                <a:solidFill>
                  <a:schemeClr val="bg1"/>
                </a:solidFill>
              </a:rPr>
              <a:t>långsiktiga effekter </a:t>
            </a:r>
            <a:r>
              <a:rPr lang="sv-SE" sz="800">
                <a:solidFill>
                  <a:schemeClr val="bg1"/>
                </a:solidFill>
              </a:rPr>
              <a:t>som ni </a:t>
            </a:r>
            <a:br>
              <a:rPr lang="sv-SE" sz="800">
                <a:solidFill>
                  <a:schemeClr val="bg1"/>
                </a:solidFill>
              </a:rPr>
            </a:br>
            <a:r>
              <a:rPr lang="sv-SE" sz="800">
                <a:solidFill>
                  <a:schemeClr val="bg1"/>
                </a:solidFill>
              </a:rPr>
              <a:t>vill uppnå med projektet. Vilken är den förändring som ni ytterst vill uppnå för er målgrupp eller samhället?</a:t>
            </a:r>
          </a:p>
        </p:txBody>
      </p:sp>
      <p:sp>
        <p:nvSpPr>
          <p:cNvPr id="44" name="TextBox 43">
            <a:extLst>
              <a:ext uri="{FF2B5EF4-FFF2-40B4-BE49-F238E27FC236}">
                <a16:creationId xmlns:a16="http://schemas.microsoft.com/office/drawing/2014/main" id="{257F3BD9-1A63-8711-A480-3591FAB4C1BA}"/>
              </a:ext>
            </a:extLst>
          </p:cNvPr>
          <p:cNvSpPr txBox="1">
            <a:spLocks noGrp="1" noRot="1" noMove="1" noResize="1" noEditPoints="1" noAdjustHandles="1" noChangeArrowheads="1" noChangeShapeType="1"/>
          </p:cNvSpPr>
          <p:nvPr/>
        </p:nvSpPr>
        <p:spPr>
          <a:xfrm>
            <a:off x="9422304" y="1308773"/>
            <a:ext cx="380167" cy="492443"/>
          </a:xfrm>
          <a:prstGeom prst="homePlate">
            <a:avLst/>
          </a:prstGeom>
          <a:noFill/>
        </p:spPr>
        <p:txBody>
          <a:bodyPr wrap="square" lIns="0" tIns="0" rIns="0" bIns="0" rtlCol="0">
            <a:spAutoFit/>
          </a:bodyPr>
          <a:lstStyle/>
          <a:p>
            <a:r>
              <a:rPr lang="sv-SE" sz="3200">
                <a:latin typeface="Franklin Gothic Demi Cond"/>
                <a:ea typeface="+mj-ea"/>
                <a:cs typeface="+mj-cs"/>
              </a:rPr>
              <a:t>1</a:t>
            </a:r>
          </a:p>
        </p:txBody>
      </p:sp>
      <p:sp>
        <p:nvSpPr>
          <p:cNvPr id="45" name="TextBox 44">
            <a:extLst>
              <a:ext uri="{FF2B5EF4-FFF2-40B4-BE49-F238E27FC236}">
                <a16:creationId xmlns:a16="http://schemas.microsoft.com/office/drawing/2014/main" id="{DE774E42-C6ED-C3E3-9EF7-BD038FB46EE4}"/>
              </a:ext>
            </a:extLst>
          </p:cNvPr>
          <p:cNvSpPr txBox="1">
            <a:spLocks noGrp="1" noRot="1" noMove="1" noResize="1" noEditPoints="1" noAdjustHandles="1" noChangeArrowheads="1" noChangeShapeType="1"/>
          </p:cNvSpPr>
          <p:nvPr/>
        </p:nvSpPr>
        <p:spPr>
          <a:xfrm>
            <a:off x="7115443" y="1308773"/>
            <a:ext cx="360582" cy="492443"/>
          </a:xfrm>
          <a:prstGeom prst="homePlate">
            <a:avLst/>
          </a:prstGeom>
          <a:noFill/>
        </p:spPr>
        <p:txBody>
          <a:bodyPr wrap="square" lIns="0" tIns="0" rIns="0" bIns="0" rtlCol="0">
            <a:spAutoFit/>
          </a:bodyPr>
          <a:lstStyle/>
          <a:p>
            <a:pPr algn="ctr"/>
            <a:r>
              <a:rPr lang="sv-SE" sz="3200">
                <a:latin typeface="Franklin Gothic Demi Cond"/>
                <a:ea typeface="+mj-ea"/>
                <a:cs typeface="+mj-cs"/>
              </a:rPr>
              <a:t>2</a:t>
            </a:r>
          </a:p>
        </p:txBody>
      </p:sp>
      <p:sp>
        <p:nvSpPr>
          <p:cNvPr id="2" name="Arrow: Pentagon 1">
            <a:extLst>
              <a:ext uri="{FF2B5EF4-FFF2-40B4-BE49-F238E27FC236}">
                <a16:creationId xmlns:a16="http://schemas.microsoft.com/office/drawing/2014/main" id="{A1D6F873-0C9D-BB0B-ACA5-EC6AD35079BF}"/>
              </a:ext>
            </a:extLst>
          </p:cNvPr>
          <p:cNvSpPr>
            <a:spLocks noGrp="1" noRot="1" noMove="1" noResize="1" noEditPoints="1" noAdjustHandles="1" noChangeArrowheads="1" noChangeShapeType="1"/>
          </p:cNvSpPr>
          <p:nvPr/>
        </p:nvSpPr>
        <p:spPr>
          <a:xfrm>
            <a:off x="7125019" y="1938792"/>
            <a:ext cx="4706678" cy="504000"/>
          </a:xfrm>
          <a:prstGeom prst="homePlate">
            <a:avLst>
              <a:gd name="adj"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0" rtlCol="0" anchor="ctr"/>
          <a:lstStyle/>
          <a:p>
            <a:r>
              <a:rPr lang="sv-SE" sz="800">
                <a:solidFill>
                  <a:schemeClr val="bg1"/>
                </a:solidFill>
              </a:rPr>
              <a:t>Glöm inte att säkerställa att målen är formulerade enligt SMART-kriterierna på nästa sida. </a:t>
            </a:r>
          </a:p>
          <a:p>
            <a:r>
              <a:rPr lang="sv-SE" sz="800">
                <a:solidFill>
                  <a:schemeClr val="bg1"/>
                </a:solidFill>
              </a:rPr>
              <a:t>Justera formuleringarna vid behov. </a:t>
            </a:r>
          </a:p>
        </p:txBody>
      </p:sp>
      <p:sp>
        <p:nvSpPr>
          <p:cNvPr id="7" name="TextBox 6">
            <a:extLst>
              <a:ext uri="{FF2B5EF4-FFF2-40B4-BE49-F238E27FC236}">
                <a16:creationId xmlns:a16="http://schemas.microsoft.com/office/drawing/2014/main" id="{BC531AE7-158F-526B-5C69-C33E06F77412}"/>
              </a:ext>
            </a:extLst>
          </p:cNvPr>
          <p:cNvSpPr txBox="1">
            <a:spLocks noGrp="1" noRot="1" noMove="1" noResize="1" noEditPoints="1" noAdjustHandles="1" noChangeArrowheads="1" noChangeShapeType="1"/>
          </p:cNvSpPr>
          <p:nvPr/>
        </p:nvSpPr>
        <p:spPr>
          <a:xfrm>
            <a:off x="7246592" y="1918965"/>
            <a:ext cx="213640" cy="492443"/>
          </a:xfrm>
          <a:prstGeom prst="rect">
            <a:avLst/>
          </a:prstGeom>
          <a:noFill/>
        </p:spPr>
        <p:txBody>
          <a:bodyPr wrap="square" lIns="0" tIns="0" rIns="0" bIns="0" rtlCol="0">
            <a:spAutoFit/>
          </a:bodyPr>
          <a:lstStyle/>
          <a:p>
            <a:pPr algn="ctr"/>
            <a:r>
              <a:rPr lang="sv-SE" sz="3200">
                <a:latin typeface="Franklin Gothic Demi Cond"/>
                <a:ea typeface="+mj-ea"/>
                <a:cs typeface="+mj-cs"/>
              </a:rPr>
              <a:t>6</a:t>
            </a:r>
          </a:p>
        </p:txBody>
      </p:sp>
      <p:grpSp>
        <p:nvGrpSpPr>
          <p:cNvPr id="126" name="Group 125">
            <a:extLst>
              <a:ext uri="{FF2B5EF4-FFF2-40B4-BE49-F238E27FC236}">
                <a16:creationId xmlns:a16="http://schemas.microsoft.com/office/drawing/2014/main" id="{1E3EA938-C3FB-6F2F-3660-1EA3AE75105A}"/>
              </a:ext>
            </a:extLst>
          </p:cNvPr>
          <p:cNvGrpSpPr>
            <a:grpSpLocks noGrp="1" noUngrp="1" noRot="1" noMove="1" noResize="1"/>
          </p:cNvGrpSpPr>
          <p:nvPr/>
        </p:nvGrpSpPr>
        <p:grpSpPr>
          <a:xfrm>
            <a:off x="11125855" y="216714"/>
            <a:ext cx="688044" cy="826230"/>
            <a:chOff x="6402273" y="87049"/>
            <a:chExt cx="688044" cy="826230"/>
          </a:xfrm>
        </p:grpSpPr>
        <p:sp>
          <p:nvSpPr>
            <p:cNvPr id="127" name="TextBox 126">
              <a:extLst>
                <a:ext uri="{FF2B5EF4-FFF2-40B4-BE49-F238E27FC236}">
                  <a16:creationId xmlns:a16="http://schemas.microsoft.com/office/drawing/2014/main" id="{A1909DC9-E417-EEC2-5734-F363EAEDD1FD}"/>
                </a:ext>
              </a:extLst>
            </p:cNvPr>
            <p:cNvSpPr txBox="1">
              <a:spLocks noGrp="1" noRot="1" noMove="1" noResize="1" noEditPoints="1" noAdjustHandles="1" noChangeArrowheads="1" noChangeShapeType="1"/>
            </p:cNvSpPr>
            <p:nvPr/>
          </p:nvSpPr>
          <p:spPr>
            <a:xfrm rot="16200000">
              <a:off x="6127658" y="361664"/>
              <a:ext cx="826230" cy="276999"/>
            </a:xfrm>
            <a:prstGeom prst="rect">
              <a:avLst/>
            </a:prstGeom>
            <a:noFill/>
          </p:spPr>
          <p:txBody>
            <a:bodyPr wrap="square">
              <a:spAutoFit/>
            </a:bodyPr>
            <a:lstStyle/>
            <a:p>
              <a:pPr algn="ctr"/>
              <a:r>
                <a:rPr lang="sv-SE" sz="1200" b="1">
                  <a:solidFill>
                    <a:schemeClr val="accent3">
                      <a:lumMod val="75000"/>
                    </a:schemeClr>
                  </a:solidFill>
                  <a:cs typeface="Arial" panose="020B0604020202020204" pitchFamily="34" charset="0"/>
                </a:rPr>
                <a:t>s.13-22</a:t>
              </a:r>
              <a:endParaRPr lang="sv-SE" sz="1200" b="1">
                <a:solidFill>
                  <a:schemeClr val="accent3">
                    <a:lumMod val="75000"/>
                  </a:schemeClr>
                </a:solidFill>
              </a:endParaRPr>
            </a:p>
          </p:txBody>
        </p:sp>
        <p:grpSp>
          <p:nvGrpSpPr>
            <p:cNvPr id="128" name="Group 127">
              <a:extLst>
                <a:ext uri="{FF2B5EF4-FFF2-40B4-BE49-F238E27FC236}">
                  <a16:creationId xmlns:a16="http://schemas.microsoft.com/office/drawing/2014/main" id="{7D0B4869-7334-4E2F-CF83-2F55E789BACD}"/>
                </a:ext>
              </a:extLst>
            </p:cNvPr>
            <p:cNvGrpSpPr>
              <a:grpSpLocks noGrp="1" noUngrp="1" noRot="1" noMove="1" noResize="1"/>
            </p:cNvGrpSpPr>
            <p:nvPr/>
          </p:nvGrpSpPr>
          <p:grpSpPr>
            <a:xfrm>
              <a:off x="6657256" y="185366"/>
              <a:ext cx="433061" cy="593904"/>
              <a:chOff x="6657256" y="185366"/>
              <a:chExt cx="433061" cy="593904"/>
            </a:xfrm>
            <a:solidFill>
              <a:schemeClr val="accent3"/>
            </a:solidFill>
          </p:grpSpPr>
          <p:sp>
            <p:nvSpPr>
              <p:cNvPr id="129" name="Freeform: Shape 128">
                <a:extLst>
                  <a:ext uri="{FF2B5EF4-FFF2-40B4-BE49-F238E27FC236}">
                    <a16:creationId xmlns:a16="http://schemas.microsoft.com/office/drawing/2014/main" id="{8F33B2C8-A83C-5911-A42C-4DBFA9F819F2}"/>
                  </a:ext>
                </a:extLst>
              </p:cNvPr>
              <p:cNvSpPr>
                <a:spLocks noGrp="1" noRot="1" noMove="1" noResize="1" noEditPoints="1" noAdjustHandles="1" noChangeArrowheads="1" noChangeShapeType="1"/>
              </p:cNvSpPr>
              <p:nvPr/>
            </p:nvSpPr>
            <p:spPr>
              <a:xfrm>
                <a:off x="6657256" y="185368"/>
                <a:ext cx="46078" cy="593902"/>
              </a:xfrm>
              <a:custGeom>
                <a:avLst/>
                <a:gdLst>
                  <a:gd name="connsiteX0" fmla="*/ 0 w 57150"/>
                  <a:gd name="connsiteY0" fmla="*/ 0 h 760095"/>
                  <a:gd name="connsiteX1" fmla="*/ 57150 w 57150"/>
                  <a:gd name="connsiteY1" fmla="*/ 0 h 760095"/>
                  <a:gd name="connsiteX2" fmla="*/ 57150 w 57150"/>
                  <a:gd name="connsiteY2" fmla="*/ 760095 h 760095"/>
                  <a:gd name="connsiteX3" fmla="*/ 0 w 57150"/>
                  <a:gd name="connsiteY3" fmla="*/ 760095 h 760095"/>
                </a:gdLst>
                <a:ahLst/>
                <a:cxnLst>
                  <a:cxn ang="0">
                    <a:pos x="connsiteX0" y="connsiteY0"/>
                  </a:cxn>
                  <a:cxn ang="0">
                    <a:pos x="connsiteX1" y="connsiteY1"/>
                  </a:cxn>
                  <a:cxn ang="0">
                    <a:pos x="connsiteX2" y="connsiteY2"/>
                  </a:cxn>
                  <a:cxn ang="0">
                    <a:pos x="connsiteX3" y="connsiteY3"/>
                  </a:cxn>
                </a:cxnLst>
                <a:rect l="l" t="t" r="r" b="b"/>
                <a:pathLst>
                  <a:path w="57150" h="760095">
                    <a:moveTo>
                      <a:pt x="0" y="0"/>
                    </a:moveTo>
                    <a:lnTo>
                      <a:pt x="57150" y="0"/>
                    </a:lnTo>
                    <a:lnTo>
                      <a:pt x="57150" y="760095"/>
                    </a:lnTo>
                    <a:lnTo>
                      <a:pt x="0" y="760095"/>
                    </a:lnTo>
                    <a:close/>
                  </a:path>
                </a:pathLst>
              </a:custGeom>
              <a:solidFill>
                <a:schemeClr val="accent3">
                  <a:lumMod val="75000"/>
                </a:schemeClr>
              </a:solidFill>
              <a:ln w="9525" cap="flat">
                <a:noFill/>
                <a:prstDash val="solid"/>
                <a:miter/>
              </a:ln>
            </p:spPr>
            <p:txBody>
              <a:bodyPr rtlCol="0" anchor="ctr"/>
              <a:lstStyle/>
              <a:p>
                <a:endParaRPr lang="sv-SE"/>
              </a:p>
            </p:txBody>
          </p:sp>
          <p:sp>
            <p:nvSpPr>
              <p:cNvPr id="130" name="Rectangle: Top Corners Rounded 129">
                <a:extLst>
                  <a:ext uri="{FF2B5EF4-FFF2-40B4-BE49-F238E27FC236}">
                    <a16:creationId xmlns:a16="http://schemas.microsoft.com/office/drawing/2014/main" id="{0B15FB4B-ECA1-17F6-FF2A-98676BB6938F}"/>
                  </a:ext>
                </a:extLst>
              </p:cNvPr>
              <p:cNvSpPr>
                <a:spLocks noGrp="1" noRot="1" noMove="1" noResize="1" noEditPoints="1" noAdjustHandles="1" noChangeArrowheads="1" noChangeShapeType="1"/>
              </p:cNvSpPr>
              <p:nvPr/>
            </p:nvSpPr>
            <p:spPr>
              <a:xfrm rot="5400000">
                <a:off x="6610035" y="298988"/>
                <a:ext cx="593904" cy="366660"/>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grpSp>
      </p:grpSp>
      <p:pic>
        <p:nvPicPr>
          <p:cNvPr id="94" name="Graphic 93" descr="Right pointing backhand index with solid fill">
            <a:extLst>
              <a:ext uri="{FF2B5EF4-FFF2-40B4-BE49-F238E27FC236}">
                <a16:creationId xmlns:a16="http://schemas.microsoft.com/office/drawing/2014/main" id="{743E22F8-3FA4-6574-12AB-18CBAB9A9F77}"/>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a:off x="9005315" y="246259"/>
            <a:ext cx="946085" cy="946085"/>
          </a:xfrm>
          <a:prstGeom prst="rect">
            <a:avLst/>
          </a:prstGeom>
        </p:spPr>
      </p:pic>
      <p:sp>
        <p:nvSpPr>
          <p:cNvPr id="82" name="Arrow: Right 81">
            <a:extLst>
              <a:ext uri="{FF2B5EF4-FFF2-40B4-BE49-F238E27FC236}">
                <a16:creationId xmlns:a16="http://schemas.microsoft.com/office/drawing/2014/main" id="{051A2011-14F0-8E28-7932-95EAEE532E9C}"/>
              </a:ext>
            </a:extLst>
          </p:cNvPr>
          <p:cNvSpPr>
            <a:spLocks noGrp="1" noRot="1" noMove="1" noResize="1" noEditPoints="1" noAdjustHandles="1" noChangeArrowheads="1" noChangeShapeType="1"/>
          </p:cNvSpPr>
          <p:nvPr/>
        </p:nvSpPr>
        <p:spPr>
          <a:xfrm rot="17880448">
            <a:off x="2475643" y="3677481"/>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86" name="Arrow: Right 85">
            <a:extLst>
              <a:ext uri="{FF2B5EF4-FFF2-40B4-BE49-F238E27FC236}">
                <a16:creationId xmlns:a16="http://schemas.microsoft.com/office/drawing/2014/main" id="{31CAEEA8-DC2D-8DD2-C78C-96945A1063AE}"/>
              </a:ext>
            </a:extLst>
          </p:cNvPr>
          <p:cNvSpPr>
            <a:spLocks noGrp="1" noRot="1" noMove="1" noResize="1" noEditPoints="1" noAdjustHandles="1" noChangeArrowheads="1" noChangeShapeType="1"/>
          </p:cNvSpPr>
          <p:nvPr/>
        </p:nvSpPr>
        <p:spPr>
          <a:xfrm>
            <a:off x="2474350" y="3301541"/>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97" name="Arrow: Right 96">
            <a:extLst>
              <a:ext uri="{FF2B5EF4-FFF2-40B4-BE49-F238E27FC236}">
                <a16:creationId xmlns:a16="http://schemas.microsoft.com/office/drawing/2014/main" id="{8A43D8E2-E68D-726B-5C38-198D0263414D}"/>
              </a:ext>
            </a:extLst>
          </p:cNvPr>
          <p:cNvSpPr>
            <a:spLocks noGrp="1" noRot="1" noMove="1" noResize="1" noEditPoints="1" noAdjustHandles="1" noChangeArrowheads="1" noChangeShapeType="1"/>
          </p:cNvSpPr>
          <p:nvPr/>
        </p:nvSpPr>
        <p:spPr>
          <a:xfrm>
            <a:off x="4844270" y="3301541"/>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98" name="Arrow: Right 97">
            <a:extLst>
              <a:ext uri="{FF2B5EF4-FFF2-40B4-BE49-F238E27FC236}">
                <a16:creationId xmlns:a16="http://schemas.microsoft.com/office/drawing/2014/main" id="{3A65083D-E19C-0966-AE44-7421BC8C89D2}"/>
              </a:ext>
            </a:extLst>
          </p:cNvPr>
          <p:cNvSpPr>
            <a:spLocks noGrp="1" noRot="1" noMove="1" noResize="1" noEditPoints="1" noAdjustHandles="1" noChangeArrowheads="1" noChangeShapeType="1"/>
          </p:cNvSpPr>
          <p:nvPr/>
        </p:nvSpPr>
        <p:spPr>
          <a:xfrm>
            <a:off x="7122699" y="3301541"/>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99" name="Arrow: Right 98">
            <a:extLst>
              <a:ext uri="{FF2B5EF4-FFF2-40B4-BE49-F238E27FC236}">
                <a16:creationId xmlns:a16="http://schemas.microsoft.com/office/drawing/2014/main" id="{732D870F-A96C-25C2-497B-74DF9F27B33A}"/>
              </a:ext>
            </a:extLst>
          </p:cNvPr>
          <p:cNvSpPr>
            <a:spLocks noGrp="1" noRot="1" noMove="1" noResize="1" noEditPoints="1" noAdjustHandles="1" noChangeArrowheads="1" noChangeShapeType="1"/>
          </p:cNvSpPr>
          <p:nvPr/>
        </p:nvSpPr>
        <p:spPr>
          <a:xfrm rot="3719552" flipV="1">
            <a:off x="9298076" y="3649587"/>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0" name="Arrow: Right 99">
            <a:extLst>
              <a:ext uri="{FF2B5EF4-FFF2-40B4-BE49-F238E27FC236}">
                <a16:creationId xmlns:a16="http://schemas.microsoft.com/office/drawing/2014/main" id="{43B8BF7E-3349-916B-6D64-A369920AD068}"/>
              </a:ext>
            </a:extLst>
          </p:cNvPr>
          <p:cNvSpPr>
            <a:spLocks noGrp="1" noRot="1" noMove="1" noResize="1" noEditPoints="1" noAdjustHandles="1" noChangeArrowheads="1" noChangeShapeType="1"/>
          </p:cNvSpPr>
          <p:nvPr/>
        </p:nvSpPr>
        <p:spPr>
          <a:xfrm rot="17880448">
            <a:off x="9345317" y="4445568"/>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2" name="Arrow: Right 101">
            <a:extLst>
              <a:ext uri="{FF2B5EF4-FFF2-40B4-BE49-F238E27FC236}">
                <a16:creationId xmlns:a16="http://schemas.microsoft.com/office/drawing/2014/main" id="{D9D94013-E916-711F-A404-545582003BD9}"/>
              </a:ext>
            </a:extLst>
          </p:cNvPr>
          <p:cNvSpPr>
            <a:spLocks noGrp="1" noRot="1" noMove="1" noResize="1" noEditPoints="1" noAdjustHandles="1" noChangeArrowheads="1" noChangeShapeType="1"/>
          </p:cNvSpPr>
          <p:nvPr/>
        </p:nvSpPr>
        <p:spPr>
          <a:xfrm>
            <a:off x="2474350" y="4801074"/>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3" name="Arrow: Right 102">
            <a:extLst>
              <a:ext uri="{FF2B5EF4-FFF2-40B4-BE49-F238E27FC236}">
                <a16:creationId xmlns:a16="http://schemas.microsoft.com/office/drawing/2014/main" id="{6211160D-E8CD-0800-A428-CA162C71CF01}"/>
              </a:ext>
            </a:extLst>
          </p:cNvPr>
          <p:cNvSpPr>
            <a:spLocks noGrp="1" noRot="1" noMove="1" noResize="1" noEditPoints="1" noAdjustHandles="1" noChangeArrowheads="1" noChangeShapeType="1"/>
          </p:cNvSpPr>
          <p:nvPr/>
        </p:nvSpPr>
        <p:spPr>
          <a:xfrm>
            <a:off x="4844270" y="4801074"/>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4" name="Arrow: Right 103">
            <a:extLst>
              <a:ext uri="{FF2B5EF4-FFF2-40B4-BE49-F238E27FC236}">
                <a16:creationId xmlns:a16="http://schemas.microsoft.com/office/drawing/2014/main" id="{652ABAB4-5BEE-D23F-2AB4-84821A7A6E44}"/>
              </a:ext>
            </a:extLst>
          </p:cNvPr>
          <p:cNvSpPr>
            <a:spLocks noGrp="1" noRot="1" noMove="1" noResize="1" noEditPoints="1" noAdjustHandles="1" noChangeArrowheads="1" noChangeShapeType="1"/>
          </p:cNvSpPr>
          <p:nvPr/>
        </p:nvSpPr>
        <p:spPr>
          <a:xfrm>
            <a:off x="7122699" y="4801074"/>
            <a:ext cx="314388"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5" name="Arrow: Right 104">
            <a:extLst>
              <a:ext uri="{FF2B5EF4-FFF2-40B4-BE49-F238E27FC236}">
                <a16:creationId xmlns:a16="http://schemas.microsoft.com/office/drawing/2014/main" id="{02CEADB9-26A8-92BB-D9CB-0F1551900B29}"/>
              </a:ext>
            </a:extLst>
          </p:cNvPr>
          <p:cNvSpPr>
            <a:spLocks noGrp="1" noRot="1" noMove="1" noResize="1" noEditPoints="1" noAdjustHandles="1" noChangeArrowheads="1" noChangeShapeType="1"/>
          </p:cNvSpPr>
          <p:nvPr/>
        </p:nvSpPr>
        <p:spPr>
          <a:xfrm rot="17880448">
            <a:off x="2408217" y="5240703"/>
            <a:ext cx="470789" cy="18000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err="1">
              <a:solidFill>
                <a:schemeClr val="tx1"/>
              </a:solidFill>
            </a:endParaRPr>
          </a:p>
        </p:txBody>
      </p:sp>
      <p:sp>
        <p:nvSpPr>
          <p:cNvPr id="106" name="Slide Number Placeholder 1">
            <a:extLst>
              <a:ext uri="{FF2B5EF4-FFF2-40B4-BE49-F238E27FC236}">
                <a16:creationId xmlns:a16="http://schemas.microsoft.com/office/drawing/2014/main" id="{80FE9057-EFB9-5AAE-E8D7-B437208B3D25}"/>
              </a:ext>
            </a:extLst>
          </p:cNvPr>
          <p:cNvSpPr>
            <a:spLocks noGrp="1" noRot="1" noMove="1" noResize="1" noEditPoints="1" noAdjustHandles="1" noChangeArrowheads="1" noChangeShapeType="1"/>
          </p:cNvSpPr>
          <p:nvPr>
            <p:ph type="sldNum" sz="quarter" idx="17"/>
          </p:nvPr>
        </p:nvSpPr>
        <p:spPr>
          <a:xfrm>
            <a:off x="350492" y="6371054"/>
            <a:ext cx="556009" cy="154800"/>
          </a:xfrm>
        </p:spPr>
        <p:txBody>
          <a:bodyPr/>
          <a:lstStyle/>
          <a:p>
            <a:fld id="{E8645303-2AAE-45D1-913A-B06AE6474513}" type="slidenum">
              <a:rPr lang="sv-SE" smtClean="0"/>
              <a:pPr/>
              <a:t>9</a:t>
            </a:fld>
            <a:endParaRPr lang="sv-SE"/>
          </a:p>
        </p:txBody>
      </p:sp>
      <p:pic>
        <p:nvPicPr>
          <p:cNvPr id="108" name="Graphic 107" descr="Lightbulb and pencil with solid fill">
            <a:extLst>
              <a:ext uri="{FF2B5EF4-FFF2-40B4-BE49-F238E27FC236}">
                <a16:creationId xmlns:a16="http://schemas.microsoft.com/office/drawing/2014/main" id="{CED68FCA-BDD1-E69A-0728-81517B6E49A3}"/>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481887" y="421512"/>
            <a:ext cx="288000" cy="288000"/>
          </a:xfrm>
          <a:prstGeom prst="rect">
            <a:avLst/>
          </a:prstGeom>
        </p:spPr>
      </p:pic>
    </p:spTree>
    <p:extLst>
      <p:ext uri="{BB962C8B-B14F-4D97-AF65-F5344CB8AC3E}">
        <p14:creationId xmlns:p14="http://schemas.microsoft.com/office/powerpoint/2010/main" val="654796706"/>
      </p:ext>
    </p:extLst>
  </p:cSld>
  <p:clrMapOvr>
    <a:masterClrMapping/>
  </p:clrMapOvr>
</p:sld>
</file>

<file path=ppt/theme/theme1.xml><?xml version="1.0" encoding="utf-8"?>
<a:theme xmlns:a="http://schemas.openxmlformats.org/drawingml/2006/main" name="Vinnova mörk">
  <a:themeElements>
    <a:clrScheme name="Vinnova mörk">
      <a:dk1>
        <a:srgbClr val="FFFFFF"/>
      </a:dk1>
      <a:lt1>
        <a:srgbClr val="404040"/>
      </a:lt1>
      <a:dk2>
        <a:srgbClr val="008782"/>
      </a:dk2>
      <a:lt2>
        <a:srgbClr val="FFFCE9"/>
      </a:lt2>
      <a:accent1>
        <a:srgbClr val="CBEEF0"/>
      </a:accent1>
      <a:accent2>
        <a:srgbClr val="184EA3"/>
      </a:accent2>
      <a:accent3>
        <a:srgbClr val="33849B"/>
      </a:accent3>
      <a:accent4>
        <a:srgbClr val="81BD27"/>
      </a:accent4>
      <a:accent5>
        <a:srgbClr val="FFFFFF"/>
      </a:accent5>
      <a:accent6>
        <a:srgbClr val="008782"/>
      </a:accent6>
      <a:hlink>
        <a:srgbClr val="CBEEF0"/>
      </a:hlink>
      <a:folHlink>
        <a:srgbClr val="CBEEF0"/>
      </a:folHlink>
    </a:clrScheme>
    <a:fontScheme name="Vinnova">
      <a:majorFont>
        <a:latin typeface="Franklin Gothic Demi C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Vinnova_PPT-Mall-210215.potx" id="{E152AC11-F49F-4D91-B70B-FA93CBCF6315}" vid="{FCDBA5BC-4A72-4655-9A45-EF747CDC0B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AE49EB2FEA1E419B454768075DC131" ma:contentTypeVersion="11" ma:contentTypeDescription="Create a new document." ma:contentTypeScope="" ma:versionID="360b260a0c2b16a214fe66e79b4e1468">
  <xsd:schema xmlns:xsd="http://www.w3.org/2001/XMLSchema" xmlns:xs="http://www.w3.org/2001/XMLSchema" xmlns:p="http://schemas.microsoft.com/office/2006/metadata/properties" xmlns:ns2="a6f5b836-1a9b-408f-9420-ee4d539056fe" xmlns:ns3="1611cc7e-243d-4120-a4b3-dc62a26f08e1" xmlns:ns4="ecb93126-2daf-48a7-acb5-71d306966037" targetNamespace="http://schemas.microsoft.com/office/2006/metadata/properties" ma:root="true" ma:fieldsID="c4f79fec45ea62547ec4f30eece1dfa0" ns2:_="" ns3:_="" ns4:_="">
    <xsd:import namespace="a6f5b836-1a9b-408f-9420-ee4d539056fe"/>
    <xsd:import namespace="1611cc7e-243d-4120-a4b3-dc62a26f08e1"/>
    <xsd:import namespace="ecb93126-2daf-48a7-acb5-71d30696603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5b836-1a9b-408f-9420-ee4d539056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a0716b9-ea6c-4544-a4bd-65ac324c60d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11cc7e-243d-4120-a4b3-dc62a26f08e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230f551-1def-4d2b-b70d-0d68f65c8d96}" ma:internalName="TaxCatchAll" ma:showField="CatchAllData" ma:web="ecb93126-2daf-48a7-acb5-71d30696603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cb93126-2daf-48a7-acb5-71d30696603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611cc7e-243d-4120-a4b3-dc62a26f08e1" xsi:nil="true"/>
    <lcf76f155ced4ddcb4097134ff3c332f xmlns="a6f5b836-1a9b-408f-9420-ee4d539056f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0B0079-416E-4AE4-9EA4-D64C39DE5312}">
  <ds:schemaRefs>
    <ds:schemaRef ds:uri="1611cc7e-243d-4120-a4b3-dc62a26f08e1"/>
    <ds:schemaRef ds:uri="a6f5b836-1a9b-408f-9420-ee4d539056fe"/>
    <ds:schemaRef ds:uri="ecb93126-2daf-48a7-acb5-71d3069660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808B235-F858-451A-AB62-333D3A2E38D2}">
  <ds:schemaRefs>
    <ds:schemaRef ds:uri="http://purl.org/dc/terms/"/>
    <ds:schemaRef ds:uri="http://www.w3.org/XML/1998/namespace"/>
    <ds:schemaRef ds:uri="http://schemas.microsoft.com/office/infopath/2007/PartnerControls"/>
    <ds:schemaRef ds:uri="http://schemas.microsoft.com/office/2006/documentManagement/types"/>
    <ds:schemaRef ds:uri="ecb93126-2daf-48a7-acb5-71d306966037"/>
    <ds:schemaRef ds:uri="http://schemas.microsoft.com/office/2006/metadata/properties"/>
    <ds:schemaRef ds:uri="http://purl.org/dc/elements/1.1/"/>
    <ds:schemaRef ds:uri="1611cc7e-243d-4120-a4b3-dc62a26f08e1"/>
    <ds:schemaRef ds:uri="http://schemas.openxmlformats.org/package/2006/metadata/core-properties"/>
    <ds:schemaRef ds:uri="a6f5b836-1a9b-408f-9420-ee4d539056fe"/>
    <ds:schemaRef ds:uri="http://purl.org/dc/dcmitype/"/>
  </ds:schemaRefs>
</ds:datastoreItem>
</file>

<file path=customXml/itemProps3.xml><?xml version="1.0" encoding="utf-8"?>
<ds:datastoreItem xmlns:ds="http://schemas.openxmlformats.org/officeDocument/2006/customXml" ds:itemID="{3D762811-1EDF-47B4-80AC-8EABC3B00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1384</Words>
  <Application>Microsoft Office PowerPoint</Application>
  <PresentationFormat>Widescreen</PresentationFormat>
  <Paragraphs>174</Paragraphs>
  <Slides>12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Franklin Gothic Demi Cond</vt:lpstr>
      <vt:lpstr>Gill Sans</vt:lpstr>
      <vt:lpstr>Verdana</vt:lpstr>
      <vt:lpstr>Vinnova mörk</vt:lpstr>
      <vt:lpstr>Mallar för effektmätning av innovationsprojekt</vt:lpstr>
      <vt:lpstr>Inledning</vt:lpstr>
      <vt:lpstr>Mall för analys utifrån ett systemperspektiv</vt:lpstr>
      <vt:lpstr>PowerPoint Presentation</vt:lpstr>
      <vt:lpstr>PowerPoint Presentation</vt:lpstr>
      <vt:lpstr>Mall för effektlogik</vt:lpstr>
      <vt:lpstr>PowerPoint Presentation</vt:lpstr>
      <vt:lpstr>PowerPoint Presentation</vt:lpstr>
      <vt:lpstr>PowerPoint Presentation</vt:lpstr>
      <vt:lpstr>Mall för uppföljning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Malin Dahl</dc:creator>
  <cp:lastModifiedBy>Katarina Steijer</cp:lastModifiedBy>
  <cp:revision>1</cp:revision>
  <dcterms:created xsi:type="dcterms:W3CDTF">2022-06-15T06:35:38Z</dcterms:created>
  <dcterms:modified xsi:type="dcterms:W3CDTF">2023-09-26T11:45:53Z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0x010100C1AE49EB2FEA1E419B454768075DC131</vt:lpwstr>
  </property>
  <property fmtid="{D5CDD505-2E9C-101B-9397-08002B2CF9AE}" pid="3" name="MSIP_Label_20ea7001-5c24-4702-a3ac-e436ccb02747_Enabled">
    <vt:lpwstr>true</vt:lpwstr>
  </property>
  <property fmtid="{D5CDD505-2E9C-101B-9397-08002B2CF9AE}" pid="4" name="MSIP_Label_20ea7001-5c24-4702-a3ac-e436ccb02747_SetDate">
    <vt:lpwstr>2023-09-07T06:53:42Z</vt:lpwstr>
  </property>
  <property fmtid="{D5CDD505-2E9C-101B-9397-08002B2CF9AE}" pid="5" name="MSIP_Label_20ea7001-5c24-4702-a3ac-e436ccb02747_Method">
    <vt:lpwstr>Standard</vt:lpwstr>
  </property>
  <property fmtid="{D5CDD505-2E9C-101B-9397-08002B2CF9AE}" pid="6" name="MSIP_Label_20ea7001-5c24-4702-a3ac-e436ccb02747_Name">
    <vt:lpwstr>Confidential</vt:lpwstr>
  </property>
  <property fmtid="{D5CDD505-2E9C-101B-9397-08002B2CF9AE}" pid="7" name="MSIP_Label_20ea7001-5c24-4702-a3ac-e436ccb02747_SiteId">
    <vt:lpwstr>c8823c91-be81-4f89-b024-6c3dd789c106</vt:lpwstr>
  </property>
  <property fmtid="{D5CDD505-2E9C-101B-9397-08002B2CF9AE}" pid="8" name="MSIP_Label_20ea7001-5c24-4702-a3ac-e436ccb02747_ActionId">
    <vt:lpwstr>79d80578-d79d-4c1e-ae07-42cfff342998</vt:lpwstr>
  </property>
  <property fmtid="{D5CDD505-2E9C-101B-9397-08002B2CF9AE}" pid="9" name="MSIP_Label_20ea7001-5c24-4702-a3ac-e436ccb02747_ContentBits">
    <vt:lpwstr>2</vt:lpwstr>
  </property>
  <property fmtid="{D5CDD505-2E9C-101B-9397-08002B2CF9AE}" pid="10" name="MediaServiceImageTags">
    <vt:lpwstr/>
  </property>
</Properties>
</file>