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740" r:id="rId5"/>
    <p:sldMasterId id="2147483755" r:id="rId6"/>
    <p:sldMasterId id="2147483767" r:id="rId7"/>
  </p:sldMasterIdLst>
  <p:notesMasterIdLst>
    <p:notesMasterId r:id="rId67"/>
  </p:notesMasterIdLst>
  <p:sldIdLst>
    <p:sldId id="264" r:id="rId8"/>
    <p:sldId id="2147376914" r:id="rId9"/>
    <p:sldId id="2147376913" r:id="rId10"/>
    <p:sldId id="278" r:id="rId11"/>
    <p:sldId id="2147376965" r:id="rId12"/>
    <p:sldId id="2147376955" r:id="rId13"/>
    <p:sldId id="2147047454" r:id="rId14"/>
    <p:sldId id="2147047452" r:id="rId15"/>
    <p:sldId id="2147047458" r:id="rId16"/>
    <p:sldId id="3864" r:id="rId17"/>
    <p:sldId id="3865" r:id="rId18"/>
    <p:sldId id="3794" r:id="rId19"/>
    <p:sldId id="3866" r:id="rId20"/>
    <p:sldId id="3821" r:id="rId21"/>
    <p:sldId id="3868" r:id="rId22"/>
    <p:sldId id="3869" r:id="rId23"/>
    <p:sldId id="3300" r:id="rId24"/>
    <p:sldId id="2147376943" r:id="rId25"/>
    <p:sldId id="2147376945" r:id="rId26"/>
    <p:sldId id="2147376959" r:id="rId27"/>
    <p:sldId id="2147376957" r:id="rId28"/>
    <p:sldId id="2147376946" r:id="rId29"/>
    <p:sldId id="2147376960" r:id="rId30"/>
    <p:sldId id="2147376948" r:id="rId31"/>
    <p:sldId id="2147376947" r:id="rId32"/>
    <p:sldId id="2147376939" r:id="rId33"/>
    <p:sldId id="2147376949" r:id="rId34"/>
    <p:sldId id="2147376917" r:id="rId35"/>
    <p:sldId id="2147376954" r:id="rId36"/>
    <p:sldId id="2147376919" r:id="rId37"/>
    <p:sldId id="2147376956" r:id="rId38"/>
    <p:sldId id="2147376953" r:id="rId39"/>
    <p:sldId id="2147376927" r:id="rId40"/>
    <p:sldId id="2147376941" r:id="rId41"/>
    <p:sldId id="2147376921" r:id="rId42"/>
    <p:sldId id="2147376928" r:id="rId43"/>
    <p:sldId id="2147376952" r:id="rId44"/>
    <p:sldId id="269" r:id="rId45"/>
    <p:sldId id="2147376922" r:id="rId46"/>
    <p:sldId id="2147376942" r:id="rId47"/>
    <p:sldId id="2147376963" r:id="rId48"/>
    <p:sldId id="3308" r:id="rId49"/>
    <p:sldId id="3310" r:id="rId50"/>
    <p:sldId id="2147376932" r:id="rId51"/>
    <p:sldId id="6383" r:id="rId52"/>
    <p:sldId id="6317" r:id="rId53"/>
    <p:sldId id="6312" r:id="rId54"/>
    <p:sldId id="6388" r:id="rId55"/>
    <p:sldId id="6389" r:id="rId56"/>
    <p:sldId id="3309" r:id="rId57"/>
    <p:sldId id="3312" r:id="rId58"/>
    <p:sldId id="3313" r:id="rId59"/>
    <p:sldId id="2147376964" r:id="rId60"/>
    <p:sldId id="2147376962" r:id="rId61"/>
    <p:sldId id="3315" r:id="rId62"/>
    <p:sldId id="3318" r:id="rId63"/>
    <p:sldId id="3316" r:id="rId64"/>
    <p:sldId id="3319" r:id="rId65"/>
    <p:sldId id="272" r:id="rId66"/>
  </p:sldIdLst>
  <p:sldSz cx="12192000" cy="6858000"/>
  <p:notesSz cx="6805613" cy="9944100"/>
  <p:embeddedFontLst>
    <p:embeddedFont>
      <p:font typeface="Century Gothic" panose="020B0502020202020204" pitchFamily="34" charset="0"/>
      <p:regular r:id="rId68"/>
      <p:bold r:id="rId69"/>
      <p:italic r:id="rId70"/>
      <p:boldItalic r:id="rId71"/>
    </p:embeddedFont>
    <p:embeddedFont>
      <p:font typeface="Franklin Gothic Demi Cond" panose="020B0706030402020204" pitchFamily="34" charset="0"/>
      <p:regular r:id="rId72"/>
    </p:embeddedFont>
    <p:embeddedFont>
      <p:font typeface="Jost Medium" panose="020B0604020202020204" charset="0"/>
      <p:regular r:id="rId73"/>
      <p:italic r:id="rId74"/>
    </p:embeddedFont>
    <p:embeddedFont>
      <p:font typeface="Lato" panose="020F0502020204030203" pitchFamily="34" charset="0"/>
      <p:regular r:id="rId75"/>
      <p:bold r:id="rId76"/>
      <p:italic r:id="rId77"/>
      <p:boldItalic r:id="rId78"/>
    </p:embeddedFont>
    <p:embeddedFont>
      <p:font typeface="Open Sans" panose="020B0606030504020204" pitchFamily="34" charset="0"/>
      <p:regular r:id="rId79"/>
      <p:bold r:id="rId80"/>
      <p:italic r:id="rId81"/>
      <p:boldItalic r:id="rId82"/>
    </p:embeddedFont>
    <p:embeddedFont>
      <p:font typeface="Segoe UI" panose="020B0502040204020203" pitchFamily="34" charset="0"/>
      <p:regular r:id="rId83"/>
      <p:bold r:id="rId84"/>
      <p:italic r:id="rId85"/>
      <p:boldItalic r:id="rId86"/>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xempelsidor (inspiration)" id="{8B39264F-254D-4347-980F-65935BB287CA}">
          <p14:sldIdLst>
            <p14:sldId id="264"/>
            <p14:sldId id="2147376914"/>
            <p14:sldId id="2147376913"/>
            <p14:sldId id="278"/>
            <p14:sldId id="2147376965"/>
            <p14:sldId id="2147376955"/>
            <p14:sldId id="2147047454"/>
            <p14:sldId id="2147047452"/>
            <p14:sldId id="2147047458"/>
            <p14:sldId id="3864"/>
            <p14:sldId id="3865"/>
            <p14:sldId id="3794"/>
            <p14:sldId id="3866"/>
            <p14:sldId id="3821"/>
            <p14:sldId id="3868"/>
            <p14:sldId id="3869"/>
            <p14:sldId id="3300"/>
            <p14:sldId id="2147376943"/>
            <p14:sldId id="2147376945"/>
            <p14:sldId id="2147376959"/>
            <p14:sldId id="2147376957"/>
            <p14:sldId id="2147376946"/>
            <p14:sldId id="2147376960"/>
            <p14:sldId id="2147376948"/>
            <p14:sldId id="2147376947"/>
            <p14:sldId id="2147376939"/>
            <p14:sldId id="2147376949"/>
            <p14:sldId id="2147376917"/>
            <p14:sldId id="2147376954"/>
            <p14:sldId id="2147376919"/>
            <p14:sldId id="2147376956"/>
            <p14:sldId id="2147376953"/>
            <p14:sldId id="2147376927"/>
            <p14:sldId id="2147376941"/>
            <p14:sldId id="2147376921"/>
            <p14:sldId id="2147376928"/>
            <p14:sldId id="2147376952"/>
            <p14:sldId id="269"/>
            <p14:sldId id="2147376922"/>
            <p14:sldId id="2147376942"/>
            <p14:sldId id="2147376963"/>
            <p14:sldId id="3308"/>
            <p14:sldId id="3310"/>
            <p14:sldId id="2147376932"/>
            <p14:sldId id="6383"/>
            <p14:sldId id="6317"/>
            <p14:sldId id="6312"/>
            <p14:sldId id="6388"/>
            <p14:sldId id="6389"/>
            <p14:sldId id="3309"/>
            <p14:sldId id="3312"/>
            <p14:sldId id="3313"/>
            <p14:sldId id="2147376964"/>
            <p14:sldId id="2147376962"/>
            <p14:sldId id="3315"/>
            <p14:sldId id="3318"/>
            <p14:sldId id="3316"/>
            <p14:sldId id="3319"/>
            <p14:sldId id="27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1F78"/>
    <a:srgbClr val="3475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EB5822-E92E-48B1-987F-0B2B4401B6A5}" v="821" dt="2024-08-20T12:49:43.8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883" autoAdjust="0"/>
  </p:normalViewPr>
  <p:slideViewPr>
    <p:cSldViewPr snapToGrid="0">
      <p:cViewPr>
        <p:scale>
          <a:sx n="79" d="100"/>
          <a:sy n="79" d="100"/>
        </p:scale>
        <p:origin x="180"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font" Target="fonts/font1.fntdata"/><Relationship Id="rId84" Type="http://schemas.openxmlformats.org/officeDocument/2006/relationships/font" Target="fonts/font17.fntdata"/><Relationship Id="rId89" Type="http://schemas.openxmlformats.org/officeDocument/2006/relationships/theme" Target="theme/theme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Master" Target="slideMasters/slideMaster2.xml"/><Relationship Id="rId90" Type="http://schemas.openxmlformats.org/officeDocument/2006/relationships/tableStyles" Target="tableStyles.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font" Target="fonts/font18.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font" Target="fonts/font19.fntdata"/><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9.fntdata"/><Relationship Id="rId7" Type="http://schemas.openxmlformats.org/officeDocument/2006/relationships/slideMaster" Target="slideMasters/slideMaster4.xml"/><Relationship Id="rId71" Type="http://schemas.openxmlformats.org/officeDocument/2006/relationships/font" Target="fonts/font4.fntdata"/><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presProps" Target="presProps.xml"/><Relationship Id="rId61" Type="http://schemas.openxmlformats.org/officeDocument/2006/relationships/slide" Target="slides/slide54.xml"/><Relationship Id="rId82" Type="http://schemas.openxmlformats.org/officeDocument/2006/relationships/font" Target="fonts/font15.fntdata"/><Relationship Id="rId19"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 Ridder" userId="fae856c0-ae63-46f6-b8c9-59ab131997ac" providerId="ADAL" clId="{4FEB5822-E92E-48B1-987F-0B2B4401B6A5}"/>
    <pc:docChg chg="undo custSel addSld delSld modSld sldOrd delMainMaster modSection">
      <pc:chgData name="Carl Ridder" userId="fae856c0-ae63-46f6-b8c9-59ab131997ac" providerId="ADAL" clId="{4FEB5822-E92E-48B1-987F-0B2B4401B6A5}" dt="2024-08-20T12:49:43.819" v="2940"/>
      <pc:docMkLst>
        <pc:docMk/>
      </pc:docMkLst>
      <pc:sldChg chg="addSp modSp mod modNotesTx">
        <pc:chgData name="Carl Ridder" userId="fae856c0-ae63-46f6-b8c9-59ab131997ac" providerId="ADAL" clId="{4FEB5822-E92E-48B1-987F-0B2B4401B6A5}" dt="2024-08-20T12:49:42.561" v="1680"/>
        <pc:sldMkLst>
          <pc:docMk/>
          <pc:sldMk cId="4269593655" sldId="264"/>
        </pc:sldMkLst>
        <pc:spChg chg="mod">
          <ac:chgData name="Carl Ridder" userId="fae856c0-ae63-46f6-b8c9-59ab131997ac" providerId="ADAL" clId="{4FEB5822-E92E-48B1-987F-0B2B4401B6A5}" dt="2024-08-20T07:18:07.398" v="793" actId="255"/>
          <ac:spMkLst>
            <pc:docMk/>
            <pc:sldMk cId="4269593655" sldId="264"/>
            <ac:spMk id="2" creationId="{45283680-DBE2-5F4B-DC31-22F24D150C14}"/>
          </ac:spMkLst>
        </pc:spChg>
        <pc:cxnChg chg="add mod modVis">
          <ac:chgData name="Carl Ridder" userId="fae856c0-ae63-46f6-b8c9-59ab131997ac" providerId="ADAL" clId="{4FEB5822-E92E-48B1-987F-0B2B4401B6A5}" dt="2024-08-20T12:49:42.561" v="1680"/>
          <ac:cxnSpMkLst>
            <pc:docMk/>
            <pc:sldMk cId="4269593655" sldId="264"/>
            <ac:cxnSpMk id="4" creationId="{1AFC949E-A057-C07D-8654-5F9EF8B5E122}"/>
          </ac:cxnSpMkLst>
        </pc:cxnChg>
      </pc:sldChg>
      <pc:sldChg chg="addSp modSp mod">
        <pc:chgData name="Carl Ridder" userId="fae856c0-ae63-46f6-b8c9-59ab131997ac" providerId="ADAL" clId="{4FEB5822-E92E-48B1-987F-0B2B4401B6A5}" dt="2024-08-20T12:49:43.297" v="2428"/>
        <pc:sldMkLst>
          <pc:docMk/>
          <pc:sldMk cId="3407326355" sldId="269"/>
        </pc:sldMkLst>
        <pc:cxnChg chg="add mod modVis">
          <ac:chgData name="Carl Ridder" userId="fae856c0-ae63-46f6-b8c9-59ab131997ac" providerId="ADAL" clId="{4FEB5822-E92E-48B1-987F-0B2B4401B6A5}" dt="2024-08-20T12:49:43.297" v="2428"/>
          <ac:cxnSpMkLst>
            <pc:docMk/>
            <pc:sldMk cId="3407326355" sldId="269"/>
            <ac:cxnSpMk id="4" creationId="{EC560D55-F683-1749-ECD0-7727D5B5827E}"/>
          </ac:cxnSpMkLst>
        </pc:cxnChg>
      </pc:sldChg>
      <pc:sldChg chg="addSp modSp mod">
        <pc:chgData name="Carl Ridder" userId="fae856c0-ae63-46f6-b8c9-59ab131997ac" providerId="ADAL" clId="{4FEB5822-E92E-48B1-987F-0B2B4401B6A5}" dt="2024-08-20T12:49:43.819" v="2940"/>
        <pc:sldMkLst>
          <pc:docMk/>
          <pc:sldMk cId="4286022179" sldId="272"/>
        </pc:sldMkLst>
        <pc:cxnChg chg="add mod modVis">
          <ac:chgData name="Carl Ridder" userId="fae856c0-ae63-46f6-b8c9-59ab131997ac" providerId="ADAL" clId="{4FEB5822-E92E-48B1-987F-0B2B4401B6A5}" dt="2024-08-20T12:49:43.819" v="2940"/>
          <ac:cxnSpMkLst>
            <pc:docMk/>
            <pc:sldMk cId="4286022179" sldId="272"/>
            <ac:cxnSpMk id="2" creationId="{77DB572B-8982-8E7B-C520-94A43C0ECCFE}"/>
          </ac:cxnSpMkLst>
        </pc:cxnChg>
      </pc:sldChg>
      <pc:sldChg chg="addSp modSp mod">
        <pc:chgData name="Carl Ridder" userId="fae856c0-ae63-46f6-b8c9-59ab131997ac" providerId="ADAL" clId="{4FEB5822-E92E-48B1-987F-0B2B4401B6A5}" dt="2024-08-20T12:49:42.605" v="1737"/>
        <pc:sldMkLst>
          <pc:docMk/>
          <pc:sldMk cId="199511035" sldId="278"/>
        </pc:sldMkLst>
        <pc:spChg chg="mod">
          <ac:chgData name="Carl Ridder" userId="fae856c0-ae63-46f6-b8c9-59ab131997ac" providerId="ADAL" clId="{4FEB5822-E92E-48B1-987F-0B2B4401B6A5}" dt="2024-08-19T15:19:42.298" v="637" actId="313"/>
          <ac:spMkLst>
            <pc:docMk/>
            <pc:sldMk cId="199511035" sldId="278"/>
            <ac:spMk id="5" creationId="{567752E8-524A-7588-B4D8-186047A12106}"/>
          </ac:spMkLst>
        </pc:spChg>
        <pc:spChg chg="mod">
          <ac:chgData name="Carl Ridder" userId="fae856c0-ae63-46f6-b8c9-59ab131997ac" providerId="ADAL" clId="{4FEB5822-E92E-48B1-987F-0B2B4401B6A5}" dt="2024-08-20T07:46:02.590" v="1251" actId="20577"/>
          <ac:spMkLst>
            <pc:docMk/>
            <pc:sldMk cId="199511035" sldId="278"/>
            <ac:spMk id="6" creationId="{B432DC65-3786-08F2-79FA-D95775A7AC5F}"/>
          </ac:spMkLst>
        </pc:spChg>
        <pc:cxnChg chg="add mod modVis">
          <ac:chgData name="Carl Ridder" userId="fae856c0-ae63-46f6-b8c9-59ab131997ac" providerId="ADAL" clId="{4FEB5822-E92E-48B1-987F-0B2B4401B6A5}" dt="2024-08-20T12:49:42.605" v="1737"/>
          <ac:cxnSpMkLst>
            <pc:docMk/>
            <pc:sldMk cId="199511035" sldId="278"/>
            <ac:cxnSpMk id="9" creationId="{5C440C72-010E-594E-A427-92FAC34063A4}"/>
          </ac:cxnSpMkLst>
        </pc:cxnChg>
      </pc:sldChg>
      <pc:sldChg chg="del">
        <pc:chgData name="Carl Ridder" userId="fae856c0-ae63-46f6-b8c9-59ab131997ac" providerId="ADAL" clId="{4FEB5822-E92E-48B1-987F-0B2B4401B6A5}" dt="2024-08-19T14:45:08.175" v="600" actId="47"/>
        <pc:sldMkLst>
          <pc:docMk/>
          <pc:sldMk cId="2581927202" sldId="469"/>
        </pc:sldMkLst>
      </pc:sldChg>
      <pc:sldChg chg="del">
        <pc:chgData name="Carl Ridder" userId="fae856c0-ae63-46f6-b8c9-59ab131997ac" providerId="ADAL" clId="{4FEB5822-E92E-48B1-987F-0B2B4401B6A5}" dt="2024-08-19T14:45:08.175" v="600" actId="47"/>
        <pc:sldMkLst>
          <pc:docMk/>
          <pc:sldMk cId="3410253704" sldId="516"/>
        </pc:sldMkLst>
      </pc:sldChg>
      <pc:sldChg chg="del">
        <pc:chgData name="Carl Ridder" userId="fae856c0-ae63-46f6-b8c9-59ab131997ac" providerId="ADAL" clId="{4FEB5822-E92E-48B1-987F-0B2B4401B6A5}" dt="2024-08-19T14:45:08.175" v="600" actId="47"/>
        <pc:sldMkLst>
          <pc:docMk/>
          <pc:sldMk cId="1440017015" sldId="599"/>
        </pc:sldMkLst>
      </pc:sldChg>
      <pc:sldChg chg="del">
        <pc:chgData name="Carl Ridder" userId="fae856c0-ae63-46f6-b8c9-59ab131997ac" providerId="ADAL" clId="{4FEB5822-E92E-48B1-987F-0B2B4401B6A5}" dt="2024-08-19T14:45:08.175" v="600" actId="47"/>
        <pc:sldMkLst>
          <pc:docMk/>
          <pc:sldMk cId="3228274754" sldId="647"/>
        </pc:sldMkLst>
      </pc:sldChg>
      <pc:sldChg chg="del">
        <pc:chgData name="Carl Ridder" userId="fae856c0-ae63-46f6-b8c9-59ab131997ac" providerId="ADAL" clId="{4FEB5822-E92E-48B1-987F-0B2B4401B6A5}" dt="2024-08-19T14:45:08.175" v="600" actId="47"/>
        <pc:sldMkLst>
          <pc:docMk/>
          <pc:sldMk cId="3128059657" sldId="648"/>
        </pc:sldMkLst>
      </pc:sldChg>
      <pc:sldChg chg="del">
        <pc:chgData name="Carl Ridder" userId="fae856c0-ae63-46f6-b8c9-59ab131997ac" providerId="ADAL" clId="{4FEB5822-E92E-48B1-987F-0B2B4401B6A5}" dt="2024-08-20T07:41:18.758" v="1247" actId="47"/>
        <pc:sldMkLst>
          <pc:docMk/>
          <pc:sldMk cId="3989613610" sldId="3291"/>
        </pc:sldMkLst>
      </pc:sldChg>
      <pc:sldChg chg="del">
        <pc:chgData name="Carl Ridder" userId="fae856c0-ae63-46f6-b8c9-59ab131997ac" providerId="ADAL" clId="{4FEB5822-E92E-48B1-987F-0B2B4401B6A5}" dt="2024-08-20T07:37:53.171" v="1244" actId="47"/>
        <pc:sldMkLst>
          <pc:docMk/>
          <pc:sldMk cId="2989618194" sldId="3299"/>
        </pc:sldMkLst>
      </pc:sldChg>
      <pc:sldChg chg="addSp modSp mod modNotesTx">
        <pc:chgData name="Carl Ridder" userId="fae856c0-ae63-46f6-b8c9-59ab131997ac" providerId="ADAL" clId="{4FEB5822-E92E-48B1-987F-0B2B4401B6A5}" dt="2024-08-20T12:49:42.827" v="1984"/>
        <pc:sldMkLst>
          <pc:docMk/>
          <pc:sldMk cId="700890178" sldId="3300"/>
        </pc:sldMkLst>
        <pc:spChg chg="add mod">
          <ac:chgData name="Carl Ridder" userId="fae856c0-ae63-46f6-b8c9-59ab131997ac" providerId="ADAL" clId="{4FEB5822-E92E-48B1-987F-0B2B4401B6A5}" dt="2024-08-20T12:45:12.649" v="1603"/>
          <ac:spMkLst>
            <pc:docMk/>
            <pc:sldMk cId="700890178" sldId="3300"/>
            <ac:spMk id="3" creationId="{8D3D3B68-B2BE-7DFE-C5EB-FC4A23043155}"/>
          </ac:spMkLst>
        </pc:spChg>
        <pc:cxnChg chg="add mod modVis">
          <ac:chgData name="Carl Ridder" userId="fae856c0-ae63-46f6-b8c9-59ab131997ac" providerId="ADAL" clId="{4FEB5822-E92E-48B1-987F-0B2B4401B6A5}" dt="2024-08-20T12:49:42.827" v="1984"/>
          <ac:cxnSpMkLst>
            <pc:docMk/>
            <pc:sldMk cId="700890178" sldId="3300"/>
            <ac:cxnSpMk id="4" creationId="{84AAE338-1C7F-B350-6E61-0C7A49F3FB1B}"/>
          </ac:cxnSpMkLst>
        </pc:cxnChg>
      </pc:sldChg>
      <pc:sldChg chg="addSp modSp mod">
        <pc:chgData name="Carl Ridder" userId="fae856c0-ae63-46f6-b8c9-59ab131997ac" providerId="ADAL" clId="{4FEB5822-E92E-48B1-987F-0B2B4401B6A5}" dt="2024-08-20T12:49:43.472" v="2513"/>
        <pc:sldMkLst>
          <pc:docMk/>
          <pc:sldMk cId="3510388202" sldId="3308"/>
        </pc:sldMkLst>
        <pc:spChg chg="mod">
          <ac:chgData name="Carl Ridder" userId="fae856c0-ae63-46f6-b8c9-59ab131997ac" providerId="ADAL" clId="{4FEB5822-E92E-48B1-987F-0B2B4401B6A5}" dt="2024-08-20T07:23:53.250" v="840" actId="20577"/>
          <ac:spMkLst>
            <pc:docMk/>
            <pc:sldMk cId="3510388202" sldId="3308"/>
            <ac:spMk id="2" creationId="{99425364-D8BA-F326-CE5C-0C7FBDCAE463}"/>
          </ac:spMkLst>
        </pc:spChg>
        <pc:cxnChg chg="add mod modVis">
          <ac:chgData name="Carl Ridder" userId="fae856c0-ae63-46f6-b8c9-59ab131997ac" providerId="ADAL" clId="{4FEB5822-E92E-48B1-987F-0B2B4401B6A5}" dt="2024-08-20T12:49:43.472" v="2513"/>
          <ac:cxnSpMkLst>
            <pc:docMk/>
            <pc:sldMk cId="3510388202" sldId="3308"/>
            <ac:cxnSpMk id="3" creationId="{5983D97B-D712-2B47-D84B-53AEBF2ECF45}"/>
          </ac:cxnSpMkLst>
        </pc:cxnChg>
      </pc:sldChg>
      <pc:sldChg chg="addSp modSp mod">
        <pc:chgData name="Carl Ridder" userId="fae856c0-ae63-46f6-b8c9-59ab131997ac" providerId="ADAL" clId="{4FEB5822-E92E-48B1-987F-0B2B4401B6A5}" dt="2024-08-20T12:49:43.672" v="2674"/>
        <pc:sldMkLst>
          <pc:docMk/>
          <pc:sldMk cId="855162087" sldId="3309"/>
        </pc:sldMkLst>
        <pc:cxnChg chg="add mod modVis">
          <ac:chgData name="Carl Ridder" userId="fae856c0-ae63-46f6-b8c9-59ab131997ac" providerId="ADAL" clId="{4FEB5822-E92E-48B1-987F-0B2B4401B6A5}" dt="2024-08-20T12:49:43.672" v="2674"/>
          <ac:cxnSpMkLst>
            <pc:docMk/>
            <pc:sldMk cId="855162087" sldId="3309"/>
            <ac:cxnSpMk id="3" creationId="{CCBE2167-1859-0688-95D8-C6A6BC1D2CAF}"/>
          </ac:cxnSpMkLst>
        </pc:cxnChg>
      </pc:sldChg>
      <pc:sldChg chg="addSp modSp mod modNotesTx">
        <pc:chgData name="Carl Ridder" userId="fae856c0-ae63-46f6-b8c9-59ab131997ac" providerId="ADAL" clId="{4FEB5822-E92E-48B1-987F-0B2B4401B6A5}" dt="2024-08-20T12:49:43.488" v="2532"/>
        <pc:sldMkLst>
          <pc:docMk/>
          <pc:sldMk cId="17911553" sldId="3310"/>
        </pc:sldMkLst>
        <pc:spChg chg="mod">
          <ac:chgData name="Carl Ridder" userId="fae856c0-ae63-46f6-b8c9-59ab131997ac" providerId="ADAL" clId="{4FEB5822-E92E-48B1-987F-0B2B4401B6A5}" dt="2024-08-20T09:07:43.213" v="1255" actId="20577"/>
          <ac:spMkLst>
            <pc:docMk/>
            <pc:sldMk cId="17911553" sldId="3310"/>
            <ac:spMk id="3" creationId="{E7B854BB-2E2E-71F2-0703-7E2268249E64}"/>
          </ac:spMkLst>
        </pc:spChg>
        <pc:cxnChg chg="add mod modVis">
          <ac:chgData name="Carl Ridder" userId="fae856c0-ae63-46f6-b8c9-59ab131997ac" providerId="ADAL" clId="{4FEB5822-E92E-48B1-987F-0B2B4401B6A5}" dt="2024-08-20T12:49:43.488" v="2532"/>
          <ac:cxnSpMkLst>
            <pc:docMk/>
            <pc:sldMk cId="17911553" sldId="3310"/>
            <ac:cxnSpMk id="4" creationId="{4E68444D-6232-0920-4BD0-356683F72CCF}"/>
          </ac:cxnSpMkLst>
        </pc:cxnChg>
      </pc:sldChg>
      <pc:sldChg chg="addSp delSp modSp mod">
        <pc:chgData name="Carl Ridder" userId="fae856c0-ae63-46f6-b8c9-59ab131997ac" providerId="ADAL" clId="{4FEB5822-E92E-48B1-987F-0B2B4401B6A5}" dt="2024-08-20T12:49:43.688" v="2705"/>
        <pc:sldMkLst>
          <pc:docMk/>
          <pc:sldMk cId="3547471027" sldId="3312"/>
        </pc:sldMkLst>
        <pc:spChg chg="add del mod">
          <ac:chgData name="Carl Ridder" userId="fae856c0-ae63-46f6-b8c9-59ab131997ac" providerId="ADAL" clId="{4FEB5822-E92E-48B1-987F-0B2B4401B6A5}" dt="2024-08-20T12:49:43.672" v="2677"/>
          <ac:spMkLst>
            <pc:docMk/>
            <pc:sldMk cId="3547471027" sldId="3312"/>
            <ac:spMk id="3" creationId="{712FCE76-9E4F-45E7-1BC5-D29077E5F8FF}"/>
          </ac:spMkLst>
        </pc:spChg>
        <pc:spChg chg="add del mod">
          <ac:chgData name="Carl Ridder" userId="fae856c0-ae63-46f6-b8c9-59ab131997ac" providerId="ADAL" clId="{4FEB5822-E92E-48B1-987F-0B2B4401B6A5}" dt="2024-08-20T12:49:43.672" v="2680"/>
          <ac:spMkLst>
            <pc:docMk/>
            <pc:sldMk cId="3547471027" sldId="3312"/>
            <ac:spMk id="4" creationId="{17DB2291-521B-000C-044C-89BFF7D148F8}"/>
          </ac:spMkLst>
        </pc:spChg>
        <pc:spChg chg="add del mod">
          <ac:chgData name="Carl Ridder" userId="fae856c0-ae63-46f6-b8c9-59ab131997ac" providerId="ADAL" clId="{4FEB5822-E92E-48B1-987F-0B2B4401B6A5}" dt="2024-08-20T12:49:43.672" v="2683"/>
          <ac:spMkLst>
            <pc:docMk/>
            <pc:sldMk cId="3547471027" sldId="3312"/>
            <ac:spMk id="10" creationId="{4FBC3E13-967B-BFC2-3E0A-AED1D15E9963}"/>
          </ac:spMkLst>
        </pc:spChg>
        <pc:spChg chg="add del mod">
          <ac:chgData name="Carl Ridder" userId="fae856c0-ae63-46f6-b8c9-59ab131997ac" providerId="ADAL" clId="{4FEB5822-E92E-48B1-987F-0B2B4401B6A5}" dt="2024-08-20T12:49:43.672" v="2686"/>
          <ac:spMkLst>
            <pc:docMk/>
            <pc:sldMk cId="3547471027" sldId="3312"/>
            <ac:spMk id="11" creationId="{265DA9AA-87EB-7486-AF5E-74F85551B41E}"/>
          </ac:spMkLst>
        </pc:spChg>
        <pc:cxnChg chg="add mod modVis">
          <ac:chgData name="Carl Ridder" userId="fae856c0-ae63-46f6-b8c9-59ab131997ac" providerId="ADAL" clId="{4FEB5822-E92E-48B1-987F-0B2B4401B6A5}" dt="2024-08-20T12:49:43.688" v="2705"/>
          <ac:cxnSpMkLst>
            <pc:docMk/>
            <pc:sldMk cId="3547471027" sldId="3312"/>
            <ac:cxnSpMk id="12" creationId="{58252788-D045-BA61-DB90-050EA9A334FC}"/>
          </ac:cxnSpMkLst>
        </pc:cxnChg>
      </pc:sldChg>
      <pc:sldChg chg="addSp delSp modSp mod">
        <pc:chgData name="Carl Ridder" userId="fae856c0-ae63-46f6-b8c9-59ab131997ac" providerId="ADAL" clId="{4FEB5822-E92E-48B1-987F-0B2B4401B6A5}" dt="2024-08-20T12:49:43.704" v="2736"/>
        <pc:sldMkLst>
          <pc:docMk/>
          <pc:sldMk cId="3576109110" sldId="3313"/>
        </pc:sldMkLst>
        <pc:spChg chg="add del mod">
          <ac:chgData name="Carl Ridder" userId="fae856c0-ae63-46f6-b8c9-59ab131997ac" providerId="ADAL" clId="{4FEB5822-E92E-48B1-987F-0B2B4401B6A5}" dt="2024-08-20T12:49:43.688" v="2708"/>
          <ac:spMkLst>
            <pc:docMk/>
            <pc:sldMk cId="3576109110" sldId="3313"/>
            <ac:spMk id="3" creationId="{B25AC2B4-5EFF-D2FC-11F4-17137B716236}"/>
          </ac:spMkLst>
        </pc:spChg>
        <pc:spChg chg="add del mod">
          <ac:chgData name="Carl Ridder" userId="fae856c0-ae63-46f6-b8c9-59ab131997ac" providerId="ADAL" clId="{4FEB5822-E92E-48B1-987F-0B2B4401B6A5}" dt="2024-08-20T12:49:43.688" v="2711"/>
          <ac:spMkLst>
            <pc:docMk/>
            <pc:sldMk cId="3576109110" sldId="3313"/>
            <ac:spMk id="4" creationId="{397C04A9-B154-7494-5BF6-50174A0D381E}"/>
          </ac:spMkLst>
        </pc:spChg>
        <pc:spChg chg="add del mod">
          <ac:chgData name="Carl Ridder" userId="fae856c0-ae63-46f6-b8c9-59ab131997ac" providerId="ADAL" clId="{4FEB5822-E92E-48B1-987F-0B2B4401B6A5}" dt="2024-08-20T12:49:43.688" v="2714"/>
          <ac:spMkLst>
            <pc:docMk/>
            <pc:sldMk cId="3576109110" sldId="3313"/>
            <ac:spMk id="10" creationId="{944459CD-6411-646A-9C2D-4BB0E6C5AE3E}"/>
          </ac:spMkLst>
        </pc:spChg>
        <pc:spChg chg="add del mod">
          <ac:chgData name="Carl Ridder" userId="fae856c0-ae63-46f6-b8c9-59ab131997ac" providerId="ADAL" clId="{4FEB5822-E92E-48B1-987F-0B2B4401B6A5}" dt="2024-08-20T12:49:43.688" v="2717"/>
          <ac:spMkLst>
            <pc:docMk/>
            <pc:sldMk cId="3576109110" sldId="3313"/>
            <ac:spMk id="11" creationId="{9CBC7731-2CDB-8C04-08E9-A809F73C5728}"/>
          </ac:spMkLst>
        </pc:spChg>
        <pc:cxnChg chg="add mod modVis">
          <ac:chgData name="Carl Ridder" userId="fae856c0-ae63-46f6-b8c9-59ab131997ac" providerId="ADAL" clId="{4FEB5822-E92E-48B1-987F-0B2B4401B6A5}" dt="2024-08-20T12:49:43.704" v="2736"/>
          <ac:cxnSpMkLst>
            <pc:docMk/>
            <pc:sldMk cId="3576109110" sldId="3313"/>
            <ac:cxnSpMk id="12" creationId="{65AEE6A2-795A-0279-34D2-D1552CF408E0}"/>
          </ac:cxnSpMkLst>
        </pc:cxnChg>
      </pc:sldChg>
      <pc:sldChg chg="addSp delSp modSp mod">
        <pc:chgData name="Carl Ridder" userId="fae856c0-ae63-46f6-b8c9-59ab131997ac" providerId="ADAL" clId="{4FEB5822-E92E-48B1-987F-0B2B4401B6A5}" dt="2024-08-20T12:49:43.751" v="2829"/>
        <pc:sldMkLst>
          <pc:docMk/>
          <pc:sldMk cId="2477889293" sldId="3315"/>
        </pc:sldMkLst>
        <pc:spChg chg="add del mod">
          <ac:chgData name="Carl Ridder" userId="fae856c0-ae63-46f6-b8c9-59ab131997ac" providerId="ADAL" clId="{4FEB5822-E92E-48B1-987F-0B2B4401B6A5}" dt="2024-08-20T12:49:43.735" v="2801"/>
          <ac:spMkLst>
            <pc:docMk/>
            <pc:sldMk cId="2477889293" sldId="3315"/>
            <ac:spMk id="3" creationId="{D60B2C57-27D7-B624-86F2-AC9414727BB6}"/>
          </ac:spMkLst>
        </pc:spChg>
        <pc:spChg chg="add del mod">
          <ac:chgData name="Carl Ridder" userId="fae856c0-ae63-46f6-b8c9-59ab131997ac" providerId="ADAL" clId="{4FEB5822-E92E-48B1-987F-0B2B4401B6A5}" dt="2024-08-20T12:49:43.751" v="2804"/>
          <ac:spMkLst>
            <pc:docMk/>
            <pc:sldMk cId="2477889293" sldId="3315"/>
            <ac:spMk id="4" creationId="{45A79B06-93A5-DE4B-0AC0-96FF86A4C91F}"/>
          </ac:spMkLst>
        </pc:spChg>
        <pc:spChg chg="add del mod">
          <ac:chgData name="Carl Ridder" userId="fae856c0-ae63-46f6-b8c9-59ab131997ac" providerId="ADAL" clId="{4FEB5822-E92E-48B1-987F-0B2B4401B6A5}" dt="2024-08-20T12:49:43.751" v="2807"/>
          <ac:spMkLst>
            <pc:docMk/>
            <pc:sldMk cId="2477889293" sldId="3315"/>
            <ac:spMk id="10" creationId="{1544330C-D076-B73C-5160-5B9F66099313}"/>
          </ac:spMkLst>
        </pc:spChg>
        <pc:spChg chg="add del mod">
          <ac:chgData name="Carl Ridder" userId="fae856c0-ae63-46f6-b8c9-59ab131997ac" providerId="ADAL" clId="{4FEB5822-E92E-48B1-987F-0B2B4401B6A5}" dt="2024-08-20T12:49:43.751" v="2810"/>
          <ac:spMkLst>
            <pc:docMk/>
            <pc:sldMk cId="2477889293" sldId="3315"/>
            <ac:spMk id="11" creationId="{4876D1DE-7BCC-F378-17F8-878349E56290}"/>
          </ac:spMkLst>
        </pc:spChg>
        <pc:cxnChg chg="add mod modVis">
          <ac:chgData name="Carl Ridder" userId="fae856c0-ae63-46f6-b8c9-59ab131997ac" providerId="ADAL" clId="{4FEB5822-E92E-48B1-987F-0B2B4401B6A5}" dt="2024-08-20T12:49:43.751" v="2829"/>
          <ac:cxnSpMkLst>
            <pc:docMk/>
            <pc:sldMk cId="2477889293" sldId="3315"/>
            <ac:cxnSpMk id="12" creationId="{35C7C031-67AB-E4E5-38A8-E32D80C734F4}"/>
          </ac:cxnSpMkLst>
        </pc:cxnChg>
      </pc:sldChg>
      <pc:sldChg chg="addSp delSp modSp mod">
        <pc:chgData name="Carl Ridder" userId="fae856c0-ae63-46f6-b8c9-59ab131997ac" providerId="ADAL" clId="{4FEB5822-E92E-48B1-987F-0B2B4401B6A5}" dt="2024-08-20T12:49:43.788" v="2891"/>
        <pc:sldMkLst>
          <pc:docMk/>
          <pc:sldMk cId="428235834" sldId="3316"/>
        </pc:sldMkLst>
        <pc:spChg chg="add del mod">
          <ac:chgData name="Carl Ridder" userId="fae856c0-ae63-46f6-b8c9-59ab131997ac" providerId="ADAL" clId="{4FEB5822-E92E-48B1-987F-0B2B4401B6A5}" dt="2024-08-20T12:49:43.772" v="2863"/>
          <ac:spMkLst>
            <pc:docMk/>
            <pc:sldMk cId="428235834" sldId="3316"/>
            <ac:spMk id="3" creationId="{939F259B-51A1-979F-CEEA-13B5752866EC}"/>
          </ac:spMkLst>
        </pc:spChg>
        <pc:spChg chg="add del mod">
          <ac:chgData name="Carl Ridder" userId="fae856c0-ae63-46f6-b8c9-59ab131997ac" providerId="ADAL" clId="{4FEB5822-E92E-48B1-987F-0B2B4401B6A5}" dt="2024-08-20T12:49:43.772" v="2866"/>
          <ac:spMkLst>
            <pc:docMk/>
            <pc:sldMk cId="428235834" sldId="3316"/>
            <ac:spMk id="4" creationId="{23991902-EFD9-C70C-818B-13D5E40FFE6A}"/>
          </ac:spMkLst>
        </pc:spChg>
        <pc:spChg chg="add del mod">
          <ac:chgData name="Carl Ridder" userId="fae856c0-ae63-46f6-b8c9-59ab131997ac" providerId="ADAL" clId="{4FEB5822-E92E-48B1-987F-0B2B4401B6A5}" dt="2024-08-20T12:49:43.788" v="2869"/>
          <ac:spMkLst>
            <pc:docMk/>
            <pc:sldMk cId="428235834" sldId="3316"/>
            <ac:spMk id="10" creationId="{79B81B7D-BB34-F2D3-2AA5-3C679ECF142B}"/>
          </ac:spMkLst>
        </pc:spChg>
        <pc:spChg chg="add del mod">
          <ac:chgData name="Carl Ridder" userId="fae856c0-ae63-46f6-b8c9-59ab131997ac" providerId="ADAL" clId="{4FEB5822-E92E-48B1-987F-0B2B4401B6A5}" dt="2024-08-20T12:49:43.788" v="2872"/>
          <ac:spMkLst>
            <pc:docMk/>
            <pc:sldMk cId="428235834" sldId="3316"/>
            <ac:spMk id="11" creationId="{08B52B1D-D53A-3B22-96A3-3AE5E5D3A416}"/>
          </ac:spMkLst>
        </pc:spChg>
        <pc:cxnChg chg="add mod modVis">
          <ac:chgData name="Carl Ridder" userId="fae856c0-ae63-46f6-b8c9-59ab131997ac" providerId="ADAL" clId="{4FEB5822-E92E-48B1-987F-0B2B4401B6A5}" dt="2024-08-20T12:49:43.788" v="2891"/>
          <ac:cxnSpMkLst>
            <pc:docMk/>
            <pc:sldMk cId="428235834" sldId="3316"/>
            <ac:cxnSpMk id="12" creationId="{A6CB8831-2476-F707-1B68-7C179AA5C940}"/>
          </ac:cxnSpMkLst>
        </pc:cxnChg>
      </pc:sldChg>
      <pc:sldChg chg="addSp delSp modSp mod">
        <pc:chgData name="Carl Ridder" userId="fae856c0-ae63-46f6-b8c9-59ab131997ac" providerId="ADAL" clId="{4FEB5822-E92E-48B1-987F-0B2B4401B6A5}" dt="2024-08-20T12:49:43.772" v="2860"/>
        <pc:sldMkLst>
          <pc:docMk/>
          <pc:sldMk cId="2359678924" sldId="3318"/>
        </pc:sldMkLst>
        <pc:spChg chg="add del mod">
          <ac:chgData name="Carl Ridder" userId="fae856c0-ae63-46f6-b8c9-59ab131997ac" providerId="ADAL" clId="{4FEB5822-E92E-48B1-987F-0B2B4401B6A5}" dt="2024-08-20T12:49:43.766" v="2832"/>
          <ac:spMkLst>
            <pc:docMk/>
            <pc:sldMk cId="2359678924" sldId="3318"/>
            <ac:spMk id="3" creationId="{64BDFE15-C529-52F8-E673-393CE774A7F4}"/>
          </ac:spMkLst>
        </pc:spChg>
        <pc:spChg chg="add del mod">
          <ac:chgData name="Carl Ridder" userId="fae856c0-ae63-46f6-b8c9-59ab131997ac" providerId="ADAL" clId="{4FEB5822-E92E-48B1-987F-0B2B4401B6A5}" dt="2024-08-20T12:49:43.766" v="2835"/>
          <ac:spMkLst>
            <pc:docMk/>
            <pc:sldMk cId="2359678924" sldId="3318"/>
            <ac:spMk id="4" creationId="{DB0FFAF5-6BD0-EBCE-F13F-DB08C5418CCB}"/>
          </ac:spMkLst>
        </pc:spChg>
        <pc:spChg chg="add del mod">
          <ac:chgData name="Carl Ridder" userId="fae856c0-ae63-46f6-b8c9-59ab131997ac" providerId="ADAL" clId="{4FEB5822-E92E-48B1-987F-0B2B4401B6A5}" dt="2024-08-20T12:49:43.766" v="2838"/>
          <ac:spMkLst>
            <pc:docMk/>
            <pc:sldMk cId="2359678924" sldId="3318"/>
            <ac:spMk id="10" creationId="{8F6EED11-9882-C79E-D9AC-E6B851A79770}"/>
          </ac:spMkLst>
        </pc:spChg>
        <pc:spChg chg="add del mod">
          <ac:chgData name="Carl Ridder" userId="fae856c0-ae63-46f6-b8c9-59ab131997ac" providerId="ADAL" clId="{4FEB5822-E92E-48B1-987F-0B2B4401B6A5}" dt="2024-08-20T12:49:43.766" v="2841"/>
          <ac:spMkLst>
            <pc:docMk/>
            <pc:sldMk cId="2359678924" sldId="3318"/>
            <ac:spMk id="11" creationId="{1B969B01-6BBD-1C0B-B2E3-86A397AADFB4}"/>
          </ac:spMkLst>
        </pc:spChg>
        <pc:cxnChg chg="add mod modVis">
          <ac:chgData name="Carl Ridder" userId="fae856c0-ae63-46f6-b8c9-59ab131997ac" providerId="ADAL" clId="{4FEB5822-E92E-48B1-987F-0B2B4401B6A5}" dt="2024-08-20T12:49:43.772" v="2860"/>
          <ac:cxnSpMkLst>
            <pc:docMk/>
            <pc:sldMk cId="2359678924" sldId="3318"/>
            <ac:cxnSpMk id="12" creationId="{4E4F5737-228D-0CE3-170F-BFD1E33A3AD8}"/>
          </ac:cxnSpMkLst>
        </pc:cxnChg>
      </pc:sldChg>
      <pc:sldChg chg="addSp delSp modSp mod">
        <pc:chgData name="Carl Ridder" userId="fae856c0-ae63-46f6-b8c9-59ab131997ac" providerId="ADAL" clId="{4FEB5822-E92E-48B1-987F-0B2B4401B6A5}" dt="2024-08-20T12:49:43.819" v="2922"/>
        <pc:sldMkLst>
          <pc:docMk/>
          <pc:sldMk cId="3476137841" sldId="3319"/>
        </pc:sldMkLst>
        <pc:spChg chg="add del mod">
          <ac:chgData name="Carl Ridder" userId="fae856c0-ae63-46f6-b8c9-59ab131997ac" providerId="ADAL" clId="{4FEB5822-E92E-48B1-987F-0B2B4401B6A5}" dt="2024-08-20T12:49:43.804" v="2894"/>
          <ac:spMkLst>
            <pc:docMk/>
            <pc:sldMk cId="3476137841" sldId="3319"/>
            <ac:spMk id="3" creationId="{4BF355C5-2A1B-B9C8-BF5F-ED54598CBD66}"/>
          </ac:spMkLst>
        </pc:spChg>
        <pc:spChg chg="add del mod">
          <ac:chgData name="Carl Ridder" userId="fae856c0-ae63-46f6-b8c9-59ab131997ac" providerId="ADAL" clId="{4FEB5822-E92E-48B1-987F-0B2B4401B6A5}" dt="2024-08-20T12:49:43.804" v="2897"/>
          <ac:spMkLst>
            <pc:docMk/>
            <pc:sldMk cId="3476137841" sldId="3319"/>
            <ac:spMk id="4" creationId="{5C51867B-DAF5-08C8-F179-D41AD2E8AB28}"/>
          </ac:spMkLst>
        </pc:spChg>
        <pc:spChg chg="add del mod">
          <ac:chgData name="Carl Ridder" userId="fae856c0-ae63-46f6-b8c9-59ab131997ac" providerId="ADAL" clId="{4FEB5822-E92E-48B1-987F-0B2B4401B6A5}" dt="2024-08-20T12:49:43.804" v="2900"/>
          <ac:spMkLst>
            <pc:docMk/>
            <pc:sldMk cId="3476137841" sldId="3319"/>
            <ac:spMk id="5" creationId="{8059730F-F66E-D943-72BE-67C904DC932A}"/>
          </ac:spMkLst>
        </pc:spChg>
        <pc:spChg chg="add del mod">
          <ac:chgData name="Carl Ridder" userId="fae856c0-ae63-46f6-b8c9-59ab131997ac" providerId="ADAL" clId="{4FEB5822-E92E-48B1-987F-0B2B4401B6A5}" dt="2024-08-20T12:49:43.804" v="2903"/>
          <ac:spMkLst>
            <pc:docMk/>
            <pc:sldMk cId="3476137841" sldId="3319"/>
            <ac:spMk id="8" creationId="{C6DCEBE6-3B42-85A1-74C1-540DAE18EA5A}"/>
          </ac:spMkLst>
        </pc:spChg>
        <pc:cxnChg chg="add mod modVis">
          <ac:chgData name="Carl Ridder" userId="fae856c0-ae63-46f6-b8c9-59ab131997ac" providerId="ADAL" clId="{4FEB5822-E92E-48B1-987F-0B2B4401B6A5}" dt="2024-08-20T12:49:43.819" v="2922"/>
          <ac:cxnSpMkLst>
            <pc:docMk/>
            <pc:sldMk cId="3476137841" sldId="3319"/>
            <ac:cxnSpMk id="9" creationId="{66407DB8-4C29-FC52-D421-09C225FA14D6}"/>
          </ac:cxnSpMkLst>
        </pc:cxnChg>
      </pc:sldChg>
      <pc:sldChg chg="addSp modSp add del mod">
        <pc:chgData name="Carl Ridder" userId="fae856c0-ae63-46f6-b8c9-59ab131997ac" providerId="ADAL" clId="{4FEB5822-E92E-48B1-987F-0B2B4401B6A5}" dt="2024-08-20T12:49:42.745" v="1889"/>
        <pc:sldMkLst>
          <pc:docMk/>
          <pc:sldMk cId="4035644199" sldId="3794"/>
        </pc:sldMkLst>
        <pc:cxnChg chg="add mod modVis">
          <ac:chgData name="Carl Ridder" userId="fae856c0-ae63-46f6-b8c9-59ab131997ac" providerId="ADAL" clId="{4FEB5822-E92E-48B1-987F-0B2B4401B6A5}" dt="2024-08-20T12:49:42.745" v="1889"/>
          <ac:cxnSpMkLst>
            <pc:docMk/>
            <pc:sldMk cId="4035644199" sldId="3794"/>
            <ac:cxnSpMk id="6" creationId="{52752E3A-98C6-E0D8-80C5-71034C47FA17}"/>
          </ac:cxnSpMkLst>
        </pc:cxnChg>
      </pc:sldChg>
      <pc:sldChg chg="addSp modSp add del mod setBg">
        <pc:chgData name="Carl Ridder" userId="fae856c0-ae63-46f6-b8c9-59ab131997ac" providerId="ADAL" clId="{4FEB5822-E92E-48B1-987F-0B2B4401B6A5}" dt="2024-08-20T12:49:42.779" v="1927"/>
        <pc:sldMkLst>
          <pc:docMk/>
          <pc:sldMk cId="2432979831" sldId="3821"/>
        </pc:sldMkLst>
        <pc:cxnChg chg="add mod modVis">
          <ac:chgData name="Carl Ridder" userId="fae856c0-ae63-46f6-b8c9-59ab131997ac" providerId="ADAL" clId="{4FEB5822-E92E-48B1-987F-0B2B4401B6A5}" dt="2024-08-20T12:49:42.779" v="1927"/>
          <ac:cxnSpMkLst>
            <pc:docMk/>
            <pc:sldMk cId="2432979831" sldId="3821"/>
            <ac:cxnSpMk id="4" creationId="{942A3A38-2CB8-D932-7936-355A0007C373}"/>
          </ac:cxnSpMkLst>
        </pc:cxnChg>
      </pc:sldChg>
      <pc:sldChg chg="addSp modSp add del mod setBg">
        <pc:chgData name="Carl Ridder" userId="fae856c0-ae63-46f6-b8c9-59ab131997ac" providerId="ADAL" clId="{4FEB5822-E92E-48B1-987F-0B2B4401B6A5}" dt="2024-08-20T12:49:42.724" v="1851"/>
        <pc:sldMkLst>
          <pc:docMk/>
          <pc:sldMk cId="2475294470" sldId="3864"/>
        </pc:sldMkLst>
        <pc:cxnChg chg="add mod modVis">
          <ac:chgData name="Carl Ridder" userId="fae856c0-ae63-46f6-b8c9-59ab131997ac" providerId="ADAL" clId="{4FEB5822-E92E-48B1-987F-0B2B4401B6A5}" dt="2024-08-20T12:49:42.724" v="1851"/>
          <ac:cxnSpMkLst>
            <pc:docMk/>
            <pc:sldMk cId="2475294470" sldId="3864"/>
            <ac:cxnSpMk id="2" creationId="{5FA02909-9E98-C97D-8B79-8658127D0128}"/>
          </ac:cxnSpMkLst>
        </pc:cxnChg>
      </pc:sldChg>
      <pc:sldChg chg="addSp modSp add del mod setBg">
        <pc:chgData name="Carl Ridder" userId="fae856c0-ae63-46f6-b8c9-59ab131997ac" providerId="ADAL" clId="{4FEB5822-E92E-48B1-987F-0B2B4401B6A5}" dt="2024-08-20T12:49:42.729" v="1870"/>
        <pc:sldMkLst>
          <pc:docMk/>
          <pc:sldMk cId="1013434533" sldId="3865"/>
        </pc:sldMkLst>
        <pc:cxnChg chg="add mod modVis">
          <ac:chgData name="Carl Ridder" userId="fae856c0-ae63-46f6-b8c9-59ab131997ac" providerId="ADAL" clId="{4FEB5822-E92E-48B1-987F-0B2B4401B6A5}" dt="2024-08-20T12:49:42.729" v="1870"/>
          <ac:cxnSpMkLst>
            <pc:docMk/>
            <pc:sldMk cId="1013434533" sldId="3865"/>
            <ac:cxnSpMk id="2" creationId="{C7EC8A8C-7C94-EB5F-894A-01F608FEEB84}"/>
          </ac:cxnSpMkLst>
        </pc:cxnChg>
      </pc:sldChg>
      <pc:sldChg chg="addSp modSp add del mod">
        <pc:chgData name="Carl Ridder" userId="fae856c0-ae63-46f6-b8c9-59ab131997ac" providerId="ADAL" clId="{4FEB5822-E92E-48B1-987F-0B2B4401B6A5}" dt="2024-08-20T12:49:42.745" v="1908"/>
        <pc:sldMkLst>
          <pc:docMk/>
          <pc:sldMk cId="1087568279" sldId="3866"/>
        </pc:sldMkLst>
        <pc:cxnChg chg="add mod modVis">
          <ac:chgData name="Carl Ridder" userId="fae856c0-ae63-46f6-b8c9-59ab131997ac" providerId="ADAL" clId="{4FEB5822-E92E-48B1-987F-0B2B4401B6A5}" dt="2024-08-20T12:49:42.745" v="1908"/>
          <ac:cxnSpMkLst>
            <pc:docMk/>
            <pc:sldMk cId="1087568279" sldId="3866"/>
            <ac:cxnSpMk id="4" creationId="{9B4A5549-F485-38AA-5826-E6F2FCD37956}"/>
          </ac:cxnSpMkLst>
        </pc:cxnChg>
      </pc:sldChg>
      <pc:sldChg chg="add del setBg">
        <pc:chgData name="Carl Ridder" userId="fae856c0-ae63-46f6-b8c9-59ab131997ac" providerId="ADAL" clId="{4FEB5822-E92E-48B1-987F-0B2B4401B6A5}" dt="2024-08-20T12:40:11.345" v="1257" actId="47"/>
        <pc:sldMkLst>
          <pc:docMk/>
          <pc:sldMk cId="407246440" sldId="3867"/>
        </pc:sldMkLst>
      </pc:sldChg>
      <pc:sldChg chg="addSp modSp add del mod setBg">
        <pc:chgData name="Carl Ridder" userId="fae856c0-ae63-46f6-b8c9-59ab131997ac" providerId="ADAL" clId="{4FEB5822-E92E-48B1-987F-0B2B4401B6A5}" dt="2024-08-20T12:49:42.794" v="1946"/>
        <pc:sldMkLst>
          <pc:docMk/>
          <pc:sldMk cId="546841797" sldId="3868"/>
        </pc:sldMkLst>
        <pc:cxnChg chg="add mod modVis">
          <ac:chgData name="Carl Ridder" userId="fae856c0-ae63-46f6-b8c9-59ab131997ac" providerId="ADAL" clId="{4FEB5822-E92E-48B1-987F-0B2B4401B6A5}" dt="2024-08-20T12:49:42.794" v="1946"/>
          <ac:cxnSpMkLst>
            <pc:docMk/>
            <pc:sldMk cId="546841797" sldId="3868"/>
            <ac:cxnSpMk id="3" creationId="{AB266D03-4CF0-48D8-6306-398CE3C2F1F3}"/>
          </ac:cxnSpMkLst>
        </pc:cxnChg>
      </pc:sldChg>
      <pc:sldChg chg="addSp modSp add del mod setBg">
        <pc:chgData name="Carl Ridder" userId="fae856c0-ae63-46f6-b8c9-59ab131997ac" providerId="ADAL" clId="{4FEB5822-E92E-48B1-987F-0B2B4401B6A5}" dt="2024-08-20T12:49:42.812" v="1965"/>
        <pc:sldMkLst>
          <pc:docMk/>
          <pc:sldMk cId="3366457526" sldId="3869"/>
        </pc:sldMkLst>
        <pc:cxnChg chg="add mod modVis">
          <ac:chgData name="Carl Ridder" userId="fae856c0-ae63-46f6-b8c9-59ab131997ac" providerId="ADAL" clId="{4FEB5822-E92E-48B1-987F-0B2B4401B6A5}" dt="2024-08-20T12:49:42.812" v="1965"/>
          <ac:cxnSpMkLst>
            <pc:docMk/>
            <pc:sldMk cId="3366457526" sldId="3869"/>
            <ac:cxnSpMk id="4" creationId="{D6A1037E-1E4E-057F-6F5C-5C2858C26262}"/>
          </ac:cxnSpMkLst>
        </pc:cxnChg>
      </pc:sldChg>
      <pc:sldChg chg="del">
        <pc:chgData name="Carl Ridder" userId="fae856c0-ae63-46f6-b8c9-59ab131997ac" providerId="ADAL" clId="{4FEB5822-E92E-48B1-987F-0B2B4401B6A5}" dt="2024-08-19T14:45:08.175" v="600" actId="47"/>
        <pc:sldMkLst>
          <pc:docMk/>
          <pc:sldMk cId="642959161" sldId="5571"/>
        </pc:sldMkLst>
      </pc:sldChg>
      <pc:sldChg chg="addSp modSp del mod">
        <pc:chgData name="Carl Ridder" userId="fae856c0-ae63-46f6-b8c9-59ab131997ac" providerId="ADAL" clId="{4FEB5822-E92E-48B1-987F-0B2B4401B6A5}" dt="2024-08-20T12:49:43.587" v="2608"/>
        <pc:sldMkLst>
          <pc:docMk/>
          <pc:sldMk cId="3443016979" sldId="6312"/>
        </pc:sldMkLst>
        <pc:cxnChg chg="add mod modVis">
          <ac:chgData name="Carl Ridder" userId="fae856c0-ae63-46f6-b8c9-59ab131997ac" providerId="ADAL" clId="{4FEB5822-E92E-48B1-987F-0B2B4401B6A5}" dt="2024-08-20T12:49:43.587" v="2608"/>
          <ac:cxnSpMkLst>
            <pc:docMk/>
            <pc:sldMk cId="3443016979" sldId="6312"/>
            <ac:cxnSpMk id="4" creationId="{8D5FBB6C-FFCB-3654-B4D0-52F289B92391}"/>
          </ac:cxnSpMkLst>
        </pc:cxnChg>
      </pc:sldChg>
      <pc:sldChg chg="addSp modSp del mod">
        <pc:chgData name="Carl Ridder" userId="fae856c0-ae63-46f6-b8c9-59ab131997ac" providerId="ADAL" clId="{4FEB5822-E92E-48B1-987F-0B2B4401B6A5}" dt="2024-08-20T12:49:43.572" v="2589"/>
        <pc:sldMkLst>
          <pc:docMk/>
          <pc:sldMk cId="2981468238" sldId="6317"/>
        </pc:sldMkLst>
        <pc:cxnChg chg="add mod modVis">
          <ac:chgData name="Carl Ridder" userId="fae856c0-ae63-46f6-b8c9-59ab131997ac" providerId="ADAL" clId="{4FEB5822-E92E-48B1-987F-0B2B4401B6A5}" dt="2024-08-20T12:49:43.572" v="2589"/>
          <ac:cxnSpMkLst>
            <pc:docMk/>
            <pc:sldMk cId="2981468238" sldId="6317"/>
            <ac:cxnSpMk id="2" creationId="{61FABCDD-729A-7838-DDE8-BA58B4305D63}"/>
          </ac:cxnSpMkLst>
        </pc:cxnChg>
      </pc:sldChg>
      <pc:sldChg chg="addSp modSp del mod">
        <pc:chgData name="Carl Ridder" userId="fae856c0-ae63-46f6-b8c9-59ab131997ac" providerId="ADAL" clId="{4FEB5822-E92E-48B1-987F-0B2B4401B6A5}" dt="2024-08-20T12:49:43.554" v="2570"/>
        <pc:sldMkLst>
          <pc:docMk/>
          <pc:sldMk cId="3201392858" sldId="6383"/>
        </pc:sldMkLst>
        <pc:cxnChg chg="add mod modVis">
          <ac:chgData name="Carl Ridder" userId="fae856c0-ae63-46f6-b8c9-59ab131997ac" providerId="ADAL" clId="{4FEB5822-E92E-48B1-987F-0B2B4401B6A5}" dt="2024-08-20T12:49:43.554" v="2570"/>
          <ac:cxnSpMkLst>
            <pc:docMk/>
            <pc:sldMk cId="3201392858" sldId="6383"/>
            <ac:cxnSpMk id="2" creationId="{658F488C-F6DF-630B-FB11-A5E0DED5621C}"/>
          </ac:cxnSpMkLst>
        </pc:cxnChg>
      </pc:sldChg>
      <pc:sldChg chg="addSp delSp modSp del mod">
        <pc:chgData name="Carl Ridder" userId="fae856c0-ae63-46f6-b8c9-59ab131997ac" providerId="ADAL" clId="{4FEB5822-E92E-48B1-987F-0B2B4401B6A5}" dt="2024-08-20T12:49:43.650" v="2633"/>
        <pc:sldMkLst>
          <pc:docMk/>
          <pc:sldMk cId="2346964555" sldId="6388"/>
        </pc:sldMkLst>
        <pc:spChg chg="add del mod">
          <ac:chgData name="Carl Ridder" userId="fae856c0-ae63-46f6-b8c9-59ab131997ac" providerId="ADAL" clId="{4FEB5822-E92E-48B1-987F-0B2B4401B6A5}" dt="2024-08-20T12:49:43.603" v="2611"/>
          <ac:spMkLst>
            <pc:docMk/>
            <pc:sldMk cId="2346964555" sldId="6388"/>
            <ac:spMk id="2" creationId="{0343E46C-8927-060A-1D61-8BA57482AB54}"/>
          </ac:spMkLst>
        </pc:spChg>
        <pc:spChg chg="add del mod">
          <ac:chgData name="Carl Ridder" userId="fae856c0-ae63-46f6-b8c9-59ab131997ac" providerId="ADAL" clId="{4FEB5822-E92E-48B1-987F-0B2B4401B6A5}" dt="2024-08-20T12:49:43.619" v="2614"/>
          <ac:spMkLst>
            <pc:docMk/>
            <pc:sldMk cId="2346964555" sldId="6388"/>
            <ac:spMk id="6" creationId="{71C2A26A-046F-CCFF-C037-909D86EEE489}"/>
          </ac:spMkLst>
        </pc:spChg>
        <pc:cxnChg chg="add mod modVis">
          <ac:chgData name="Carl Ridder" userId="fae856c0-ae63-46f6-b8c9-59ab131997ac" providerId="ADAL" clId="{4FEB5822-E92E-48B1-987F-0B2B4401B6A5}" dt="2024-08-20T12:49:43.650" v="2633"/>
          <ac:cxnSpMkLst>
            <pc:docMk/>
            <pc:sldMk cId="2346964555" sldId="6388"/>
            <ac:cxnSpMk id="7" creationId="{54B0BFFA-0B8B-C8A9-2793-F39C58EEAC8B}"/>
          </ac:cxnSpMkLst>
        </pc:cxnChg>
      </pc:sldChg>
      <pc:sldChg chg="addSp delSp modSp mod">
        <pc:chgData name="Carl Ridder" userId="fae856c0-ae63-46f6-b8c9-59ab131997ac" providerId="ADAL" clId="{4FEB5822-E92E-48B1-987F-0B2B4401B6A5}" dt="2024-08-20T12:49:43.665" v="2655"/>
        <pc:sldMkLst>
          <pc:docMk/>
          <pc:sldMk cId="1165520126" sldId="6389"/>
        </pc:sldMkLst>
        <pc:spChg chg="add del mod">
          <ac:chgData name="Carl Ridder" userId="fae856c0-ae63-46f6-b8c9-59ab131997ac" providerId="ADAL" clId="{4FEB5822-E92E-48B1-987F-0B2B4401B6A5}" dt="2024-08-20T12:49:43.650" v="2636"/>
          <ac:spMkLst>
            <pc:docMk/>
            <pc:sldMk cId="1165520126" sldId="6389"/>
            <ac:spMk id="2" creationId="{6995136D-DDAA-D9B3-5BFC-EF74A6D4120A}"/>
          </ac:spMkLst>
        </pc:spChg>
        <pc:cxnChg chg="add mod modVis">
          <ac:chgData name="Carl Ridder" userId="fae856c0-ae63-46f6-b8c9-59ab131997ac" providerId="ADAL" clId="{4FEB5822-E92E-48B1-987F-0B2B4401B6A5}" dt="2024-08-20T12:49:43.665" v="2655"/>
          <ac:cxnSpMkLst>
            <pc:docMk/>
            <pc:sldMk cId="1165520126" sldId="6389"/>
            <ac:cxnSpMk id="3" creationId="{FCEF1445-4AB5-21A5-33B8-D8E8FE6ABF00}"/>
          </ac:cxnSpMkLst>
        </pc:cxnChg>
      </pc:sldChg>
      <pc:sldChg chg="addSp modSp mod">
        <pc:chgData name="Carl Ridder" userId="fae856c0-ae63-46f6-b8c9-59ab131997ac" providerId="ADAL" clId="{4FEB5822-E92E-48B1-987F-0B2B4401B6A5}" dt="2024-08-20T12:49:42.674" v="1813"/>
        <pc:sldMkLst>
          <pc:docMk/>
          <pc:sldMk cId="1892419852" sldId="2147047452"/>
        </pc:sldMkLst>
        <pc:cxnChg chg="add mod modVis">
          <ac:chgData name="Carl Ridder" userId="fae856c0-ae63-46f6-b8c9-59ab131997ac" providerId="ADAL" clId="{4FEB5822-E92E-48B1-987F-0B2B4401B6A5}" dt="2024-08-20T12:49:42.674" v="1813"/>
          <ac:cxnSpMkLst>
            <pc:docMk/>
            <pc:sldMk cId="1892419852" sldId="2147047452"/>
            <ac:cxnSpMk id="3" creationId="{BFA6FF4E-617A-095F-D0A8-F33F8475AAEF}"/>
          </ac:cxnSpMkLst>
        </pc:cxnChg>
      </pc:sldChg>
      <pc:sldChg chg="addSp modSp mod">
        <pc:chgData name="Carl Ridder" userId="fae856c0-ae63-46f6-b8c9-59ab131997ac" providerId="ADAL" clId="{4FEB5822-E92E-48B1-987F-0B2B4401B6A5}" dt="2024-08-20T12:49:42.659" v="1794"/>
        <pc:sldMkLst>
          <pc:docMk/>
          <pc:sldMk cId="4185296994" sldId="2147047454"/>
        </pc:sldMkLst>
        <pc:cxnChg chg="add mod modVis">
          <ac:chgData name="Carl Ridder" userId="fae856c0-ae63-46f6-b8c9-59ab131997ac" providerId="ADAL" clId="{4FEB5822-E92E-48B1-987F-0B2B4401B6A5}" dt="2024-08-20T12:49:42.659" v="1794"/>
          <ac:cxnSpMkLst>
            <pc:docMk/>
            <pc:sldMk cId="4185296994" sldId="2147047454"/>
            <ac:cxnSpMk id="3" creationId="{352102F4-F145-C1A8-22CB-E0EC8442815B}"/>
          </ac:cxnSpMkLst>
        </pc:cxnChg>
      </pc:sldChg>
      <pc:sldChg chg="addSp modSp mod">
        <pc:chgData name="Carl Ridder" userId="fae856c0-ae63-46f6-b8c9-59ab131997ac" providerId="ADAL" clId="{4FEB5822-E92E-48B1-987F-0B2B4401B6A5}" dt="2024-08-20T12:49:42.709" v="1832"/>
        <pc:sldMkLst>
          <pc:docMk/>
          <pc:sldMk cId="0" sldId="2147047458"/>
        </pc:sldMkLst>
        <pc:cxnChg chg="add mod modVis">
          <ac:chgData name="Carl Ridder" userId="fae856c0-ae63-46f6-b8c9-59ab131997ac" providerId="ADAL" clId="{4FEB5822-E92E-48B1-987F-0B2B4401B6A5}" dt="2024-08-20T12:49:42.709" v="1832"/>
          <ac:cxnSpMkLst>
            <pc:docMk/>
            <pc:sldMk cId="0" sldId="2147047458"/>
            <ac:cxnSpMk id="2" creationId="{E7557131-4CB8-29E6-0283-6D4816543C52}"/>
          </ac:cxnSpMkLst>
        </pc:cxnChg>
      </pc:sldChg>
      <pc:sldChg chg="addSp modSp mod">
        <pc:chgData name="Carl Ridder" userId="fae856c0-ae63-46f6-b8c9-59ab131997ac" providerId="ADAL" clId="{4FEB5822-E92E-48B1-987F-0B2B4401B6A5}" dt="2024-08-20T12:49:42.587" v="1718"/>
        <pc:sldMkLst>
          <pc:docMk/>
          <pc:sldMk cId="911266307" sldId="2147376913"/>
        </pc:sldMkLst>
        <pc:spChg chg="mod">
          <ac:chgData name="Carl Ridder" userId="fae856c0-ae63-46f6-b8c9-59ab131997ac" providerId="ADAL" clId="{4FEB5822-E92E-48B1-987F-0B2B4401B6A5}" dt="2024-08-19T14:15:43.635" v="0" actId="208"/>
          <ac:spMkLst>
            <pc:docMk/>
            <pc:sldMk cId="911266307" sldId="2147376913"/>
            <ac:spMk id="6" creationId="{92F772E2-DBA0-549D-91B3-3FEBCD08FB16}"/>
          </ac:spMkLst>
        </pc:spChg>
        <pc:spChg chg="mod">
          <ac:chgData name="Carl Ridder" userId="fae856c0-ae63-46f6-b8c9-59ab131997ac" providerId="ADAL" clId="{4FEB5822-E92E-48B1-987F-0B2B4401B6A5}" dt="2024-08-19T14:15:56.830" v="1" actId="208"/>
          <ac:spMkLst>
            <pc:docMk/>
            <pc:sldMk cId="911266307" sldId="2147376913"/>
            <ac:spMk id="7" creationId="{F8127E76-69BD-EAD9-1E9A-6B8564F2E37B}"/>
          </ac:spMkLst>
        </pc:spChg>
        <pc:cxnChg chg="add mod modVis">
          <ac:chgData name="Carl Ridder" userId="fae856c0-ae63-46f6-b8c9-59ab131997ac" providerId="ADAL" clId="{4FEB5822-E92E-48B1-987F-0B2B4401B6A5}" dt="2024-08-20T12:49:42.587" v="1718"/>
          <ac:cxnSpMkLst>
            <pc:docMk/>
            <pc:sldMk cId="911266307" sldId="2147376913"/>
            <ac:cxnSpMk id="9" creationId="{359AA2F4-98FD-6BC7-61B3-CF62A4BFAED6}"/>
          </ac:cxnSpMkLst>
        </pc:cxnChg>
      </pc:sldChg>
      <pc:sldChg chg="addSp modSp mod">
        <pc:chgData name="Carl Ridder" userId="fae856c0-ae63-46f6-b8c9-59ab131997ac" providerId="ADAL" clId="{4FEB5822-E92E-48B1-987F-0B2B4401B6A5}" dt="2024-08-20T12:49:42.571" v="1699"/>
        <pc:sldMkLst>
          <pc:docMk/>
          <pc:sldMk cId="1956719955" sldId="2147376914"/>
        </pc:sldMkLst>
        <pc:cxnChg chg="add mod modVis">
          <ac:chgData name="Carl Ridder" userId="fae856c0-ae63-46f6-b8c9-59ab131997ac" providerId="ADAL" clId="{4FEB5822-E92E-48B1-987F-0B2B4401B6A5}" dt="2024-08-20T12:49:42.571" v="1699"/>
          <ac:cxnSpMkLst>
            <pc:docMk/>
            <pc:sldMk cId="1956719955" sldId="2147376914"/>
            <ac:cxnSpMk id="3" creationId="{C633EB7E-0A78-740F-DFEB-449675913B75}"/>
          </ac:cxnSpMkLst>
        </pc:cxnChg>
      </pc:sldChg>
      <pc:sldChg chg="addSp delSp modSp mod">
        <pc:chgData name="Carl Ridder" userId="fae856c0-ae63-46f6-b8c9-59ab131997ac" providerId="ADAL" clId="{4FEB5822-E92E-48B1-987F-0B2B4401B6A5}" dt="2024-08-20T12:49:43.087" v="2220"/>
        <pc:sldMkLst>
          <pc:docMk/>
          <pc:sldMk cId="4060869701" sldId="2147376917"/>
        </pc:sldMkLst>
        <pc:spChg chg="add del mod">
          <ac:chgData name="Carl Ridder" userId="fae856c0-ae63-46f6-b8c9-59ab131997ac" providerId="ADAL" clId="{4FEB5822-E92E-48B1-987F-0B2B4401B6A5}" dt="2024-08-20T12:49:43.049" v="2198"/>
          <ac:spMkLst>
            <pc:docMk/>
            <pc:sldMk cId="4060869701" sldId="2147376917"/>
            <ac:spMk id="4" creationId="{63F8300B-56AF-95CF-657C-F03E4CCF968B}"/>
          </ac:spMkLst>
        </pc:spChg>
        <pc:spChg chg="add del mod">
          <ac:chgData name="Carl Ridder" userId="fae856c0-ae63-46f6-b8c9-59ab131997ac" providerId="ADAL" clId="{4FEB5822-E92E-48B1-987F-0B2B4401B6A5}" dt="2024-08-20T12:49:43.071" v="2201"/>
          <ac:spMkLst>
            <pc:docMk/>
            <pc:sldMk cId="4060869701" sldId="2147376917"/>
            <ac:spMk id="7" creationId="{8899ECC2-7976-890C-BC6B-603E6D764927}"/>
          </ac:spMkLst>
        </pc:spChg>
        <pc:cxnChg chg="add mod modVis">
          <ac:chgData name="Carl Ridder" userId="fae856c0-ae63-46f6-b8c9-59ab131997ac" providerId="ADAL" clId="{4FEB5822-E92E-48B1-987F-0B2B4401B6A5}" dt="2024-08-20T12:49:43.087" v="2220"/>
          <ac:cxnSpMkLst>
            <pc:docMk/>
            <pc:sldMk cId="4060869701" sldId="2147376917"/>
            <ac:cxnSpMk id="8" creationId="{B71FF9B4-2DAA-08D8-6102-9D7F79202F59}"/>
          </ac:cxnSpMkLst>
        </pc:cxnChg>
      </pc:sldChg>
      <pc:sldChg chg="addSp delSp modSp mod modNotesTx">
        <pc:chgData name="Carl Ridder" userId="fae856c0-ae63-46f6-b8c9-59ab131997ac" providerId="ADAL" clId="{4FEB5822-E92E-48B1-987F-0B2B4401B6A5}" dt="2024-08-20T12:49:43.106" v="2261"/>
        <pc:sldMkLst>
          <pc:docMk/>
          <pc:sldMk cId="3485000813" sldId="2147376919"/>
        </pc:sldMkLst>
        <pc:spChg chg="add del mod">
          <ac:chgData name="Carl Ridder" userId="fae856c0-ae63-46f6-b8c9-59ab131997ac" providerId="ADAL" clId="{4FEB5822-E92E-48B1-987F-0B2B4401B6A5}" dt="2024-08-20T12:49:43.090" v="2242"/>
          <ac:spMkLst>
            <pc:docMk/>
            <pc:sldMk cId="3485000813" sldId="2147376919"/>
            <ac:spMk id="4" creationId="{0EBFC4DE-8609-884C-0F7E-ACADFE8DBCCE}"/>
          </ac:spMkLst>
        </pc:spChg>
        <pc:cxnChg chg="add mod modVis">
          <ac:chgData name="Carl Ridder" userId="fae856c0-ae63-46f6-b8c9-59ab131997ac" providerId="ADAL" clId="{4FEB5822-E92E-48B1-987F-0B2B4401B6A5}" dt="2024-08-20T12:49:43.106" v="2261"/>
          <ac:cxnSpMkLst>
            <pc:docMk/>
            <pc:sldMk cId="3485000813" sldId="2147376919"/>
            <ac:cxnSpMk id="5" creationId="{987D6504-3E44-2E77-3059-2FD786F4DEDC}"/>
          </ac:cxnSpMkLst>
        </pc:cxnChg>
      </pc:sldChg>
      <pc:sldChg chg="addSp delSp modSp mod">
        <pc:chgData name="Carl Ridder" userId="fae856c0-ae63-46f6-b8c9-59ab131997ac" providerId="ADAL" clId="{4FEB5822-E92E-48B1-987F-0B2B4401B6A5}" dt="2024-08-20T12:49:43.222" v="2365"/>
        <pc:sldMkLst>
          <pc:docMk/>
          <pc:sldMk cId="3886432475" sldId="2147376921"/>
        </pc:sldMkLst>
        <pc:spChg chg="add del mod">
          <ac:chgData name="Carl Ridder" userId="fae856c0-ae63-46f6-b8c9-59ab131997ac" providerId="ADAL" clId="{4FEB5822-E92E-48B1-987F-0B2B4401B6A5}" dt="2024-08-20T12:49:43.206" v="2346"/>
          <ac:spMkLst>
            <pc:docMk/>
            <pc:sldMk cId="3886432475" sldId="2147376921"/>
            <ac:spMk id="4" creationId="{007E753E-759A-D8B4-201B-1C8EEFEE05B4}"/>
          </ac:spMkLst>
        </pc:spChg>
        <pc:cxnChg chg="add mod modVis">
          <ac:chgData name="Carl Ridder" userId="fae856c0-ae63-46f6-b8c9-59ab131997ac" providerId="ADAL" clId="{4FEB5822-E92E-48B1-987F-0B2B4401B6A5}" dt="2024-08-20T12:49:43.222" v="2365"/>
          <ac:cxnSpMkLst>
            <pc:docMk/>
            <pc:sldMk cId="3886432475" sldId="2147376921"/>
            <ac:cxnSpMk id="5" creationId="{A4A9A915-F9DE-32F4-FDCA-7AC91DC90269}"/>
          </ac:cxnSpMkLst>
        </pc:cxnChg>
      </pc:sldChg>
      <pc:sldChg chg="addSp delSp modSp mod">
        <pc:chgData name="Carl Ridder" userId="fae856c0-ae63-46f6-b8c9-59ab131997ac" providerId="ADAL" clId="{4FEB5822-E92E-48B1-987F-0B2B4401B6A5}" dt="2024-08-20T12:49:43.371" v="2450"/>
        <pc:sldMkLst>
          <pc:docMk/>
          <pc:sldMk cId="3920221989" sldId="2147376922"/>
        </pc:sldMkLst>
        <pc:spChg chg="add del mod">
          <ac:chgData name="Carl Ridder" userId="fae856c0-ae63-46f6-b8c9-59ab131997ac" providerId="ADAL" clId="{4FEB5822-E92E-48B1-987F-0B2B4401B6A5}" dt="2024-08-20T12:49:43.317" v="2431"/>
          <ac:spMkLst>
            <pc:docMk/>
            <pc:sldMk cId="3920221989" sldId="2147376922"/>
            <ac:spMk id="7" creationId="{08EC5A83-0BA6-91DE-9A1D-ADF9B5821F47}"/>
          </ac:spMkLst>
        </pc:spChg>
        <pc:cxnChg chg="add mod modVis">
          <ac:chgData name="Carl Ridder" userId="fae856c0-ae63-46f6-b8c9-59ab131997ac" providerId="ADAL" clId="{4FEB5822-E92E-48B1-987F-0B2B4401B6A5}" dt="2024-08-20T12:49:43.371" v="2450"/>
          <ac:cxnSpMkLst>
            <pc:docMk/>
            <pc:sldMk cId="3920221989" sldId="2147376922"/>
            <ac:cxnSpMk id="8" creationId="{4BE68E4E-7A34-E4BB-A056-831E2CA4F64C}"/>
          </ac:cxnSpMkLst>
        </pc:cxnChg>
      </pc:sldChg>
      <pc:sldChg chg="addSp modSp mod">
        <pc:chgData name="Carl Ridder" userId="fae856c0-ae63-46f6-b8c9-59ab131997ac" providerId="ADAL" clId="{4FEB5822-E92E-48B1-987F-0B2B4401B6A5}" dt="2024-08-20T12:49:43.190" v="2324"/>
        <pc:sldMkLst>
          <pc:docMk/>
          <pc:sldMk cId="2678479452" sldId="2147376927"/>
        </pc:sldMkLst>
        <pc:cxnChg chg="add mod modVis">
          <ac:chgData name="Carl Ridder" userId="fae856c0-ae63-46f6-b8c9-59ab131997ac" providerId="ADAL" clId="{4FEB5822-E92E-48B1-987F-0B2B4401B6A5}" dt="2024-08-20T12:49:43.190" v="2324"/>
          <ac:cxnSpMkLst>
            <pc:docMk/>
            <pc:sldMk cId="2678479452" sldId="2147376927"/>
            <ac:cxnSpMk id="3" creationId="{84F1BD70-9952-313B-B48D-FB6B2B6CA3C3}"/>
          </ac:cxnSpMkLst>
        </pc:cxnChg>
      </pc:sldChg>
      <pc:sldChg chg="addSp delSp modSp mod modNotesTx">
        <pc:chgData name="Carl Ridder" userId="fae856c0-ae63-46f6-b8c9-59ab131997ac" providerId="ADAL" clId="{4FEB5822-E92E-48B1-987F-0B2B4401B6A5}" dt="2024-08-20T12:49:43.266" v="2387"/>
        <pc:sldMkLst>
          <pc:docMk/>
          <pc:sldMk cId="1055245929" sldId="2147376928"/>
        </pc:sldMkLst>
        <pc:spChg chg="mod">
          <ac:chgData name="Carl Ridder" userId="fae856c0-ae63-46f6-b8c9-59ab131997ac" providerId="ADAL" clId="{4FEB5822-E92E-48B1-987F-0B2B4401B6A5}" dt="2024-08-19T15:37:08.422" v="722" actId="20577"/>
          <ac:spMkLst>
            <pc:docMk/>
            <pc:sldMk cId="1055245929" sldId="2147376928"/>
            <ac:spMk id="3" creationId="{2D2D886D-DB9C-CB04-ED0F-021BBCE988AE}"/>
          </ac:spMkLst>
        </pc:spChg>
        <pc:spChg chg="add del mod">
          <ac:chgData name="Carl Ridder" userId="fae856c0-ae63-46f6-b8c9-59ab131997ac" providerId="ADAL" clId="{4FEB5822-E92E-48B1-987F-0B2B4401B6A5}" dt="2024-08-20T12:49:43.234" v="2368"/>
          <ac:spMkLst>
            <pc:docMk/>
            <pc:sldMk cId="1055245929" sldId="2147376928"/>
            <ac:spMk id="4" creationId="{42D3042C-5B61-19CF-03B8-E63034C51A79}"/>
          </ac:spMkLst>
        </pc:spChg>
        <pc:spChg chg="del mod">
          <ac:chgData name="Carl Ridder" userId="fae856c0-ae63-46f6-b8c9-59ab131997ac" providerId="ADAL" clId="{4FEB5822-E92E-48B1-987F-0B2B4401B6A5}" dt="2024-08-19T14:22:55.953" v="22"/>
          <ac:spMkLst>
            <pc:docMk/>
            <pc:sldMk cId="1055245929" sldId="2147376928"/>
            <ac:spMk id="5" creationId="{0BA7CEA6-7DC2-B55D-3F28-D14996C96845}"/>
          </ac:spMkLst>
        </pc:spChg>
        <pc:cxnChg chg="add mod modVis">
          <ac:chgData name="Carl Ridder" userId="fae856c0-ae63-46f6-b8c9-59ab131997ac" providerId="ADAL" clId="{4FEB5822-E92E-48B1-987F-0B2B4401B6A5}" dt="2024-08-20T12:49:43.266" v="2387"/>
          <ac:cxnSpMkLst>
            <pc:docMk/>
            <pc:sldMk cId="1055245929" sldId="2147376928"/>
            <ac:cxnSpMk id="7" creationId="{43D3A8BC-81FE-8630-DE5E-08D00FC6F482}"/>
          </ac:cxnSpMkLst>
        </pc:cxnChg>
      </pc:sldChg>
      <pc:sldChg chg="del">
        <pc:chgData name="Carl Ridder" userId="fae856c0-ae63-46f6-b8c9-59ab131997ac" providerId="ADAL" clId="{4FEB5822-E92E-48B1-987F-0B2B4401B6A5}" dt="2024-08-19T14:27:35.791" v="77" actId="47"/>
        <pc:sldMkLst>
          <pc:docMk/>
          <pc:sldMk cId="481922811" sldId="2147376931"/>
        </pc:sldMkLst>
      </pc:sldChg>
      <pc:sldChg chg="addSp modSp mod">
        <pc:chgData name="Carl Ridder" userId="fae856c0-ae63-46f6-b8c9-59ab131997ac" providerId="ADAL" clId="{4FEB5822-E92E-48B1-987F-0B2B4401B6A5}" dt="2024-08-20T12:49:43.503" v="2551"/>
        <pc:sldMkLst>
          <pc:docMk/>
          <pc:sldMk cId="1167785821" sldId="2147376932"/>
        </pc:sldMkLst>
        <pc:cxnChg chg="add mod modVis">
          <ac:chgData name="Carl Ridder" userId="fae856c0-ae63-46f6-b8c9-59ab131997ac" providerId="ADAL" clId="{4FEB5822-E92E-48B1-987F-0B2B4401B6A5}" dt="2024-08-20T12:49:43.503" v="2551"/>
          <ac:cxnSpMkLst>
            <pc:docMk/>
            <pc:sldMk cId="1167785821" sldId="2147376932"/>
            <ac:cxnSpMk id="4" creationId="{CF704BB5-94DF-34A9-7671-2C9941038639}"/>
          </ac:cxnSpMkLst>
        </pc:cxnChg>
      </pc:sldChg>
      <pc:sldChg chg="del">
        <pc:chgData name="Carl Ridder" userId="fae856c0-ae63-46f6-b8c9-59ab131997ac" providerId="ADAL" clId="{4FEB5822-E92E-48B1-987F-0B2B4401B6A5}" dt="2024-08-19T14:37:45.529" v="456" actId="47"/>
        <pc:sldMkLst>
          <pc:docMk/>
          <pc:sldMk cId="2815384487" sldId="2147376937"/>
        </pc:sldMkLst>
      </pc:sldChg>
      <pc:sldChg chg="addSp delSp modSp mod">
        <pc:chgData name="Carl Ridder" userId="fae856c0-ae63-46f6-b8c9-59ab131997ac" providerId="ADAL" clId="{4FEB5822-E92E-48B1-987F-0B2B4401B6A5}" dt="2024-08-20T12:49:43.033" v="2176"/>
        <pc:sldMkLst>
          <pc:docMk/>
          <pc:sldMk cId="3569807787" sldId="2147376939"/>
        </pc:sldMkLst>
        <pc:spChg chg="mod">
          <ac:chgData name="Carl Ridder" userId="fae856c0-ae63-46f6-b8c9-59ab131997ac" providerId="ADAL" clId="{4FEB5822-E92E-48B1-987F-0B2B4401B6A5}" dt="2024-08-20T12:46:35.413" v="1661" actId="20577"/>
          <ac:spMkLst>
            <pc:docMk/>
            <pc:sldMk cId="3569807787" sldId="2147376939"/>
            <ac:spMk id="3" creationId="{2D2D886D-DB9C-CB04-ED0F-021BBCE988AE}"/>
          </ac:spMkLst>
        </pc:spChg>
        <pc:spChg chg="add del mod">
          <ac:chgData name="Carl Ridder" userId="fae856c0-ae63-46f6-b8c9-59ab131997ac" providerId="ADAL" clId="{4FEB5822-E92E-48B1-987F-0B2B4401B6A5}" dt="2024-08-20T12:49:43.001" v="2157"/>
          <ac:spMkLst>
            <pc:docMk/>
            <pc:sldMk cId="3569807787" sldId="2147376939"/>
            <ac:spMk id="4" creationId="{8D2B970C-1767-0F77-051F-2934089903A3}"/>
          </ac:spMkLst>
        </pc:spChg>
        <pc:cxnChg chg="add mod modVis">
          <ac:chgData name="Carl Ridder" userId="fae856c0-ae63-46f6-b8c9-59ab131997ac" providerId="ADAL" clId="{4FEB5822-E92E-48B1-987F-0B2B4401B6A5}" dt="2024-08-20T12:49:43.033" v="2176"/>
          <ac:cxnSpMkLst>
            <pc:docMk/>
            <pc:sldMk cId="3569807787" sldId="2147376939"/>
            <ac:cxnSpMk id="5" creationId="{C58D3580-23C0-75B6-57BF-C18D6AB58C27}"/>
          </ac:cxnSpMkLst>
        </pc:cxnChg>
      </pc:sldChg>
      <pc:sldChg chg="del">
        <pc:chgData name="Carl Ridder" userId="fae856c0-ae63-46f6-b8c9-59ab131997ac" providerId="ADAL" clId="{4FEB5822-E92E-48B1-987F-0B2B4401B6A5}" dt="2024-08-19T14:27:35.791" v="77" actId="47"/>
        <pc:sldMkLst>
          <pc:docMk/>
          <pc:sldMk cId="4104140674" sldId="2147376940"/>
        </pc:sldMkLst>
      </pc:sldChg>
      <pc:sldChg chg="addSp modSp mod">
        <pc:chgData name="Carl Ridder" userId="fae856c0-ae63-46f6-b8c9-59ab131997ac" providerId="ADAL" clId="{4FEB5822-E92E-48B1-987F-0B2B4401B6A5}" dt="2024-08-20T12:49:43.190" v="2343"/>
        <pc:sldMkLst>
          <pc:docMk/>
          <pc:sldMk cId="3228321166" sldId="2147376941"/>
        </pc:sldMkLst>
        <pc:cxnChg chg="add mod modVis">
          <ac:chgData name="Carl Ridder" userId="fae856c0-ae63-46f6-b8c9-59ab131997ac" providerId="ADAL" clId="{4FEB5822-E92E-48B1-987F-0B2B4401B6A5}" dt="2024-08-20T12:49:43.190" v="2343"/>
          <ac:cxnSpMkLst>
            <pc:docMk/>
            <pc:sldMk cId="3228321166" sldId="2147376941"/>
            <ac:cxnSpMk id="3" creationId="{4FF9CCB5-18F1-DD6E-8163-04467D8289C1}"/>
          </ac:cxnSpMkLst>
        </pc:cxnChg>
      </pc:sldChg>
      <pc:sldChg chg="addSp modSp mod">
        <pc:chgData name="Carl Ridder" userId="fae856c0-ae63-46f6-b8c9-59ab131997ac" providerId="ADAL" clId="{4FEB5822-E92E-48B1-987F-0B2B4401B6A5}" dt="2024-08-20T12:49:43.391" v="2469"/>
        <pc:sldMkLst>
          <pc:docMk/>
          <pc:sldMk cId="4276490238" sldId="2147376942"/>
        </pc:sldMkLst>
        <pc:cxnChg chg="add mod modVis">
          <ac:chgData name="Carl Ridder" userId="fae856c0-ae63-46f6-b8c9-59ab131997ac" providerId="ADAL" clId="{4FEB5822-E92E-48B1-987F-0B2B4401B6A5}" dt="2024-08-20T12:49:43.391" v="2469"/>
          <ac:cxnSpMkLst>
            <pc:docMk/>
            <pc:sldMk cId="4276490238" sldId="2147376942"/>
            <ac:cxnSpMk id="4" creationId="{6AA9546A-DA96-FB03-FC47-6650D5597896}"/>
          </ac:cxnSpMkLst>
        </pc:cxnChg>
      </pc:sldChg>
      <pc:sldChg chg="addSp delSp modSp mod modNotesTx">
        <pc:chgData name="Carl Ridder" userId="fae856c0-ae63-46f6-b8c9-59ab131997ac" providerId="ADAL" clId="{4FEB5822-E92E-48B1-987F-0B2B4401B6A5}" dt="2024-08-20T12:49:42.846" v="2006"/>
        <pc:sldMkLst>
          <pc:docMk/>
          <pc:sldMk cId="2888689735" sldId="2147376943"/>
        </pc:sldMkLst>
        <pc:spChg chg="mod">
          <ac:chgData name="Carl Ridder" userId="fae856c0-ae63-46f6-b8c9-59ab131997ac" providerId="ADAL" clId="{4FEB5822-E92E-48B1-987F-0B2B4401B6A5}" dt="2024-08-19T15:23:41.798" v="638" actId="12"/>
          <ac:spMkLst>
            <pc:docMk/>
            <pc:sldMk cId="2888689735" sldId="2147376943"/>
            <ac:spMk id="3" creationId="{2D2D886D-DB9C-CB04-ED0F-021BBCE988AE}"/>
          </ac:spMkLst>
        </pc:spChg>
        <pc:spChg chg="add del mod">
          <ac:chgData name="Carl Ridder" userId="fae856c0-ae63-46f6-b8c9-59ab131997ac" providerId="ADAL" clId="{4FEB5822-E92E-48B1-987F-0B2B4401B6A5}" dt="2024-08-20T12:49:42.833" v="1987"/>
          <ac:spMkLst>
            <pc:docMk/>
            <pc:sldMk cId="2888689735" sldId="2147376943"/>
            <ac:spMk id="4" creationId="{F1511EA0-A4F3-C82B-0B7C-CA980D095A0C}"/>
          </ac:spMkLst>
        </pc:spChg>
        <pc:cxnChg chg="add mod modVis">
          <ac:chgData name="Carl Ridder" userId="fae856c0-ae63-46f6-b8c9-59ab131997ac" providerId="ADAL" clId="{4FEB5822-E92E-48B1-987F-0B2B4401B6A5}" dt="2024-08-20T12:49:42.846" v="2006"/>
          <ac:cxnSpMkLst>
            <pc:docMk/>
            <pc:sldMk cId="2888689735" sldId="2147376943"/>
            <ac:cxnSpMk id="5" creationId="{A97EB863-1C76-54B5-A6CA-226C8469F59D}"/>
          </ac:cxnSpMkLst>
        </pc:cxnChg>
      </pc:sldChg>
      <pc:sldChg chg="addSp delSp modSp mod">
        <pc:chgData name="Carl Ridder" userId="fae856c0-ae63-46f6-b8c9-59ab131997ac" providerId="ADAL" clId="{4FEB5822-E92E-48B1-987F-0B2B4401B6A5}" dt="2024-08-20T12:49:42.871" v="2028"/>
        <pc:sldMkLst>
          <pc:docMk/>
          <pc:sldMk cId="2751819822" sldId="2147376945"/>
        </pc:sldMkLst>
        <pc:spChg chg="mod">
          <ac:chgData name="Carl Ridder" userId="fae856c0-ae63-46f6-b8c9-59ab131997ac" providerId="ADAL" clId="{4FEB5822-E92E-48B1-987F-0B2B4401B6A5}" dt="2024-08-19T14:37:09.897" v="453" actId="5793"/>
          <ac:spMkLst>
            <pc:docMk/>
            <pc:sldMk cId="2751819822" sldId="2147376945"/>
            <ac:spMk id="3" creationId="{2D2D886D-DB9C-CB04-ED0F-021BBCE988AE}"/>
          </ac:spMkLst>
        </pc:spChg>
        <pc:spChg chg="add del mod">
          <ac:chgData name="Carl Ridder" userId="fae856c0-ae63-46f6-b8c9-59ab131997ac" providerId="ADAL" clId="{4FEB5822-E92E-48B1-987F-0B2B4401B6A5}" dt="2024-08-20T12:49:42.860" v="2009"/>
          <ac:spMkLst>
            <pc:docMk/>
            <pc:sldMk cId="2751819822" sldId="2147376945"/>
            <ac:spMk id="4" creationId="{F2BD1C01-459D-EBE5-9EFC-654089C71B9A}"/>
          </ac:spMkLst>
        </pc:spChg>
        <pc:cxnChg chg="add mod modVis">
          <ac:chgData name="Carl Ridder" userId="fae856c0-ae63-46f6-b8c9-59ab131997ac" providerId="ADAL" clId="{4FEB5822-E92E-48B1-987F-0B2B4401B6A5}" dt="2024-08-20T12:49:42.871" v="2028"/>
          <ac:cxnSpMkLst>
            <pc:docMk/>
            <pc:sldMk cId="2751819822" sldId="2147376945"/>
            <ac:cxnSpMk id="5" creationId="{3AC9D3BF-04E7-D7A6-E4D5-662A0BDB0B6C}"/>
          </ac:cxnSpMkLst>
        </pc:cxnChg>
      </pc:sldChg>
      <pc:sldChg chg="addSp modSp mod">
        <pc:chgData name="Carl Ridder" userId="fae856c0-ae63-46f6-b8c9-59ab131997ac" providerId="ADAL" clId="{4FEB5822-E92E-48B1-987F-0B2B4401B6A5}" dt="2024-08-20T12:49:42.922" v="2091"/>
        <pc:sldMkLst>
          <pc:docMk/>
          <pc:sldMk cId="4047963032" sldId="2147376946"/>
        </pc:sldMkLst>
        <pc:cxnChg chg="add mod modVis">
          <ac:chgData name="Carl Ridder" userId="fae856c0-ae63-46f6-b8c9-59ab131997ac" providerId="ADAL" clId="{4FEB5822-E92E-48B1-987F-0B2B4401B6A5}" dt="2024-08-20T12:49:42.922" v="2091"/>
          <ac:cxnSpMkLst>
            <pc:docMk/>
            <pc:sldMk cId="4047963032" sldId="2147376946"/>
            <ac:cxnSpMk id="3" creationId="{E091CBBE-0A59-16ED-E2FD-3E683B4B60A2}"/>
          </ac:cxnSpMkLst>
        </pc:cxnChg>
      </pc:sldChg>
      <pc:sldChg chg="addSp modSp mod">
        <pc:chgData name="Carl Ridder" userId="fae856c0-ae63-46f6-b8c9-59ab131997ac" providerId="ADAL" clId="{4FEB5822-E92E-48B1-987F-0B2B4401B6A5}" dt="2024-08-20T12:49:43.001" v="2154"/>
        <pc:sldMkLst>
          <pc:docMk/>
          <pc:sldMk cId="1770759567" sldId="2147376947"/>
        </pc:sldMkLst>
        <pc:cxnChg chg="add mod modVis">
          <ac:chgData name="Carl Ridder" userId="fae856c0-ae63-46f6-b8c9-59ab131997ac" providerId="ADAL" clId="{4FEB5822-E92E-48B1-987F-0B2B4401B6A5}" dt="2024-08-20T12:49:43.001" v="2154"/>
          <ac:cxnSpMkLst>
            <pc:docMk/>
            <pc:sldMk cId="1770759567" sldId="2147376947"/>
            <ac:cxnSpMk id="3" creationId="{31617845-A50B-59FE-1EAA-A685E8A52052}"/>
          </ac:cxnSpMkLst>
        </pc:cxnChg>
      </pc:sldChg>
      <pc:sldChg chg="addSp delSp modSp mod">
        <pc:chgData name="Carl Ridder" userId="fae856c0-ae63-46f6-b8c9-59ab131997ac" providerId="ADAL" clId="{4FEB5822-E92E-48B1-987F-0B2B4401B6A5}" dt="2024-08-20T12:49:42.990" v="2135"/>
        <pc:sldMkLst>
          <pc:docMk/>
          <pc:sldMk cId="887880190" sldId="2147376948"/>
        </pc:sldMkLst>
        <pc:spChg chg="add del mod">
          <ac:chgData name="Carl Ridder" userId="fae856c0-ae63-46f6-b8c9-59ab131997ac" providerId="ADAL" clId="{4FEB5822-E92E-48B1-987F-0B2B4401B6A5}" dt="2024-08-20T12:49:42.967" v="2116"/>
          <ac:spMkLst>
            <pc:docMk/>
            <pc:sldMk cId="887880190" sldId="2147376948"/>
            <ac:spMk id="4" creationId="{90F66479-6BA0-C44D-33DF-7412CFCC3274}"/>
          </ac:spMkLst>
        </pc:spChg>
        <pc:cxnChg chg="add mod modVis">
          <ac:chgData name="Carl Ridder" userId="fae856c0-ae63-46f6-b8c9-59ab131997ac" providerId="ADAL" clId="{4FEB5822-E92E-48B1-987F-0B2B4401B6A5}" dt="2024-08-20T12:49:42.990" v="2135"/>
          <ac:cxnSpMkLst>
            <pc:docMk/>
            <pc:sldMk cId="887880190" sldId="2147376948"/>
            <ac:cxnSpMk id="5" creationId="{705700B8-0826-CB39-2575-3F1455D628A9}"/>
          </ac:cxnSpMkLst>
        </pc:cxnChg>
      </pc:sldChg>
      <pc:sldChg chg="addSp modSp mod">
        <pc:chgData name="Carl Ridder" userId="fae856c0-ae63-46f6-b8c9-59ab131997ac" providerId="ADAL" clId="{4FEB5822-E92E-48B1-987F-0B2B4401B6A5}" dt="2024-08-20T12:49:43.049" v="2195"/>
        <pc:sldMkLst>
          <pc:docMk/>
          <pc:sldMk cId="4216611541" sldId="2147376949"/>
        </pc:sldMkLst>
        <pc:cxnChg chg="add mod modVis">
          <ac:chgData name="Carl Ridder" userId="fae856c0-ae63-46f6-b8c9-59ab131997ac" providerId="ADAL" clId="{4FEB5822-E92E-48B1-987F-0B2B4401B6A5}" dt="2024-08-20T12:49:43.049" v="2195"/>
          <ac:cxnSpMkLst>
            <pc:docMk/>
            <pc:sldMk cId="4216611541" sldId="2147376949"/>
            <ac:cxnSpMk id="3" creationId="{A60CBE4B-A264-DD74-6382-9BE8342D5330}"/>
          </ac:cxnSpMkLst>
        </pc:cxnChg>
      </pc:sldChg>
      <pc:sldChg chg="addSp delSp modSp mod modNotesTx">
        <pc:chgData name="Carl Ridder" userId="fae856c0-ae63-46f6-b8c9-59ab131997ac" providerId="ADAL" clId="{4FEB5822-E92E-48B1-987F-0B2B4401B6A5}" dt="2024-08-20T12:49:43.297" v="2409"/>
        <pc:sldMkLst>
          <pc:docMk/>
          <pc:sldMk cId="1700522994" sldId="2147376952"/>
        </pc:sldMkLst>
        <pc:spChg chg="mod">
          <ac:chgData name="Carl Ridder" userId="fae856c0-ae63-46f6-b8c9-59ab131997ac" providerId="ADAL" clId="{4FEB5822-E92E-48B1-987F-0B2B4401B6A5}" dt="2024-08-19T14:44:12.688" v="598" actId="255"/>
          <ac:spMkLst>
            <pc:docMk/>
            <pc:sldMk cId="1700522994" sldId="2147376952"/>
            <ac:spMk id="3" creationId="{2D2D886D-DB9C-CB04-ED0F-021BBCE988AE}"/>
          </ac:spMkLst>
        </pc:spChg>
        <pc:spChg chg="add del mod">
          <ac:chgData name="Carl Ridder" userId="fae856c0-ae63-46f6-b8c9-59ab131997ac" providerId="ADAL" clId="{4FEB5822-E92E-48B1-987F-0B2B4401B6A5}" dt="2024-08-20T12:49:43.271" v="2390"/>
          <ac:spMkLst>
            <pc:docMk/>
            <pc:sldMk cId="1700522994" sldId="2147376952"/>
            <ac:spMk id="4" creationId="{8A4F28F0-3C5E-B800-56F4-5059BFA6A619}"/>
          </ac:spMkLst>
        </pc:spChg>
        <pc:spChg chg="del mod">
          <ac:chgData name="Carl Ridder" userId="fae856c0-ae63-46f6-b8c9-59ab131997ac" providerId="ADAL" clId="{4FEB5822-E92E-48B1-987F-0B2B4401B6A5}" dt="2024-08-19T14:24:25.489" v="76"/>
          <ac:spMkLst>
            <pc:docMk/>
            <pc:sldMk cId="1700522994" sldId="2147376952"/>
            <ac:spMk id="7" creationId="{EDAFD31F-6371-FB06-1848-2474FC3331B8}"/>
          </ac:spMkLst>
        </pc:spChg>
        <pc:cxnChg chg="add mod modVis">
          <ac:chgData name="Carl Ridder" userId="fae856c0-ae63-46f6-b8c9-59ab131997ac" providerId="ADAL" clId="{4FEB5822-E92E-48B1-987F-0B2B4401B6A5}" dt="2024-08-20T12:49:43.297" v="2409"/>
          <ac:cxnSpMkLst>
            <pc:docMk/>
            <pc:sldMk cId="1700522994" sldId="2147376952"/>
            <ac:cxnSpMk id="5" creationId="{55E88EAE-852A-59D9-0554-08ED26BA0105}"/>
          </ac:cxnSpMkLst>
        </pc:cxnChg>
      </pc:sldChg>
      <pc:sldChg chg="addSp delSp modSp mod modNotesTx">
        <pc:chgData name="Carl Ridder" userId="fae856c0-ae63-46f6-b8c9-59ab131997ac" providerId="ADAL" clId="{4FEB5822-E92E-48B1-987F-0B2B4401B6A5}" dt="2024-08-20T12:49:43.171" v="2305"/>
        <pc:sldMkLst>
          <pc:docMk/>
          <pc:sldMk cId="1315091239" sldId="2147376953"/>
        </pc:sldMkLst>
        <pc:spChg chg="mod">
          <ac:chgData name="Carl Ridder" userId="fae856c0-ae63-46f6-b8c9-59ab131997ac" providerId="ADAL" clId="{4FEB5822-E92E-48B1-987F-0B2B4401B6A5}" dt="2024-08-19T15:35:26.711" v="717" actId="20577"/>
          <ac:spMkLst>
            <pc:docMk/>
            <pc:sldMk cId="1315091239" sldId="2147376953"/>
            <ac:spMk id="3" creationId="{2D2D886D-DB9C-CB04-ED0F-021BBCE988AE}"/>
          </ac:spMkLst>
        </pc:spChg>
        <pc:spChg chg="add del mod">
          <ac:chgData name="Carl Ridder" userId="fae856c0-ae63-46f6-b8c9-59ab131997ac" providerId="ADAL" clId="{4FEB5822-E92E-48B1-987F-0B2B4401B6A5}" dt="2024-08-20T12:49:43.146" v="2286"/>
          <ac:spMkLst>
            <pc:docMk/>
            <pc:sldMk cId="1315091239" sldId="2147376953"/>
            <ac:spMk id="4" creationId="{1BBD34BB-488B-484D-41C6-AC30EDEAA2DA}"/>
          </ac:spMkLst>
        </pc:spChg>
        <pc:cxnChg chg="add mod modVis">
          <ac:chgData name="Carl Ridder" userId="fae856c0-ae63-46f6-b8c9-59ab131997ac" providerId="ADAL" clId="{4FEB5822-E92E-48B1-987F-0B2B4401B6A5}" dt="2024-08-20T12:49:43.171" v="2305"/>
          <ac:cxnSpMkLst>
            <pc:docMk/>
            <pc:sldMk cId="1315091239" sldId="2147376953"/>
            <ac:cxnSpMk id="5" creationId="{2D803080-6130-74CE-2EB9-D428AC51F3E6}"/>
          </ac:cxnSpMkLst>
        </pc:cxnChg>
      </pc:sldChg>
      <pc:sldChg chg="addSp modSp mod">
        <pc:chgData name="Carl Ridder" userId="fae856c0-ae63-46f6-b8c9-59ab131997ac" providerId="ADAL" clId="{4FEB5822-E92E-48B1-987F-0B2B4401B6A5}" dt="2024-08-20T12:49:43.090" v="2239"/>
        <pc:sldMkLst>
          <pc:docMk/>
          <pc:sldMk cId="2095206931" sldId="2147376954"/>
        </pc:sldMkLst>
        <pc:cxnChg chg="add mod modVis">
          <ac:chgData name="Carl Ridder" userId="fae856c0-ae63-46f6-b8c9-59ab131997ac" providerId="ADAL" clId="{4FEB5822-E92E-48B1-987F-0B2B4401B6A5}" dt="2024-08-20T12:49:43.090" v="2239"/>
          <ac:cxnSpMkLst>
            <pc:docMk/>
            <pc:sldMk cId="2095206931" sldId="2147376954"/>
            <ac:cxnSpMk id="3" creationId="{CA7EDE0C-9C4E-9CEA-B14D-8A64609CD5E7}"/>
          </ac:cxnSpMkLst>
        </pc:cxnChg>
      </pc:sldChg>
      <pc:sldChg chg="addSp modSp mod">
        <pc:chgData name="Carl Ridder" userId="fae856c0-ae63-46f6-b8c9-59ab131997ac" providerId="ADAL" clId="{4FEB5822-E92E-48B1-987F-0B2B4401B6A5}" dt="2024-08-20T12:49:42.637" v="1775"/>
        <pc:sldMkLst>
          <pc:docMk/>
          <pc:sldMk cId="3155117067" sldId="2147376955"/>
        </pc:sldMkLst>
        <pc:cxnChg chg="add mod modVis">
          <ac:chgData name="Carl Ridder" userId="fae856c0-ae63-46f6-b8c9-59ab131997ac" providerId="ADAL" clId="{4FEB5822-E92E-48B1-987F-0B2B4401B6A5}" dt="2024-08-20T12:49:42.637" v="1775"/>
          <ac:cxnSpMkLst>
            <pc:docMk/>
            <pc:sldMk cId="3155117067" sldId="2147376955"/>
            <ac:cxnSpMk id="2" creationId="{EDA63474-AE10-6387-CFA3-768DBF7C746C}"/>
          </ac:cxnSpMkLst>
        </pc:cxnChg>
      </pc:sldChg>
      <pc:sldChg chg="addSp delSp modSp mod modNotesTx">
        <pc:chgData name="Carl Ridder" userId="fae856c0-ae63-46f6-b8c9-59ab131997ac" providerId="ADAL" clId="{4FEB5822-E92E-48B1-987F-0B2B4401B6A5}" dt="2024-08-20T12:49:43.131" v="2283"/>
        <pc:sldMkLst>
          <pc:docMk/>
          <pc:sldMk cId="1691088509" sldId="2147376956"/>
        </pc:sldMkLst>
        <pc:spChg chg="mod">
          <ac:chgData name="Carl Ridder" userId="fae856c0-ae63-46f6-b8c9-59ab131997ac" providerId="ADAL" clId="{4FEB5822-E92E-48B1-987F-0B2B4401B6A5}" dt="2024-08-19T14:18:28.946" v="13" actId="20578"/>
          <ac:spMkLst>
            <pc:docMk/>
            <pc:sldMk cId="1691088509" sldId="2147376956"/>
            <ac:spMk id="3" creationId="{2D2D886D-DB9C-CB04-ED0F-021BBCE988AE}"/>
          </ac:spMkLst>
        </pc:spChg>
        <pc:spChg chg="add del mod">
          <ac:chgData name="Carl Ridder" userId="fae856c0-ae63-46f6-b8c9-59ab131997ac" providerId="ADAL" clId="{4FEB5822-E92E-48B1-987F-0B2B4401B6A5}" dt="2024-08-20T12:49:43.115" v="2264"/>
          <ac:spMkLst>
            <pc:docMk/>
            <pc:sldMk cId="1691088509" sldId="2147376956"/>
            <ac:spMk id="4" creationId="{E3482E87-EF1E-57BA-B929-861FFBD13300}"/>
          </ac:spMkLst>
        </pc:spChg>
        <pc:cxnChg chg="add mod modVis">
          <ac:chgData name="Carl Ridder" userId="fae856c0-ae63-46f6-b8c9-59ab131997ac" providerId="ADAL" clId="{4FEB5822-E92E-48B1-987F-0B2B4401B6A5}" dt="2024-08-20T12:49:43.131" v="2283"/>
          <ac:cxnSpMkLst>
            <pc:docMk/>
            <pc:sldMk cId="1691088509" sldId="2147376956"/>
            <ac:cxnSpMk id="5" creationId="{419FF0F7-DA55-227E-C2D6-71ACF3A7BD7D}"/>
          </ac:cxnSpMkLst>
        </pc:cxnChg>
      </pc:sldChg>
      <pc:sldChg chg="addSp delSp modSp mod modNotesTx">
        <pc:chgData name="Carl Ridder" userId="fae856c0-ae63-46f6-b8c9-59ab131997ac" providerId="ADAL" clId="{4FEB5822-E92E-48B1-987F-0B2B4401B6A5}" dt="2024-08-20T12:49:42.912" v="2072"/>
        <pc:sldMkLst>
          <pc:docMk/>
          <pc:sldMk cId="2808266367" sldId="2147376957"/>
        </pc:sldMkLst>
        <pc:spChg chg="add del mod">
          <ac:chgData name="Carl Ridder" userId="fae856c0-ae63-46f6-b8c9-59ab131997ac" providerId="ADAL" clId="{4FEB5822-E92E-48B1-987F-0B2B4401B6A5}" dt="2024-08-20T12:49:42.892" v="2053"/>
          <ac:spMkLst>
            <pc:docMk/>
            <pc:sldMk cId="2808266367" sldId="2147376957"/>
            <ac:spMk id="4" creationId="{B8785739-AEC3-C50D-FF9F-0BD6B66F753B}"/>
          </ac:spMkLst>
        </pc:spChg>
        <pc:cxnChg chg="add mod modVis">
          <ac:chgData name="Carl Ridder" userId="fae856c0-ae63-46f6-b8c9-59ab131997ac" providerId="ADAL" clId="{4FEB5822-E92E-48B1-987F-0B2B4401B6A5}" dt="2024-08-20T12:49:42.912" v="2072"/>
          <ac:cxnSpMkLst>
            <pc:docMk/>
            <pc:sldMk cId="2808266367" sldId="2147376957"/>
            <ac:cxnSpMk id="5" creationId="{80C66725-7BBA-5858-7132-3CC2C1B823F9}"/>
          </ac:cxnSpMkLst>
        </pc:cxnChg>
      </pc:sldChg>
      <pc:sldChg chg="addSp delSp modSp mod modNotesTx">
        <pc:chgData name="Carl Ridder" userId="fae856c0-ae63-46f6-b8c9-59ab131997ac" providerId="ADAL" clId="{4FEB5822-E92E-48B1-987F-0B2B4401B6A5}" dt="2024-08-20T12:49:42.890" v="2050"/>
        <pc:sldMkLst>
          <pc:docMk/>
          <pc:sldMk cId="1890291043" sldId="2147376959"/>
        </pc:sldMkLst>
        <pc:spChg chg="mod">
          <ac:chgData name="Carl Ridder" userId="fae856c0-ae63-46f6-b8c9-59ab131997ac" providerId="ADAL" clId="{4FEB5822-E92E-48B1-987F-0B2B4401B6A5}" dt="2024-08-19T14:16:44.302" v="12" actId="20577"/>
          <ac:spMkLst>
            <pc:docMk/>
            <pc:sldMk cId="1890291043" sldId="2147376959"/>
            <ac:spMk id="2" creationId="{4D17E143-E101-C4FB-8FA7-0E7381FC145E}"/>
          </ac:spMkLst>
        </pc:spChg>
        <pc:spChg chg="add del mod">
          <ac:chgData name="Carl Ridder" userId="fae856c0-ae63-46f6-b8c9-59ab131997ac" providerId="ADAL" clId="{4FEB5822-E92E-48B1-987F-0B2B4401B6A5}" dt="2024-08-20T12:49:42.874" v="2031"/>
          <ac:spMkLst>
            <pc:docMk/>
            <pc:sldMk cId="1890291043" sldId="2147376959"/>
            <ac:spMk id="4" creationId="{2AF5DEF6-1112-FB32-8775-97A5ACF0BA0A}"/>
          </ac:spMkLst>
        </pc:spChg>
        <pc:cxnChg chg="add mod modVis">
          <ac:chgData name="Carl Ridder" userId="fae856c0-ae63-46f6-b8c9-59ab131997ac" providerId="ADAL" clId="{4FEB5822-E92E-48B1-987F-0B2B4401B6A5}" dt="2024-08-20T12:49:42.890" v="2050"/>
          <ac:cxnSpMkLst>
            <pc:docMk/>
            <pc:sldMk cId="1890291043" sldId="2147376959"/>
            <ac:cxnSpMk id="5" creationId="{003624F9-E30D-3189-D4E9-CE2C6328D31C}"/>
          </ac:cxnSpMkLst>
        </pc:cxnChg>
      </pc:sldChg>
      <pc:sldChg chg="addSp delSp modSp mod">
        <pc:chgData name="Carl Ridder" userId="fae856c0-ae63-46f6-b8c9-59ab131997ac" providerId="ADAL" clId="{4FEB5822-E92E-48B1-987F-0B2B4401B6A5}" dt="2024-08-20T12:49:42.948" v="2113"/>
        <pc:sldMkLst>
          <pc:docMk/>
          <pc:sldMk cId="2469038570" sldId="2147376960"/>
        </pc:sldMkLst>
        <pc:spChg chg="mod">
          <ac:chgData name="Carl Ridder" userId="fae856c0-ae63-46f6-b8c9-59ab131997ac" providerId="ADAL" clId="{4FEB5822-E92E-48B1-987F-0B2B4401B6A5}" dt="2024-08-20T12:45:56.952" v="1605" actId="20577"/>
          <ac:spMkLst>
            <pc:docMk/>
            <pc:sldMk cId="2469038570" sldId="2147376960"/>
            <ac:spMk id="2" creationId="{4D17E143-E101-C4FB-8FA7-0E7381FC145E}"/>
          </ac:spMkLst>
        </pc:spChg>
        <pc:spChg chg="add del mod">
          <ac:chgData name="Carl Ridder" userId="fae856c0-ae63-46f6-b8c9-59ab131997ac" providerId="ADAL" clId="{4FEB5822-E92E-48B1-987F-0B2B4401B6A5}" dt="2024-08-20T12:49:42.933" v="2094"/>
          <ac:spMkLst>
            <pc:docMk/>
            <pc:sldMk cId="2469038570" sldId="2147376960"/>
            <ac:spMk id="4" creationId="{E8C708DB-6D76-E8FD-1BEC-AB6EF5439C0F}"/>
          </ac:spMkLst>
        </pc:spChg>
        <pc:cxnChg chg="add mod modVis">
          <ac:chgData name="Carl Ridder" userId="fae856c0-ae63-46f6-b8c9-59ab131997ac" providerId="ADAL" clId="{4FEB5822-E92E-48B1-987F-0B2B4401B6A5}" dt="2024-08-20T12:49:42.948" v="2113"/>
          <ac:cxnSpMkLst>
            <pc:docMk/>
            <pc:sldMk cId="2469038570" sldId="2147376960"/>
            <ac:cxnSpMk id="5" creationId="{B62F60B5-3B95-93DC-A5EC-49F52FE9D02C}"/>
          </ac:cxnSpMkLst>
        </pc:cxnChg>
      </pc:sldChg>
      <pc:sldChg chg="addSp delSp modSp mod">
        <pc:chgData name="Carl Ridder" userId="fae856c0-ae63-46f6-b8c9-59ab131997ac" providerId="ADAL" clId="{4FEB5822-E92E-48B1-987F-0B2B4401B6A5}" dt="2024-08-20T12:49:43.735" v="2798"/>
        <pc:sldMkLst>
          <pc:docMk/>
          <pc:sldMk cId="310495697" sldId="2147376962"/>
        </pc:sldMkLst>
        <pc:spChg chg="add del mod">
          <ac:chgData name="Carl Ridder" userId="fae856c0-ae63-46f6-b8c9-59ab131997ac" providerId="ADAL" clId="{4FEB5822-E92E-48B1-987F-0B2B4401B6A5}" dt="2024-08-20T12:49:43.720" v="2770"/>
          <ac:spMkLst>
            <pc:docMk/>
            <pc:sldMk cId="310495697" sldId="2147376962"/>
            <ac:spMk id="3" creationId="{6D2E3A41-A9F7-9915-E68D-CC03DA8E1BC2}"/>
          </ac:spMkLst>
        </pc:spChg>
        <pc:spChg chg="add del mod">
          <ac:chgData name="Carl Ridder" userId="fae856c0-ae63-46f6-b8c9-59ab131997ac" providerId="ADAL" clId="{4FEB5822-E92E-48B1-987F-0B2B4401B6A5}" dt="2024-08-20T12:49:43.720" v="2773"/>
          <ac:spMkLst>
            <pc:docMk/>
            <pc:sldMk cId="310495697" sldId="2147376962"/>
            <ac:spMk id="4" creationId="{53B20F9A-9F61-372A-2282-EE27A8ABAE63}"/>
          </ac:spMkLst>
        </pc:spChg>
        <pc:spChg chg="add del mod">
          <ac:chgData name="Carl Ridder" userId="fae856c0-ae63-46f6-b8c9-59ab131997ac" providerId="ADAL" clId="{4FEB5822-E92E-48B1-987F-0B2B4401B6A5}" dt="2024-08-20T12:49:43.735" v="2776"/>
          <ac:spMkLst>
            <pc:docMk/>
            <pc:sldMk cId="310495697" sldId="2147376962"/>
            <ac:spMk id="10" creationId="{D5DAACBE-2817-1213-C48C-C2E01F61C3C6}"/>
          </ac:spMkLst>
        </pc:spChg>
        <pc:spChg chg="add del mod">
          <ac:chgData name="Carl Ridder" userId="fae856c0-ae63-46f6-b8c9-59ab131997ac" providerId="ADAL" clId="{4FEB5822-E92E-48B1-987F-0B2B4401B6A5}" dt="2024-08-20T12:49:43.735" v="2779"/>
          <ac:spMkLst>
            <pc:docMk/>
            <pc:sldMk cId="310495697" sldId="2147376962"/>
            <ac:spMk id="11" creationId="{2942BDE2-B5CE-F107-9160-756002623AA1}"/>
          </ac:spMkLst>
        </pc:spChg>
        <pc:cxnChg chg="add mod modVis">
          <ac:chgData name="Carl Ridder" userId="fae856c0-ae63-46f6-b8c9-59ab131997ac" providerId="ADAL" clId="{4FEB5822-E92E-48B1-987F-0B2B4401B6A5}" dt="2024-08-20T12:49:43.735" v="2798"/>
          <ac:cxnSpMkLst>
            <pc:docMk/>
            <pc:sldMk cId="310495697" sldId="2147376962"/>
            <ac:cxnSpMk id="12" creationId="{02D88AA4-AC61-956D-1530-136B95E07F0E}"/>
          </ac:cxnSpMkLst>
        </pc:cxnChg>
      </pc:sldChg>
      <pc:sldChg chg="addSp delSp modSp mod">
        <pc:chgData name="Carl Ridder" userId="fae856c0-ae63-46f6-b8c9-59ab131997ac" providerId="ADAL" clId="{4FEB5822-E92E-48B1-987F-0B2B4401B6A5}" dt="2024-08-20T12:49:43.455" v="2494"/>
        <pc:sldMkLst>
          <pc:docMk/>
          <pc:sldMk cId="403445840" sldId="2147376963"/>
        </pc:sldMkLst>
        <pc:spChg chg="add del mod">
          <ac:chgData name="Carl Ridder" userId="fae856c0-ae63-46f6-b8c9-59ab131997ac" providerId="ADAL" clId="{4FEB5822-E92E-48B1-987F-0B2B4401B6A5}" dt="2024-08-20T12:49:43.391" v="2472"/>
          <ac:spMkLst>
            <pc:docMk/>
            <pc:sldMk cId="403445840" sldId="2147376963"/>
            <ac:spMk id="4" creationId="{1F38F1E3-1DDA-705B-1BC2-1455775F739E}"/>
          </ac:spMkLst>
        </pc:spChg>
        <pc:spChg chg="add del mod">
          <ac:chgData name="Carl Ridder" userId="fae856c0-ae63-46f6-b8c9-59ab131997ac" providerId="ADAL" clId="{4FEB5822-E92E-48B1-987F-0B2B4401B6A5}" dt="2024-08-20T12:49:43.408" v="2475"/>
          <ac:spMkLst>
            <pc:docMk/>
            <pc:sldMk cId="403445840" sldId="2147376963"/>
            <ac:spMk id="8" creationId="{18BC18D5-318B-380C-27FC-E1D9F150B5F9}"/>
          </ac:spMkLst>
        </pc:spChg>
        <pc:cxnChg chg="add mod modVis">
          <ac:chgData name="Carl Ridder" userId="fae856c0-ae63-46f6-b8c9-59ab131997ac" providerId="ADAL" clId="{4FEB5822-E92E-48B1-987F-0B2B4401B6A5}" dt="2024-08-20T12:49:43.455" v="2494"/>
          <ac:cxnSpMkLst>
            <pc:docMk/>
            <pc:sldMk cId="403445840" sldId="2147376963"/>
            <ac:cxnSpMk id="9" creationId="{EF5C2B14-5244-201F-7BCB-A734C8531057}"/>
          </ac:cxnSpMkLst>
        </pc:cxnChg>
      </pc:sldChg>
      <pc:sldChg chg="addSp delSp modSp mod">
        <pc:chgData name="Carl Ridder" userId="fae856c0-ae63-46f6-b8c9-59ab131997ac" providerId="ADAL" clId="{4FEB5822-E92E-48B1-987F-0B2B4401B6A5}" dt="2024-08-20T12:49:43.720" v="2767"/>
        <pc:sldMkLst>
          <pc:docMk/>
          <pc:sldMk cId="2912143219" sldId="2147376964"/>
        </pc:sldMkLst>
        <pc:spChg chg="add del mod">
          <ac:chgData name="Carl Ridder" userId="fae856c0-ae63-46f6-b8c9-59ab131997ac" providerId="ADAL" clId="{4FEB5822-E92E-48B1-987F-0B2B4401B6A5}" dt="2024-08-20T12:49:43.704" v="2739"/>
          <ac:spMkLst>
            <pc:docMk/>
            <pc:sldMk cId="2912143219" sldId="2147376964"/>
            <ac:spMk id="3" creationId="{E4E7A910-CAF2-D60B-A46F-1C6E5924596D}"/>
          </ac:spMkLst>
        </pc:spChg>
        <pc:spChg chg="add del mod">
          <ac:chgData name="Carl Ridder" userId="fae856c0-ae63-46f6-b8c9-59ab131997ac" providerId="ADAL" clId="{4FEB5822-E92E-48B1-987F-0B2B4401B6A5}" dt="2024-08-20T12:49:43.704" v="2742"/>
          <ac:spMkLst>
            <pc:docMk/>
            <pc:sldMk cId="2912143219" sldId="2147376964"/>
            <ac:spMk id="4" creationId="{A7BD5F0E-9DC4-3C36-9865-CE72DC585263}"/>
          </ac:spMkLst>
        </pc:spChg>
        <pc:spChg chg="add del mod">
          <ac:chgData name="Carl Ridder" userId="fae856c0-ae63-46f6-b8c9-59ab131997ac" providerId="ADAL" clId="{4FEB5822-E92E-48B1-987F-0B2B4401B6A5}" dt="2024-08-20T12:49:43.704" v="2745"/>
          <ac:spMkLst>
            <pc:docMk/>
            <pc:sldMk cId="2912143219" sldId="2147376964"/>
            <ac:spMk id="10" creationId="{66395E9A-3630-59DD-ABE9-4D61DFF6EB62}"/>
          </ac:spMkLst>
        </pc:spChg>
        <pc:spChg chg="add del mod">
          <ac:chgData name="Carl Ridder" userId="fae856c0-ae63-46f6-b8c9-59ab131997ac" providerId="ADAL" clId="{4FEB5822-E92E-48B1-987F-0B2B4401B6A5}" dt="2024-08-20T12:49:43.720" v="2748"/>
          <ac:spMkLst>
            <pc:docMk/>
            <pc:sldMk cId="2912143219" sldId="2147376964"/>
            <ac:spMk id="11" creationId="{854747D7-E2E5-526E-4B00-4FDFF076BF7F}"/>
          </ac:spMkLst>
        </pc:spChg>
        <pc:cxnChg chg="add mod modVis">
          <ac:chgData name="Carl Ridder" userId="fae856c0-ae63-46f6-b8c9-59ab131997ac" providerId="ADAL" clId="{4FEB5822-E92E-48B1-987F-0B2B4401B6A5}" dt="2024-08-20T12:49:43.720" v="2767"/>
          <ac:cxnSpMkLst>
            <pc:docMk/>
            <pc:sldMk cId="2912143219" sldId="2147376964"/>
            <ac:cxnSpMk id="12" creationId="{33FBA1B4-AD7E-FDAF-2638-4F96CB585F55}"/>
          </ac:cxnSpMkLst>
        </pc:cxnChg>
      </pc:sldChg>
      <pc:sldChg chg="addSp delSp modSp add del mod ord">
        <pc:chgData name="Carl Ridder" userId="fae856c0-ae63-46f6-b8c9-59ab131997ac" providerId="ADAL" clId="{4FEB5822-E92E-48B1-987F-0B2B4401B6A5}" dt="2024-08-20T07:21:02.165" v="809" actId="47"/>
        <pc:sldMkLst>
          <pc:docMk/>
          <pc:sldMk cId="710328141" sldId="2147376965"/>
        </pc:sldMkLst>
        <pc:spChg chg="mod">
          <ac:chgData name="Carl Ridder" userId="fae856c0-ae63-46f6-b8c9-59ab131997ac" providerId="ADAL" clId="{4FEB5822-E92E-48B1-987F-0B2B4401B6A5}" dt="2024-08-20T07:16:54.715" v="755" actId="1076"/>
          <ac:spMkLst>
            <pc:docMk/>
            <pc:sldMk cId="710328141" sldId="2147376965"/>
            <ac:spMk id="2" creationId="{FE86CF50-3851-2921-9994-E08513131D34}"/>
          </ac:spMkLst>
        </pc:spChg>
        <pc:spChg chg="add del">
          <ac:chgData name="Carl Ridder" userId="fae856c0-ae63-46f6-b8c9-59ab131997ac" providerId="ADAL" clId="{4FEB5822-E92E-48B1-987F-0B2B4401B6A5}" dt="2024-08-20T07:17:01.308" v="757" actId="22"/>
          <ac:spMkLst>
            <pc:docMk/>
            <pc:sldMk cId="710328141" sldId="2147376965"/>
            <ac:spMk id="5" creationId="{F3EB7C1D-8144-7027-D3C5-CAA67D74A549}"/>
          </ac:spMkLst>
        </pc:spChg>
        <pc:spChg chg="add del mod">
          <ac:chgData name="Carl Ridder" userId="fae856c0-ae63-46f6-b8c9-59ab131997ac" providerId="ADAL" clId="{4FEB5822-E92E-48B1-987F-0B2B4401B6A5}" dt="2024-08-20T07:18:42.204" v="800"/>
          <ac:spMkLst>
            <pc:docMk/>
            <pc:sldMk cId="710328141" sldId="2147376965"/>
            <ac:spMk id="6" creationId="{49AD36E6-EEDE-8E6D-09C9-F975657B2A31}"/>
          </ac:spMkLst>
        </pc:spChg>
        <pc:spChg chg="add mod">
          <ac:chgData name="Carl Ridder" userId="fae856c0-ae63-46f6-b8c9-59ab131997ac" providerId="ADAL" clId="{4FEB5822-E92E-48B1-987F-0B2B4401B6A5}" dt="2024-08-20T07:19:54.156" v="808" actId="1076"/>
          <ac:spMkLst>
            <pc:docMk/>
            <pc:sldMk cId="710328141" sldId="2147376965"/>
            <ac:spMk id="8" creationId="{B6C8F64A-EB6F-1425-1A33-E5CF008DBC5B}"/>
          </ac:spMkLst>
        </pc:spChg>
      </pc:sldChg>
      <pc:sldChg chg="addSp modSp new mod">
        <pc:chgData name="Carl Ridder" userId="fae856c0-ae63-46f6-b8c9-59ab131997ac" providerId="ADAL" clId="{4FEB5822-E92E-48B1-987F-0B2B4401B6A5}" dt="2024-08-20T12:49:42.621" v="1756"/>
        <pc:sldMkLst>
          <pc:docMk/>
          <pc:sldMk cId="3071087939" sldId="2147376965"/>
        </pc:sldMkLst>
        <pc:picChg chg="add">
          <ac:chgData name="Carl Ridder" userId="fae856c0-ae63-46f6-b8c9-59ab131997ac" providerId="ADAL" clId="{4FEB5822-E92E-48B1-987F-0B2B4401B6A5}" dt="2024-08-20T07:41:10.292" v="1246" actId="22"/>
          <ac:picMkLst>
            <pc:docMk/>
            <pc:sldMk cId="3071087939" sldId="2147376965"/>
            <ac:picMk id="4" creationId="{3CB1572C-1F04-C9EE-F407-723D1A95666E}"/>
          </ac:picMkLst>
        </pc:picChg>
        <pc:cxnChg chg="add mod modVis">
          <ac:chgData name="Carl Ridder" userId="fae856c0-ae63-46f6-b8c9-59ab131997ac" providerId="ADAL" clId="{4FEB5822-E92E-48B1-987F-0B2B4401B6A5}" dt="2024-08-20T12:49:42.621" v="1756"/>
          <ac:cxnSpMkLst>
            <pc:docMk/>
            <pc:sldMk cId="3071087939" sldId="2147376965"/>
            <ac:cxnSpMk id="5" creationId="{6E0BF4DB-821C-4EC3-D995-B33A00BDE95C}"/>
          </ac:cxnSpMkLst>
        </pc:cxnChg>
      </pc:sldChg>
      <pc:sldMasterChg chg="delSldLayout">
        <pc:chgData name="Carl Ridder" userId="fae856c0-ae63-46f6-b8c9-59ab131997ac" providerId="ADAL" clId="{4FEB5822-E92E-48B1-987F-0B2B4401B6A5}" dt="2024-08-20T07:41:18.758" v="1247" actId="47"/>
        <pc:sldMasterMkLst>
          <pc:docMk/>
          <pc:sldMasterMk cId="2406547834" sldId="2147483648"/>
        </pc:sldMasterMkLst>
        <pc:sldLayoutChg chg="del">
          <pc:chgData name="Carl Ridder" userId="fae856c0-ae63-46f6-b8c9-59ab131997ac" providerId="ADAL" clId="{4FEB5822-E92E-48B1-987F-0B2B4401B6A5}" dt="2024-08-20T07:41:18.758" v="1247" actId="47"/>
          <pc:sldLayoutMkLst>
            <pc:docMk/>
            <pc:sldMasterMk cId="2406547834" sldId="2147483648"/>
            <pc:sldLayoutMk cId="2708545370" sldId="2147483677"/>
          </pc:sldLayoutMkLst>
        </pc:sldLayoutChg>
      </pc:sldMasterChg>
      <pc:sldMasterChg chg="del delSldLayout">
        <pc:chgData name="Carl Ridder" userId="fae856c0-ae63-46f6-b8c9-59ab131997ac" providerId="ADAL" clId="{4FEB5822-E92E-48B1-987F-0B2B4401B6A5}" dt="2024-08-19T14:45:08.175" v="600" actId="47"/>
        <pc:sldMasterMkLst>
          <pc:docMk/>
          <pc:sldMasterMk cId="1146730714" sldId="2147483678"/>
        </pc:sldMasterMkLst>
        <pc:sldLayoutChg chg="del">
          <pc:chgData name="Carl Ridder" userId="fae856c0-ae63-46f6-b8c9-59ab131997ac" providerId="ADAL" clId="{4FEB5822-E92E-48B1-987F-0B2B4401B6A5}" dt="2024-08-19T14:45:08.175" v="600" actId="47"/>
          <pc:sldLayoutMkLst>
            <pc:docMk/>
            <pc:sldMasterMk cId="1146730714" sldId="2147483678"/>
            <pc:sldLayoutMk cId="66564993" sldId="2147483679"/>
          </pc:sldLayoutMkLst>
        </pc:sldLayoutChg>
        <pc:sldLayoutChg chg="del">
          <pc:chgData name="Carl Ridder" userId="fae856c0-ae63-46f6-b8c9-59ab131997ac" providerId="ADAL" clId="{4FEB5822-E92E-48B1-987F-0B2B4401B6A5}" dt="2024-08-19T14:45:08.175" v="600" actId="47"/>
          <pc:sldLayoutMkLst>
            <pc:docMk/>
            <pc:sldMasterMk cId="1146730714" sldId="2147483678"/>
            <pc:sldLayoutMk cId="2630060551" sldId="2147483680"/>
          </pc:sldLayoutMkLst>
        </pc:sldLayoutChg>
        <pc:sldLayoutChg chg="del">
          <pc:chgData name="Carl Ridder" userId="fae856c0-ae63-46f6-b8c9-59ab131997ac" providerId="ADAL" clId="{4FEB5822-E92E-48B1-987F-0B2B4401B6A5}" dt="2024-08-19T14:45:08.175" v="600" actId="47"/>
          <pc:sldLayoutMkLst>
            <pc:docMk/>
            <pc:sldMasterMk cId="1146730714" sldId="2147483678"/>
            <pc:sldLayoutMk cId="1673475058" sldId="2147483681"/>
          </pc:sldLayoutMkLst>
        </pc:sldLayoutChg>
        <pc:sldLayoutChg chg="del">
          <pc:chgData name="Carl Ridder" userId="fae856c0-ae63-46f6-b8c9-59ab131997ac" providerId="ADAL" clId="{4FEB5822-E92E-48B1-987F-0B2B4401B6A5}" dt="2024-08-19T14:45:08.175" v="600" actId="47"/>
          <pc:sldLayoutMkLst>
            <pc:docMk/>
            <pc:sldMasterMk cId="1146730714" sldId="2147483678"/>
            <pc:sldLayoutMk cId="1090571897" sldId="2147483682"/>
          </pc:sldLayoutMkLst>
        </pc:sldLayoutChg>
        <pc:sldLayoutChg chg="del">
          <pc:chgData name="Carl Ridder" userId="fae856c0-ae63-46f6-b8c9-59ab131997ac" providerId="ADAL" clId="{4FEB5822-E92E-48B1-987F-0B2B4401B6A5}" dt="2024-08-19T14:45:08.175" v="600" actId="47"/>
          <pc:sldLayoutMkLst>
            <pc:docMk/>
            <pc:sldMasterMk cId="1146730714" sldId="2147483678"/>
            <pc:sldLayoutMk cId="271045567" sldId="2147483683"/>
          </pc:sldLayoutMkLst>
        </pc:sldLayoutChg>
        <pc:sldLayoutChg chg="del">
          <pc:chgData name="Carl Ridder" userId="fae856c0-ae63-46f6-b8c9-59ab131997ac" providerId="ADAL" clId="{4FEB5822-E92E-48B1-987F-0B2B4401B6A5}" dt="2024-08-19T14:45:08.175" v="600" actId="47"/>
          <pc:sldLayoutMkLst>
            <pc:docMk/>
            <pc:sldMasterMk cId="1146730714" sldId="2147483678"/>
            <pc:sldLayoutMk cId="3235676734" sldId="2147483684"/>
          </pc:sldLayoutMkLst>
        </pc:sldLayoutChg>
        <pc:sldLayoutChg chg="del">
          <pc:chgData name="Carl Ridder" userId="fae856c0-ae63-46f6-b8c9-59ab131997ac" providerId="ADAL" clId="{4FEB5822-E92E-48B1-987F-0B2B4401B6A5}" dt="2024-08-19T14:45:08.175" v="600" actId="47"/>
          <pc:sldLayoutMkLst>
            <pc:docMk/>
            <pc:sldMasterMk cId="1146730714" sldId="2147483678"/>
            <pc:sldLayoutMk cId="3749132556" sldId="2147483685"/>
          </pc:sldLayoutMkLst>
        </pc:sldLayoutChg>
        <pc:sldLayoutChg chg="del">
          <pc:chgData name="Carl Ridder" userId="fae856c0-ae63-46f6-b8c9-59ab131997ac" providerId="ADAL" clId="{4FEB5822-E92E-48B1-987F-0B2B4401B6A5}" dt="2024-08-19T14:45:08.175" v="600" actId="47"/>
          <pc:sldLayoutMkLst>
            <pc:docMk/>
            <pc:sldMasterMk cId="1146730714" sldId="2147483678"/>
            <pc:sldLayoutMk cId="2264105821" sldId="2147483686"/>
          </pc:sldLayoutMkLst>
        </pc:sldLayoutChg>
        <pc:sldLayoutChg chg="del">
          <pc:chgData name="Carl Ridder" userId="fae856c0-ae63-46f6-b8c9-59ab131997ac" providerId="ADAL" clId="{4FEB5822-E92E-48B1-987F-0B2B4401B6A5}" dt="2024-08-19T14:45:08.175" v="600" actId="47"/>
          <pc:sldLayoutMkLst>
            <pc:docMk/>
            <pc:sldMasterMk cId="1146730714" sldId="2147483678"/>
            <pc:sldLayoutMk cId="3144755272" sldId="2147483687"/>
          </pc:sldLayoutMkLst>
        </pc:sldLayoutChg>
        <pc:sldLayoutChg chg="del">
          <pc:chgData name="Carl Ridder" userId="fae856c0-ae63-46f6-b8c9-59ab131997ac" providerId="ADAL" clId="{4FEB5822-E92E-48B1-987F-0B2B4401B6A5}" dt="2024-08-19T14:45:08.175" v="600" actId="47"/>
          <pc:sldLayoutMkLst>
            <pc:docMk/>
            <pc:sldMasterMk cId="1146730714" sldId="2147483678"/>
            <pc:sldLayoutMk cId="2039312041" sldId="2147483688"/>
          </pc:sldLayoutMkLst>
        </pc:sldLayoutChg>
        <pc:sldLayoutChg chg="del">
          <pc:chgData name="Carl Ridder" userId="fae856c0-ae63-46f6-b8c9-59ab131997ac" providerId="ADAL" clId="{4FEB5822-E92E-48B1-987F-0B2B4401B6A5}" dt="2024-08-19T14:45:08.175" v="600" actId="47"/>
          <pc:sldLayoutMkLst>
            <pc:docMk/>
            <pc:sldMasterMk cId="1146730714" sldId="2147483678"/>
            <pc:sldLayoutMk cId="2670257112" sldId="2147483689"/>
          </pc:sldLayoutMkLst>
        </pc:sldLayoutChg>
        <pc:sldLayoutChg chg="del">
          <pc:chgData name="Carl Ridder" userId="fae856c0-ae63-46f6-b8c9-59ab131997ac" providerId="ADAL" clId="{4FEB5822-E92E-48B1-987F-0B2B4401B6A5}" dt="2024-08-19T14:45:08.175" v="600" actId="47"/>
          <pc:sldLayoutMkLst>
            <pc:docMk/>
            <pc:sldMasterMk cId="1146730714" sldId="2147483678"/>
            <pc:sldLayoutMk cId="3885186319" sldId="2147483690"/>
          </pc:sldLayoutMkLst>
        </pc:sldLayoutChg>
        <pc:sldLayoutChg chg="del">
          <pc:chgData name="Carl Ridder" userId="fae856c0-ae63-46f6-b8c9-59ab131997ac" providerId="ADAL" clId="{4FEB5822-E92E-48B1-987F-0B2B4401B6A5}" dt="2024-08-19T14:45:08.175" v="600" actId="47"/>
          <pc:sldLayoutMkLst>
            <pc:docMk/>
            <pc:sldMasterMk cId="1146730714" sldId="2147483678"/>
            <pc:sldLayoutMk cId="4011824190" sldId="2147483691"/>
          </pc:sldLayoutMkLst>
        </pc:sldLayoutChg>
        <pc:sldLayoutChg chg="del">
          <pc:chgData name="Carl Ridder" userId="fae856c0-ae63-46f6-b8c9-59ab131997ac" providerId="ADAL" clId="{4FEB5822-E92E-48B1-987F-0B2B4401B6A5}" dt="2024-08-19T14:45:08.175" v="600" actId="47"/>
          <pc:sldLayoutMkLst>
            <pc:docMk/>
            <pc:sldMasterMk cId="1146730714" sldId="2147483678"/>
            <pc:sldLayoutMk cId="170806171" sldId="2147483692"/>
          </pc:sldLayoutMkLst>
        </pc:sldLayoutChg>
        <pc:sldLayoutChg chg="del">
          <pc:chgData name="Carl Ridder" userId="fae856c0-ae63-46f6-b8c9-59ab131997ac" providerId="ADAL" clId="{4FEB5822-E92E-48B1-987F-0B2B4401B6A5}" dt="2024-08-19T14:45:08.175" v="600" actId="47"/>
          <pc:sldLayoutMkLst>
            <pc:docMk/>
            <pc:sldMasterMk cId="1146730714" sldId="2147483678"/>
            <pc:sldLayoutMk cId="146804429" sldId="2147483693"/>
          </pc:sldLayoutMkLst>
        </pc:sldLayoutChg>
        <pc:sldLayoutChg chg="del">
          <pc:chgData name="Carl Ridder" userId="fae856c0-ae63-46f6-b8c9-59ab131997ac" providerId="ADAL" clId="{4FEB5822-E92E-48B1-987F-0B2B4401B6A5}" dt="2024-08-19T14:45:08.175" v="600" actId="47"/>
          <pc:sldLayoutMkLst>
            <pc:docMk/>
            <pc:sldMasterMk cId="1146730714" sldId="2147483678"/>
            <pc:sldLayoutMk cId="8323052" sldId="2147483694"/>
          </pc:sldLayoutMkLst>
        </pc:sldLayoutChg>
        <pc:sldLayoutChg chg="del">
          <pc:chgData name="Carl Ridder" userId="fae856c0-ae63-46f6-b8c9-59ab131997ac" providerId="ADAL" clId="{4FEB5822-E92E-48B1-987F-0B2B4401B6A5}" dt="2024-08-19T14:45:08.175" v="600" actId="47"/>
          <pc:sldLayoutMkLst>
            <pc:docMk/>
            <pc:sldMasterMk cId="1146730714" sldId="2147483678"/>
            <pc:sldLayoutMk cId="3727179350" sldId="2147483695"/>
          </pc:sldLayoutMkLst>
        </pc:sldLayoutChg>
      </pc:sldMasterChg>
      <pc:sldMasterChg chg="del delSldLayout">
        <pc:chgData name="Carl Ridder" userId="fae856c0-ae63-46f6-b8c9-59ab131997ac" providerId="ADAL" clId="{4FEB5822-E92E-48B1-987F-0B2B4401B6A5}" dt="2024-08-19T14:45:08.175" v="600" actId="47"/>
        <pc:sldMasterMkLst>
          <pc:docMk/>
          <pc:sldMasterMk cId="573947165" sldId="2147483696"/>
        </pc:sldMasterMkLst>
        <pc:sldLayoutChg chg="del">
          <pc:chgData name="Carl Ridder" userId="fae856c0-ae63-46f6-b8c9-59ab131997ac" providerId="ADAL" clId="{4FEB5822-E92E-48B1-987F-0B2B4401B6A5}" dt="2024-08-19T14:45:08.175" v="600" actId="47"/>
          <pc:sldLayoutMkLst>
            <pc:docMk/>
            <pc:sldMasterMk cId="573947165" sldId="2147483696"/>
            <pc:sldLayoutMk cId="1398360041" sldId="2147483697"/>
          </pc:sldLayoutMkLst>
        </pc:sldLayoutChg>
        <pc:sldLayoutChg chg="del">
          <pc:chgData name="Carl Ridder" userId="fae856c0-ae63-46f6-b8c9-59ab131997ac" providerId="ADAL" clId="{4FEB5822-E92E-48B1-987F-0B2B4401B6A5}" dt="2024-08-19T14:45:08.175" v="600" actId="47"/>
          <pc:sldLayoutMkLst>
            <pc:docMk/>
            <pc:sldMasterMk cId="573947165" sldId="2147483696"/>
            <pc:sldLayoutMk cId="796840229" sldId="2147483698"/>
          </pc:sldLayoutMkLst>
        </pc:sldLayoutChg>
        <pc:sldLayoutChg chg="del">
          <pc:chgData name="Carl Ridder" userId="fae856c0-ae63-46f6-b8c9-59ab131997ac" providerId="ADAL" clId="{4FEB5822-E92E-48B1-987F-0B2B4401B6A5}" dt="2024-08-19T14:45:08.175" v="600" actId="47"/>
          <pc:sldLayoutMkLst>
            <pc:docMk/>
            <pc:sldMasterMk cId="573947165" sldId="2147483696"/>
            <pc:sldLayoutMk cId="2478832108" sldId="2147483699"/>
          </pc:sldLayoutMkLst>
        </pc:sldLayoutChg>
        <pc:sldLayoutChg chg="del">
          <pc:chgData name="Carl Ridder" userId="fae856c0-ae63-46f6-b8c9-59ab131997ac" providerId="ADAL" clId="{4FEB5822-E92E-48B1-987F-0B2B4401B6A5}" dt="2024-08-19T14:45:08.175" v="600" actId="47"/>
          <pc:sldLayoutMkLst>
            <pc:docMk/>
            <pc:sldMasterMk cId="573947165" sldId="2147483696"/>
            <pc:sldLayoutMk cId="363077228" sldId="2147483700"/>
          </pc:sldLayoutMkLst>
        </pc:sldLayoutChg>
        <pc:sldLayoutChg chg="del">
          <pc:chgData name="Carl Ridder" userId="fae856c0-ae63-46f6-b8c9-59ab131997ac" providerId="ADAL" clId="{4FEB5822-E92E-48B1-987F-0B2B4401B6A5}" dt="2024-08-19T14:45:08.175" v="600" actId="47"/>
          <pc:sldLayoutMkLst>
            <pc:docMk/>
            <pc:sldMasterMk cId="573947165" sldId="2147483696"/>
            <pc:sldLayoutMk cId="745401483" sldId="2147483701"/>
          </pc:sldLayoutMkLst>
        </pc:sldLayoutChg>
        <pc:sldLayoutChg chg="del">
          <pc:chgData name="Carl Ridder" userId="fae856c0-ae63-46f6-b8c9-59ab131997ac" providerId="ADAL" clId="{4FEB5822-E92E-48B1-987F-0B2B4401B6A5}" dt="2024-08-19T14:45:08.175" v="600" actId="47"/>
          <pc:sldLayoutMkLst>
            <pc:docMk/>
            <pc:sldMasterMk cId="573947165" sldId="2147483696"/>
            <pc:sldLayoutMk cId="2535999502" sldId="2147483702"/>
          </pc:sldLayoutMkLst>
        </pc:sldLayoutChg>
        <pc:sldLayoutChg chg="del">
          <pc:chgData name="Carl Ridder" userId="fae856c0-ae63-46f6-b8c9-59ab131997ac" providerId="ADAL" clId="{4FEB5822-E92E-48B1-987F-0B2B4401B6A5}" dt="2024-08-19T14:45:08.175" v="600" actId="47"/>
          <pc:sldLayoutMkLst>
            <pc:docMk/>
            <pc:sldMasterMk cId="573947165" sldId="2147483696"/>
            <pc:sldLayoutMk cId="3651097350" sldId="2147483703"/>
          </pc:sldLayoutMkLst>
        </pc:sldLayoutChg>
        <pc:sldLayoutChg chg="del">
          <pc:chgData name="Carl Ridder" userId="fae856c0-ae63-46f6-b8c9-59ab131997ac" providerId="ADAL" clId="{4FEB5822-E92E-48B1-987F-0B2B4401B6A5}" dt="2024-08-19T14:45:08.175" v="600" actId="47"/>
          <pc:sldLayoutMkLst>
            <pc:docMk/>
            <pc:sldMasterMk cId="573947165" sldId="2147483696"/>
            <pc:sldLayoutMk cId="955835869" sldId="2147483704"/>
          </pc:sldLayoutMkLst>
        </pc:sldLayoutChg>
        <pc:sldLayoutChg chg="del">
          <pc:chgData name="Carl Ridder" userId="fae856c0-ae63-46f6-b8c9-59ab131997ac" providerId="ADAL" clId="{4FEB5822-E92E-48B1-987F-0B2B4401B6A5}" dt="2024-08-19T14:45:08.175" v="600" actId="47"/>
          <pc:sldLayoutMkLst>
            <pc:docMk/>
            <pc:sldMasterMk cId="573947165" sldId="2147483696"/>
            <pc:sldLayoutMk cId="2185446482" sldId="2147483705"/>
          </pc:sldLayoutMkLst>
        </pc:sldLayoutChg>
        <pc:sldLayoutChg chg="del">
          <pc:chgData name="Carl Ridder" userId="fae856c0-ae63-46f6-b8c9-59ab131997ac" providerId="ADAL" clId="{4FEB5822-E92E-48B1-987F-0B2B4401B6A5}" dt="2024-08-19T14:45:08.175" v="600" actId="47"/>
          <pc:sldLayoutMkLst>
            <pc:docMk/>
            <pc:sldMasterMk cId="573947165" sldId="2147483696"/>
            <pc:sldLayoutMk cId="1365547532" sldId="2147483706"/>
          </pc:sldLayoutMkLst>
        </pc:sldLayoutChg>
      </pc:sldMasterChg>
      <pc:sldMasterChg chg="del delSldLayout">
        <pc:chgData name="Carl Ridder" userId="fae856c0-ae63-46f6-b8c9-59ab131997ac" providerId="ADAL" clId="{4FEB5822-E92E-48B1-987F-0B2B4401B6A5}" dt="2024-08-19T14:45:08.175" v="600" actId="47"/>
        <pc:sldMasterMkLst>
          <pc:docMk/>
          <pc:sldMasterMk cId="276442056" sldId="2147483707"/>
        </pc:sldMasterMkLst>
        <pc:sldLayoutChg chg="del">
          <pc:chgData name="Carl Ridder" userId="fae856c0-ae63-46f6-b8c9-59ab131997ac" providerId="ADAL" clId="{4FEB5822-E92E-48B1-987F-0B2B4401B6A5}" dt="2024-08-19T14:45:08.175" v="600" actId="47"/>
          <pc:sldLayoutMkLst>
            <pc:docMk/>
            <pc:sldMasterMk cId="276442056" sldId="2147483707"/>
            <pc:sldLayoutMk cId="755772849" sldId="2147483708"/>
          </pc:sldLayoutMkLst>
        </pc:sldLayoutChg>
        <pc:sldLayoutChg chg="del">
          <pc:chgData name="Carl Ridder" userId="fae856c0-ae63-46f6-b8c9-59ab131997ac" providerId="ADAL" clId="{4FEB5822-E92E-48B1-987F-0B2B4401B6A5}" dt="2024-08-19T14:45:08.175" v="600" actId="47"/>
          <pc:sldLayoutMkLst>
            <pc:docMk/>
            <pc:sldMasterMk cId="276442056" sldId="2147483707"/>
            <pc:sldLayoutMk cId="514769136" sldId="2147483709"/>
          </pc:sldLayoutMkLst>
        </pc:sldLayoutChg>
        <pc:sldLayoutChg chg="del">
          <pc:chgData name="Carl Ridder" userId="fae856c0-ae63-46f6-b8c9-59ab131997ac" providerId="ADAL" clId="{4FEB5822-E92E-48B1-987F-0B2B4401B6A5}" dt="2024-08-19T14:45:08.175" v="600" actId="47"/>
          <pc:sldLayoutMkLst>
            <pc:docMk/>
            <pc:sldMasterMk cId="276442056" sldId="2147483707"/>
            <pc:sldLayoutMk cId="3108446979" sldId="2147483710"/>
          </pc:sldLayoutMkLst>
        </pc:sldLayoutChg>
        <pc:sldLayoutChg chg="del">
          <pc:chgData name="Carl Ridder" userId="fae856c0-ae63-46f6-b8c9-59ab131997ac" providerId="ADAL" clId="{4FEB5822-E92E-48B1-987F-0B2B4401B6A5}" dt="2024-08-19T14:45:08.175" v="600" actId="47"/>
          <pc:sldLayoutMkLst>
            <pc:docMk/>
            <pc:sldMasterMk cId="276442056" sldId="2147483707"/>
            <pc:sldLayoutMk cId="2510238224" sldId="2147483711"/>
          </pc:sldLayoutMkLst>
        </pc:sldLayoutChg>
        <pc:sldLayoutChg chg="del">
          <pc:chgData name="Carl Ridder" userId="fae856c0-ae63-46f6-b8c9-59ab131997ac" providerId="ADAL" clId="{4FEB5822-E92E-48B1-987F-0B2B4401B6A5}" dt="2024-08-19T14:45:08.175" v="600" actId="47"/>
          <pc:sldLayoutMkLst>
            <pc:docMk/>
            <pc:sldMasterMk cId="276442056" sldId="2147483707"/>
            <pc:sldLayoutMk cId="1271317330" sldId="2147483712"/>
          </pc:sldLayoutMkLst>
        </pc:sldLayoutChg>
        <pc:sldLayoutChg chg="del">
          <pc:chgData name="Carl Ridder" userId="fae856c0-ae63-46f6-b8c9-59ab131997ac" providerId="ADAL" clId="{4FEB5822-E92E-48B1-987F-0B2B4401B6A5}" dt="2024-08-19T14:45:08.175" v="600" actId="47"/>
          <pc:sldLayoutMkLst>
            <pc:docMk/>
            <pc:sldMasterMk cId="276442056" sldId="2147483707"/>
            <pc:sldLayoutMk cId="1132453301" sldId="2147483713"/>
          </pc:sldLayoutMkLst>
        </pc:sldLayoutChg>
        <pc:sldLayoutChg chg="del">
          <pc:chgData name="Carl Ridder" userId="fae856c0-ae63-46f6-b8c9-59ab131997ac" providerId="ADAL" clId="{4FEB5822-E92E-48B1-987F-0B2B4401B6A5}" dt="2024-08-19T14:45:08.175" v="600" actId="47"/>
          <pc:sldLayoutMkLst>
            <pc:docMk/>
            <pc:sldMasterMk cId="276442056" sldId="2147483707"/>
            <pc:sldLayoutMk cId="4209207567" sldId="2147483714"/>
          </pc:sldLayoutMkLst>
        </pc:sldLayoutChg>
        <pc:sldLayoutChg chg="del">
          <pc:chgData name="Carl Ridder" userId="fae856c0-ae63-46f6-b8c9-59ab131997ac" providerId="ADAL" clId="{4FEB5822-E92E-48B1-987F-0B2B4401B6A5}" dt="2024-08-19T14:45:08.175" v="600" actId="47"/>
          <pc:sldLayoutMkLst>
            <pc:docMk/>
            <pc:sldMasterMk cId="276442056" sldId="2147483707"/>
            <pc:sldLayoutMk cId="612867651" sldId="2147483715"/>
          </pc:sldLayoutMkLst>
        </pc:sldLayoutChg>
        <pc:sldLayoutChg chg="del">
          <pc:chgData name="Carl Ridder" userId="fae856c0-ae63-46f6-b8c9-59ab131997ac" providerId="ADAL" clId="{4FEB5822-E92E-48B1-987F-0B2B4401B6A5}" dt="2024-08-19T14:45:08.175" v="600" actId="47"/>
          <pc:sldLayoutMkLst>
            <pc:docMk/>
            <pc:sldMasterMk cId="276442056" sldId="2147483707"/>
            <pc:sldLayoutMk cId="2822586769" sldId="2147483716"/>
          </pc:sldLayoutMkLst>
        </pc:sldLayoutChg>
        <pc:sldLayoutChg chg="del">
          <pc:chgData name="Carl Ridder" userId="fae856c0-ae63-46f6-b8c9-59ab131997ac" providerId="ADAL" clId="{4FEB5822-E92E-48B1-987F-0B2B4401B6A5}" dt="2024-08-19T14:45:08.175" v="600" actId="47"/>
          <pc:sldLayoutMkLst>
            <pc:docMk/>
            <pc:sldMasterMk cId="276442056" sldId="2147483707"/>
            <pc:sldLayoutMk cId="179000515" sldId="2147483717"/>
          </pc:sldLayoutMkLst>
        </pc:sldLayoutChg>
      </pc:sldMasterChg>
      <pc:sldMasterChg chg="del delSldLayout">
        <pc:chgData name="Carl Ridder" userId="fae856c0-ae63-46f6-b8c9-59ab131997ac" providerId="ADAL" clId="{4FEB5822-E92E-48B1-987F-0B2B4401B6A5}" dt="2024-08-20T12:38:58.632" v="1256" actId="47"/>
        <pc:sldMasterMkLst>
          <pc:docMk/>
          <pc:sldMasterMk cId="3541071315" sldId="2147483755"/>
        </pc:sldMasterMkLst>
        <pc:sldLayoutChg chg="del">
          <pc:chgData name="Carl Ridder" userId="fae856c0-ae63-46f6-b8c9-59ab131997ac" providerId="ADAL" clId="{4FEB5822-E92E-48B1-987F-0B2B4401B6A5}" dt="2024-08-20T12:38:58.632" v="1256" actId="47"/>
          <pc:sldLayoutMkLst>
            <pc:docMk/>
            <pc:sldMasterMk cId="3541071315" sldId="2147483755"/>
            <pc:sldLayoutMk cId="3336519020" sldId="2147483756"/>
          </pc:sldLayoutMkLst>
        </pc:sldLayoutChg>
        <pc:sldLayoutChg chg="del">
          <pc:chgData name="Carl Ridder" userId="fae856c0-ae63-46f6-b8c9-59ab131997ac" providerId="ADAL" clId="{4FEB5822-E92E-48B1-987F-0B2B4401B6A5}" dt="2024-08-20T12:38:58.632" v="1256" actId="47"/>
          <pc:sldLayoutMkLst>
            <pc:docMk/>
            <pc:sldMasterMk cId="3541071315" sldId="2147483755"/>
            <pc:sldLayoutMk cId="2385006605" sldId="2147483757"/>
          </pc:sldLayoutMkLst>
        </pc:sldLayoutChg>
        <pc:sldLayoutChg chg="del">
          <pc:chgData name="Carl Ridder" userId="fae856c0-ae63-46f6-b8c9-59ab131997ac" providerId="ADAL" clId="{4FEB5822-E92E-48B1-987F-0B2B4401B6A5}" dt="2024-08-20T12:38:58.632" v="1256" actId="47"/>
          <pc:sldLayoutMkLst>
            <pc:docMk/>
            <pc:sldMasterMk cId="3541071315" sldId="2147483755"/>
            <pc:sldLayoutMk cId="3051344918" sldId="2147483758"/>
          </pc:sldLayoutMkLst>
        </pc:sldLayoutChg>
        <pc:sldLayoutChg chg="del">
          <pc:chgData name="Carl Ridder" userId="fae856c0-ae63-46f6-b8c9-59ab131997ac" providerId="ADAL" clId="{4FEB5822-E92E-48B1-987F-0B2B4401B6A5}" dt="2024-08-20T12:38:58.632" v="1256" actId="47"/>
          <pc:sldLayoutMkLst>
            <pc:docMk/>
            <pc:sldMasterMk cId="3541071315" sldId="2147483755"/>
            <pc:sldLayoutMk cId="1772836715" sldId="2147483759"/>
          </pc:sldLayoutMkLst>
        </pc:sldLayoutChg>
        <pc:sldLayoutChg chg="del">
          <pc:chgData name="Carl Ridder" userId="fae856c0-ae63-46f6-b8c9-59ab131997ac" providerId="ADAL" clId="{4FEB5822-E92E-48B1-987F-0B2B4401B6A5}" dt="2024-08-20T12:38:58.632" v="1256" actId="47"/>
          <pc:sldLayoutMkLst>
            <pc:docMk/>
            <pc:sldMasterMk cId="3541071315" sldId="2147483755"/>
            <pc:sldLayoutMk cId="1256094008" sldId="2147483760"/>
          </pc:sldLayoutMkLst>
        </pc:sldLayoutChg>
        <pc:sldLayoutChg chg="del">
          <pc:chgData name="Carl Ridder" userId="fae856c0-ae63-46f6-b8c9-59ab131997ac" providerId="ADAL" clId="{4FEB5822-E92E-48B1-987F-0B2B4401B6A5}" dt="2024-08-20T12:38:58.632" v="1256" actId="47"/>
          <pc:sldLayoutMkLst>
            <pc:docMk/>
            <pc:sldMasterMk cId="3541071315" sldId="2147483755"/>
            <pc:sldLayoutMk cId="2691103728" sldId="2147483761"/>
          </pc:sldLayoutMkLst>
        </pc:sldLayoutChg>
        <pc:sldLayoutChg chg="del">
          <pc:chgData name="Carl Ridder" userId="fae856c0-ae63-46f6-b8c9-59ab131997ac" providerId="ADAL" clId="{4FEB5822-E92E-48B1-987F-0B2B4401B6A5}" dt="2024-08-20T12:38:58.632" v="1256" actId="47"/>
          <pc:sldLayoutMkLst>
            <pc:docMk/>
            <pc:sldMasterMk cId="3541071315" sldId="2147483755"/>
            <pc:sldLayoutMk cId="4112037484" sldId="2147483762"/>
          </pc:sldLayoutMkLst>
        </pc:sldLayoutChg>
        <pc:sldLayoutChg chg="del">
          <pc:chgData name="Carl Ridder" userId="fae856c0-ae63-46f6-b8c9-59ab131997ac" providerId="ADAL" clId="{4FEB5822-E92E-48B1-987F-0B2B4401B6A5}" dt="2024-08-20T12:38:58.632" v="1256" actId="47"/>
          <pc:sldLayoutMkLst>
            <pc:docMk/>
            <pc:sldMasterMk cId="3541071315" sldId="2147483755"/>
            <pc:sldLayoutMk cId="3418609659" sldId="2147483763"/>
          </pc:sldLayoutMkLst>
        </pc:sldLayoutChg>
        <pc:sldLayoutChg chg="del">
          <pc:chgData name="Carl Ridder" userId="fae856c0-ae63-46f6-b8c9-59ab131997ac" providerId="ADAL" clId="{4FEB5822-E92E-48B1-987F-0B2B4401B6A5}" dt="2024-08-20T12:38:58.632" v="1256" actId="47"/>
          <pc:sldLayoutMkLst>
            <pc:docMk/>
            <pc:sldMasterMk cId="3541071315" sldId="2147483755"/>
            <pc:sldLayoutMk cId="662217346" sldId="2147483764"/>
          </pc:sldLayoutMkLst>
        </pc:sldLayoutChg>
        <pc:sldLayoutChg chg="del">
          <pc:chgData name="Carl Ridder" userId="fae856c0-ae63-46f6-b8c9-59ab131997ac" providerId="ADAL" clId="{4FEB5822-E92E-48B1-987F-0B2B4401B6A5}" dt="2024-08-20T12:38:58.632" v="1256" actId="47"/>
          <pc:sldLayoutMkLst>
            <pc:docMk/>
            <pc:sldMasterMk cId="3541071315" sldId="2147483755"/>
            <pc:sldLayoutMk cId="2986539167" sldId="2147483765"/>
          </pc:sldLayoutMkLst>
        </pc:sldLayoutChg>
        <pc:sldLayoutChg chg="del">
          <pc:chgData name="Carl Ridder" userId="fae856c0-ae63-46f6-b8c9-59ab131997ac" providerId="ADAL" clId="{4FEB5822-E92E-48B1-987F-0B2B4401B6A5}" dt="2024-08-20T12:38:58.632" v="1256" actId="47"/>
          <pc:sldLayoutMkLst>
            <pc:docMk/>
            <pc:sldMasterMk cId="3541071315" sldId="2147483755"/>
            <pc:sldLayoutMk cId="1811009138" sldId="2147483766"/>
          </pc:sldLayoutMkLst>
        </pc:sldLayoutChg>
      </pc:sldMasterChg>
      <pc:sldMasterChg chg="del delSldLayout">
        <pc:chgData name="Carl Ridder" userId="fae856c0-ae63-46f6-b8c9-59ab131997ac" providerId="ADAL" clId="{4FEB5822-E92E-48B1-987F-0B2B4401B6A5}" dt="2024-08-20T12:38:58.632" v="1256" actId="47"/>
        <pc:sldMasterMkLst>
          <pc:docMk/>
          <pc:sldMasterMk cId="2027693174" sldId="2147483767"/>
        </pc:sldMasterMkLst>
        <pc:sldLayoutChg chg="del">
          <pc:chgData name="Carl Ridder" userId="fae856c0-ae63-46f6-b8c9-59ab131997ac" providerId="ADAL" clId="{4FEB5822-E92E-48B1-987F-0B2B4401B6A5}" dt="2024-08-20T12:38:58.632" v="1256" actId="47"/>
          <pc:sldLayoutMkLst>
            <pc:docMk/>
            <pc:sldMasterMk cId="2027693174" sldId="2147483767"/>
            <pc:sldLayoutMk cId="2920992799" sldId="2147483768"/>
          </pc:sldLayoutMkLst>
        </pc:sldLayoutChg>
        <pc:sldLayoutChg chg="del">
          <pc:chgData name="Carl Ridder" userId="fae856c0-ae63-46f6-b8c9-59ab131997ac" providerId="ADAL" clId="{4FEB5822-E92E-48B1-987F-0B2B4401B6A5}" dt="2024-08-20T12:38:58.632" v="1256" actId="47"/>
          <pc:sldLayoutMkLst>
            <pc:docMk/>
            <pc:sldMasterMk cId="2027693174" sldId="2147483767"/>
            <pc:sldLayoutMk cId="3671550319" sldId="2147483769"/>
          </pc:sldLayoutMkLst>
        </pc:sldLayoutChg>
        <pc:sldLayoutChg chg="del">
          <pc:chgData name="Carl Ridder" userId="fae856c0-ae63-46f6-b8c9-59ab131997ac" providerId="ADAL" clId="{4FEB5822-E92E-48B1-987F-0B2B4401B6A5}" dt="2024-08-20T12:38:58.632" v="1256" actId="47"/>
          <pc:sldLayoutMkLst>
            <pc:docMk/>
            <pc:sldMasterMk cId="2027693174" sldId="2147483767"/>
            <pc:sldLayoutMk cId="1665892153" sldId="2147483770"/>
          </pc:sldLayoutMkLst>
        </pc:sldLayoutChg>
        <pc:sldLayoutChg chg="del">
          <pc:chgData name="Carl Ridder" userId="fae856c0-ae63-46f6-b8c9-59ab131997ac" providerId="ADAL" clId="{4FEB5822-E92E-48B1-987F-0B2B4401B6A5}" dt="2024-08-20T12:38:58.632" v="1256" actId="47"/>
          <pc:sldLayoutMkLst>
            <pc:docMk/>
            <pc:sldMasterMk cId="2027693174" sldId="2147483767"/>
            <pc:sldLayoutMk cId="2002130848" sldId="2147483771"/>
          </pc:sldLayoutMkLst>
        </pc:sldLayoutChg>
        <pc:sldLayoutChg chg="del">
          <pc:chgData name="Carl Ridder" userId="fae856c0-ae63-46f6-b8c9-59ab131997ac" providerId="ADAL" clId="{4FEB5822-E92E-48B1-987F-0B2B4401B6A5}" dt="2024-08-20T12:38:58.632" v="1256" actId="47"/>
          <pc:sldLayoutMkLst>
            <pc:docMk/>
            <pc:sldMasterMk cId="2027693174" sldId="2147483767"/>
            <pc:sldLayoutMk cId="23666845" sldId="2147483772"/>
          </pc:sldLayoutMkLst>
        </pc:sldLayoutChg>
        <pc:sldLayoutChg chg="del">
          <pc:chgData name="Carl Ridder" userId="fae856c0-ae63-46f6-b8c9-59ab131997ac" providerId="ADAL" clId="{4FEB5822-E92E-48B1-987F-0B2B4401B6A5}" dt="2024-08-20T12:38:58.632" v="1256" actId="47"/>
          <pc:sldLayoutMkLst>
            <pc:docMk/>
            <pc:sldMasterMk cId="2027693174" sldId="2147483767"/>
            <pc:sldLayoutMk cId="1081737108" sldId="2147483773"/>
          </pc:sldLayoutMkLst>
        </pc:sldLayoutChg>
        <pc:sldLayoutChg chg="del">
          <pc:chgData name="Carl Ridder" userId="fae856c0-ae63-46f6-b8c9-59ab131997ac" providerId="ADAL" clId="{4FEB5822-E92E-48B1-987F-0B2B4401B6A5}" dt="2024-08-20T12:38:58.632" v="1256" actId="47"/>
          <pc:sldLayoutMkLst>
            <pc:docMk/>
            <pc:sldMasterMk cId="2027693174" sldId="2147483767"/>
            <pc:sldLayoutMk cId="1744713285" sldId="2147483774"/>
          </pc:sldLayoutMkLst>
        </pc:sldLayoutChg>
        <pc:sldLayoutChg chg="del">
          <pc:chgData name="Carl Ridder" userId="fae856c0-ae63-46f6-b8c9-59ab131997ac" providerId="ADAL" clId="{4FEB5822-E92E-48B1-987F-0B2B4401B6A5}" dt="2024-08-20T12:38:58.632" v="1256" actId="47"/>
          <pc:sldLayoutMkLst>
            <pc:docMk/>
            <pc:sldMasterMk cId="2027693174" sldId="2147483767"/>
            <pc:sldLayoutMk cId="2751549752" sldId="2147483775"/>
          </pc:sldLayoutMkLst>
        </pc:sldLayoutChg>
        <pc:sldLayoutChg chg="del">
          <pc:chgData name="Carl Ridder" userId="fae856c0-ae63-46f6-b8c9-59ab131997ac" providerId="ADAL" clId="{4FEB5822-E92E-48B1-987F-0B2B4401B6A5}" dt="2024-08-20T12:38:58.632" v="1256" actId="47"/>
          <pc:sldLayoutMkLst>
            <pc:docMk/>
            <pc:sldMasterMk cId="2027693174" sldId="2147483767"/>
            <pc:sldLayoutMk cId="2254872893" sldId="2147483776"/>
          </pc:sldLayoutMkLst>
        </pc:sldLayoutChg>
        <pc:sldLayoutChg chg="del">
          <pc:chgData name="Carl Ridder" userId="fae856c0-ae63-46f6-b8c9-59ab131997ac" providerId="ADAL" clId="{4FEB5822-E92E-48B1-987F-0B2B4401B6A5}" dt="2024-08-20T12:38:58.632" v="1256" actId="47"/>
          <pc:sldLayoutMkLst>
            <pc:docMk/>
            <pc:sldMasterMk cId="2027693174" sldId="2147483767"/>
            <pc:sldLayoutMk cId="1298953000" sldId="2147483777"/>
          </pc:sldLayoutMkLst>
        </pc:sldLayoutChg>
        <pc:sldLayoutChg chg="del">
          <pc:chgData name="Carl Ridder" userId="fae856c0-ae63-46f6-b8c9-59ab131997ac" providerId="ADAL" clId="{4FEB5822-E92E-48B1-987F-0B2B4401B6A5}" dt="2024-08-20T12:38:58.632" v="1256" actId="47"/>
          <pc:sldLayoutMkLst>
            <pc:docMk/>
            <pc:sldMasterMk cId="2027693174" sldId="2147483767"/>
            <pc:sldLayoutMk cId="815140919" sldId="214748377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5BBC275E-DD92-4D6A-80DE-2C117F64D799}" type="datetimeFigureOut">
              <a:rPr lang="sv-SE" smtClean="0"/>
              <a:t>2024-08-19</a:t>
            </a:fld>
            <a:endParaRPr lang="sv-SE"/>
          </a:p>
        </p:txBody>
      </p:sp>
      <p:sp>
        <p:nvSpPr>
          <p:cNvPr id="4" name="Platshållare för bildobjekt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29BBD76F-C14B-488B-BAA8-1B8FCAD00483}" type="slidenum">
              <a:rPr lang="sv-SE" smtClean="0"/>
              <a:t>‹#›</a:t>
            </a:fld>
            <a:endParaRPr lang="sv-SE"/>
          </a:p>
        </p:txBody>
      </p:sp>
    </p:spTree>
    <p:extLst>
      <p:ext uri="{BB962C8B-B14F-4D97-AF65-F5344CB8AC3E}">
        <p14:creationId xmlns:p14="http://schemas.microsoft.com/office/powerpoint/2010/main" val="3267156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nergimyndigheten.se/"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impactinnovation.se/" TargetMode="External"/><Relationship Id="rId5" Type="http://schemas.openxmlformats.org/officeDocument/2006/relationships/hyperlink" Target="https://www.vinnova.se/" TargetMode="External"/><Relationship Id="rId4" Type="http://schemas.openxmlformats.org/officeDocument/2006/relationships/hyperlink" Target="https://formas.se/"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som har hand om den här utlysningen från Vinnova är jag </a:t>
            </a:r>
            <a:r>
              <a:rPr lang="sv-SE" b="1" dirty="0"/>
              <a:t>Carl Ridder </a:t>
            </a:r>
            <a:r>
              <a:rPr lang="sv-SE" dirty="0"/>
              <a:t>och </a:t>
            </a:r>
            <a:r>
              <a:rPr lang="sv-SE" b="1" i="0" dirty="0">
                <a:solidFill>
                  <a:srgbClr val="252424"/>
                </a:solidFill>
                <a:effectLst/>
                <a:latin typeface="Segoe UI" panose="020B0502040204020203" pitchFamily="34" charset="0"/>
              </a:rPr>
              <a:t>Natalia Svensson Harari</a:t>
            </a:r>
            <a:endParaRPr lang="sv-SE" b="0" i="0" dirty="0">
              <a:solidFill>
                <a:srgbClr val="252424"/>
              </a:solidFill>
              <a:effectLst/>
              <a:latin typeface="Segoe UI" panose="020B0502040204020203" pitchFamily="34" charset="0"/>
            </a:endParaRPr>
          </a:p>
          <a:p>
            <a:r>
              <a:rPr lang="sv-SE" dirty="0">
                <a:solidFill>
                  <a:srgbClr val="252424"/>
                </a:solidFill>
                <a:latin typeface="Segoe UI"/>
                <a:cs typeface="Segoe UI"/>
              </a:rPr>
              <a:t>Och Net </a:t>
            </a:r>
            <a:r>
              <a:rPr lang="sv-SE" dirty="0" err="1">
                <a:solidFill>
                  <a:srgbClr val="252424"/>
                </a:solidFill>
                <a:latin typeface="Segoe UI"/>
                <a:cs typeface="Segoe UI"/>
              </a:rPr>
              <a:t>Zero</a:t>
            </a:r>
            <a:r>
              <a:rPr lang="sv-SE" dirty="0">
                <a:solidFill>
                  <a:srgbClr val="252424"/>
                </a:solidFill>
                <a:latin typeface="Segoe UI"/>
                <a:cs typeface="Segoe UI"/>
              </a:rPr>
              <a:t> industri representeras av </a:t>
            </a:r>
            <a:r>
              <a:rPr lang="sv-SE" b="1" i="0" dirty="0">
                <a:solidFill>
                  <a:srgbClr val="252424"/>
                </a:solidFill>
                <a:effectLst/>
                <a:latin typeface="Segoe UI"/>
                <a:cs typeface="Segoe UI"/>
              </a:rPr>
              <a:t>Mats Lundin </a:t>
            </a:r>
            <a:r>
              <a:rPr lang="sv-SE" b="0" i="0" dirty="0">
                <a:solidFill>
                  <a:srgbClr val="252424"/>
                </a:solidFill>
                <a:effectLst/>
                <a:latin typeface="Segoe UI"/>
                <a:cs typeface="Segoe UI"/>
              </a:rPr>
              <a:t>och </a:t>
            </a:r>
            <a:r>
              <a:rPr lang="sv-SE" b="1" i="0" dirty="0">
                <a:solidFill>
                  <a:srgbClr val="252424"/>
                </a:solidFill>
                <a:effectLst/>
                <a:latin typeface="Segoe UI"/>
                <a:cs typeface="Segoe UI"/>
              </a:rPr>
              <a:t>Gert Nilsson. PÅ talarlistan har vi även Anna Krook </a:t>
            </a:r>
            <a:r>
              <a:rPr lang="sv-SE" b="1" i="0" dirty="0" err="1">
                <a:solidFill>
                  <a:srgbClr val="252424"/>
                </a:solidFill>
                <a:effectLst/>
                <a:latin typeface="Segoe UI"/>
                <a:cs typeface="Segoe UI"/>
              </a:rPr>
              <a:t>Riekolla</a:t>
            </a:r>
            <a:r>
              <a:rPr lang="sv-SE" b="1" i="0" dirty="0">
                <a:solidFill>
                  <a:srgbClr val="252424"/>
                </a:solidFill>
                <a:effectLst/>
                <a:latin typeface="Segoe UI"/>
                <a:cs typeface="Segoe UI"/>
              </a:rPr>
              <a:t> från LTU som ska stå för ett inspirationsprojekt.</a:t>
            </a:r>
            <a:endParaRPr lang="sv-SE" b="1" dirty="0"/>
          </a:p>
        </p:txBody>
      </p:sp>
      <p:sp>
        <p:nvSpPr>
          <p:cNvPr id="4" name="Platshållare för bildnummer 3"/>
          <p:cNvSpPr>
            <a:spLocks noGrp="1"/>
          </p:cNvSpPr>
          <p:nvPr>
            <p:ph type="sldNum" sz="quarter" idx="5"/>
          </p:nvPr>
        </p:nvSpPr>
        <p:spPr/>
        <p:txBody>
          <a:bodyPr/>
          <a:lstStyle/>
          <a:p>
            <a:fld id="{29BBD76F-C14B-488B-BAA8-1B8FCAD00483}" type="slidenum">
              <a:rPr lang="sv-SE" smtClean="0"/>
              <a:t>1</a:t>
            </a:fld>
            <a:endParaRPr lang="sv-SE"/>
          </a:p>
        </p:txBody>
      </p:sp>
    </p:spTree>
    <p:extLst>
      <p:ext uri="{BB962C8B-B14F-4D97-AF65-F5344CB8AC3E}">
        <p14:creationId xmlns:p14="http://schemas.microsoft.com/office/powerpoint/2010/main" val="269213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3C27F-9023-66B4-B044-B06808C0C55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8272856-226B-5836-51C8-C66CD12D118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3722C34-F5B9-B49B-212C-0797FA872A3B}"/>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98D78BBA-4908-7E52-B126-4332746596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8FEFD-A0F9-9E4D-9E52-69404C8A7140}" type="slidenum">
              <a:rPr kumimoji="0" lang="sv-SE"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4287200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9B09C-9347-56C5-4075-C7B7B581B77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D23B1DB-A4AE-E691-7A45-D427F8C044D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2D08198-3174-A2A2-3B75-96A4727BAB2D}"/>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054D64FD-B650-2B73-6528-C7A78BA509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8FEFD-A0F9-9E4D-9E52-69404C8A7140}" type="slidenum">
              <a:rPr kumimoji="0" lang="sv-SE"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582125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11FED-79EC-47BE-34FB-C691FEFD783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24EE391-23DC-60F4-BED5-88CBCD54C81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72E4D7E-25C4-21F7-4B41-CF0644002D53}"/>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0748069F-7A4A-484B-A512-72F135A8B8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8FEFD-A0F9-9E4D-9E52-69404C8A7140}" type="slidenum">
              <a:rPr kumimoji="0" lang="sv-SE"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1147420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4E92E-1514-3CE2-3F6F-9C41EA8BFDE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7187E80-6D18-8EFF-B4B9-458CAAD41EE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68CD581-75F5-E7D0-4C63-8C9EF8C733E3}"/>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969D72A5-1D61-0190-52D5-8D8A9DD1A9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8FEFD-A0F9-9E4D-9E52-69404C8A7140}" type="slidenum">
              <a:rPr kumimoji="0" lang="sv-SE"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263956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är utlysningstexten som gäller. Oavsett vad som sägs</a:t>
            </a:r>
          </a:p>
          <a:p>
            <a:r>
              <a:rPr lang="sv-SE" dirty="0"/>
              <a:t>Jag hinner inte gå igenom allt, så läs!</a:t>
            </a:r>
          </a:p>
        </p:txBody>
      </p:sp>
      <p:sp>
        <p:nvSpPr>
          <p:cNvPr id="4" name="Platshållare för bildnummer 3"/>
          <p:cNvSpPr>
            <a:spLocks noGrp="1"/>
          </p:cNvSpPr>
          <p:nvPr>
            <p:ph type="sldNum" sz="quarter" idx="5"/>
          </p:nvPr>
        </p:nvSpPr>
        <p:spPr/>
        <p:txBody>
          <a:bodyPr/>
          <a:lstStyle/>
          <a:p>
            <a:fld id="{29BBD76F-C14B-488B-BAA8-1B8FCAD00483}" type="slidenum">
              <a:rPr lang="sv-SE" smtClean="0"/>
              <a:t>17</a:t>
            </a:fld>
            <a:endParaRPr lang="sv-SE"/>
          </a:p>
        </p:txBody>
      </p:sp>
    </p:spTree>
    <p:extLst>
      <p:ext uri="{BB962C8B-B14F-4D97-AF65-F5344CB8AC3E}">
        <p14:creationId xmlns:p14="http://schemas.microsoft.com/office/powerpoint/2010/main" val="617512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9BBD76F-C14B-488B-BAA8-1B8FCAD00483}" type="slidenum">
              <a:rPr lang="sv-SE" smtClean="0"/>
              <a:t>18</a:t>
            </a:fld>
            <a:endParaRPr lang="sv-SE"/>
          </a:p>
        </p:txBody>
      </p:sp>
    </p:spTree>
    <p:extLst>
      <p:ext uri="{BB962C8B-B14F-4D97-AF65-F5344CB8AC3E}">
        <p14:creationId xmlns:p14="http://schemas.microsoft.com/office/powerpoint/2010/main" val="2494010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a:solidFill>
                  <a:srgbClr val="000000"/>
                </a:solidFill>
                <a:effectLst/>
                <a:highlight>
                  <a:srgbClr val="FFFFFF"/>
                </a:highlight>
                <a:latin typeface="TradeGothic"/>
              </a:rPr>
              <a:t>Förbättringar av existerande lösningar och utveckling av innovativa lösningar som </a:t>
            </a:r>
            <a:r>
              <a:rPr lang="sv-SE" b="0" i="0">
                <a:solidFill>
                  <a:srgbClr val="121619"/>
                </a:solidFill>
                <a:effectLst/>
                <a:highlight>
                  <a:srgbClr val="FFFFFF"/>
                </a:highlight>
                <a:latin typeface="TradeGothic"/>
              </a:rPr>
              <a:t>bidra till ett resurseffektivt och </a:t>
            </a:r>
            <a:r>
              <a:rPr lang="sv-SE" b="0" i="0" err="1">
                <a:solidFill>
                  <a:srgbClr val="121619"/>
                </a:solidFill>
                <a:effectLst/>
                <a:highlight>
                  <a:srgbClr val="FFFFFF"/>
                </a:highlight>
                <a:latin typeface="TradeGothic"/>
              </a:rPr>
              <a:t>resilient</a:t>
            </a:r>
            <a:r>
              <a:rPr lang="sv-SE" b="0" i="0">
                <a:solidFill>
                  <a:srgbClr val="121619"/>
                </a:solidFill>
                <a:effectLst/>
                <a:highlight>
                  <a:srgbClr val="FFFFFF"/>
                </a:highlight>
                <a:latin typeface="TradeGothic"/>
              </a:rPr>
              <a:t> samhälle där svensk industri </a:t>
            </a:r>
            <a:r>
              <a:rPr lang="sv-SE">
                <a:solidFill>
                  <a:srgbClr val="000000"/>
                </a:solidFill>
                <a:highlight>
                  <a:srgbClr val="FFFFFF"/>
                </a:highlight>
                <a:latin typeface="TradeGothic"/>
              </a:rPr>
              <a:t>möjliggör ett effektivt resursutnyttjande. Och där ett systemperspektiv och hela livscykeln beaktas.</a:t>
            </a:r>
          </a:p>
          <a:p>
            <a:endParaRPr lang="sv-SE"/>
          </a:p>
          <a:p>
            <a:r>
              <a:rPr lang="sv-SE" b="0" i="0">
                <a:solidFill>
                  <a:srgbClr val="121619"/>
                </a:solidFill>
                <a:effectLst/>
                <a:highlight>
                  <a:srgbClr val="FFFFFF"/>
                </a:highlight>
                <a:latin typeface="TradeGothic"/>
              </a:rPr>
              <a:t>Denna utlysning gäller en Genomförbarhetsstudie, etapp 1, inför ett senare större forsknings- och innovationsprojekt, etapp 2. Målet med etapp 1 är att skapa förutsättningar för det eventuellt kommande följdprojektet. </a:t>
            </a:r>
          </a:p>
          <a:p>
            <a:endParaRPr lang="sv-SE" b="0" i="0">
              <a:solidFill>
                <a:srgbClr val="121619"/>
              </a:solidFill>
              <a:effectLst/>
              <a:highlight>
                <a:srgbClr val="FFFFFF"/>
              </a:highlight>
              <a:latin typeface="TradeGothic"/>
            </a:endParaRPr>
          </a:p>
          <a:p>
            <a:r>
              <a:rPr lang="sv-SE" b="1" i="0">
                <a:solidFill>
                  <a:srgbClr val="121619"/>
                </a:solidFill>
                <a:effectLst/>
                <a:highlight>
                  <a:srgbClr val="FFFFFF"/>
                </a:highlight>
                <a:latin typeface="TradeGothicLT"/>
              </a:rPr>
              <a:t>Effekterna från forskning och innovationsprojekt beviljade i utlysningen förväntas bidra till Net </a:t>
            </a:r>
            <a:r>
              <a:rPr lang="sv-SE" b="1" i="0" err="1">
                <a:solidFill>
                  <a:srgbClr val="121619"/>
                </a:solidFill>
                <a:effectLst/>
                <a:highlight>
                  <a:srgbClr val="FFFFFF"/>
                </a:highlight>
                <a:latin typeface="TradeGothicLT"/>
              </a:rPr>
              <a:t>Zero</a:t>
            </a:r>
            <a:r>
              <a:rPr lang="sv-SE" b="1" i="0">
                <a:solidFill>
                  <a:srgbClr val="121619"/>
                </a:solidFill>
                <a:effectLst/>
                <a:highlight>
                  <a:srgbClr val="FFFFFF"/>
                </a:highlight>
                <a:latin typeface="TradeGothicLT"/>
              </a:rPr>
              <a:t> Industrys mission.</a:t>
            </a:r>
            <a:endParaRPr lang="sv-SE" b="0" i="0">
              <a:solidFill>
                <a:srgbClr val="121619"/>
              </a:solidFill>
              <a:effectLst/>
              <a:highlight>
                <a:srgbClr val="FFFFFF"/>
              </a:highlight>
              <a:latin typeface="TradeGothic"/>
            </a:endParaRPr>
          </a:p>
          <a:p>
            <a:endParaRPr lang="sv-SE"/>
          </a:p>
        </p:txBody>
      </p:sp>
      <p:sp>
        <p:nvSpPr>
          <p:cNvPr id="4" name="Platshållare för bildnummer 3"/>
          <p:cNvSpPr>
            <a:spLocks noGrp="1"/>
          </p:cNvSpPr>
          <p:nvPr>
            <p:ph type="sldNum" sz="quarter" idx="5"/>
          </p:nvPr>
        </p:nvSpPr>
        <p:spPr/>
        <p:txBody>
          <a:bodyPr/>
          <a:lstStyle/>
          <a:p>
            <a:fld id="{29BBD76F-C14B-488B-BAA8-1B8FCAD00483}" type="slidenum">
              <a:rPr lang="sv-SE" smtClean="0"/>
              <a:t>19</a:t>
            </a:fld>
            <a:endParaRPr lang="sv-SE"/>
          </a:p>
        </p:txBody>
      </p:sp>
    </p:spTree>
    <p:extLst>
      <p:ext uri="{BB962C8B-B14F-4D97-AF65-F5344CB8AC3E}">
        <p14:creationId xmlns:p14="http://schemas.microsoft.com/office/powerpoint/2010/main" val="448437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9BBD76F-C14B-488B-BAA8-1B8FCAD00483}" type="slidenum">
              <a:rPr lang="sv-SE" smtClean="0"/>
              <a:t>20</a:t>
            </a:fld>
            <a:endParaRPr lang="sv-SE"/>
          </a:p>
        </p:txBody>
      </p:sp>
    </p:spTree>
    <p:extLst>
      <p:ext uri="{BB962C8B-B14F-4D97-AF65-F5344CB8AC3E}">
        <p14:creationId xmlns:p14="http://schemas.microsoft.com/office/powerpoint/2010/main" val="2345376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9BBD76F-C14B-488B-BAA8-1B8FCAD00483}" type="slidenum">
              <a:rPr lang="sv-SE" smtClean="0"/>
              <a:t>21</a:t>
            </a:fld>
            <a:endParaRPr lang="sv-SE"/>
          </a:p>
        </p:txBody>
      </p:sp>
    </p:spTree>
    <p:extLst>
      <p:ext uri="{BB962C8B-B14F-4D97-AF65-F5344CB8AC3E}">
        <p14:creationId xmlns:p14="http://schemas.microsoft.com/office/powerpoint/2010/main" val="243458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9BBD76F-C14B-488B-BAA8-1B8FCAD00483}" type="slidenum">
              <a:rPr lang="sv-SE" smtClean="0"/>
              <a:t>22</a:t>
            </a:fld>
            <a:endParaRPr lang="sv-SE"/>
          </a:p>
        </p:txBody>
      </p:sp>
    </p:spTree>
    <p:extLst>
      <p:ext uri="{BB962C8B-B14F-4D97-AF65-F5344CB8AC3E}">
        <p14:creationId xmlns:p14="http://schemas.microsoft.com/office/powerpoint/2010/main" val="1735581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lgn="l">
              <a:buNone/>
            </a:pPr>
            <a:r>
              <a:rPr lang="sv-SE" sz="1050" b="1" i="0" dirty="0">
                <a:solidFill>
                  <a:srgbClr val="121212"/>
                </a:solidFill>
                <a:effectLst/>
                <a:latin typeface="Open Sans" panose="020B0606030504020204" pitchFamily="34" charset="0"/>
              </a:rPr>
              <a:t>Sveriges innovationssatsning för 2030-talet. En strategisk och långsiktig kraftsamling där vi tillsammans löser globala samhällsutmaningar och ökar takten på omställningen till ett hållbart samhälle. Genom nya samarbeten och nya arbetssätt sker innovationer som skapar långsiktiga lösningar på globala samhällsutmaningar och stärker Sveriges globala konkurrenskraft. </a:t>
            </a:r>
          </a:p>
          <a:p>
            <a:pPr marL="0" indent="0" algn="l">
              <a:buNone/>
            </a:pPr>
            <a:endParaRPr lang="sv-SE" sz="1050" b="0" i="0" dirty="0">
              <a:solidFill>
                <a:srgbClr val="121212"/>
              </a:solidFill>
              <a:effectLst/>
              <a:latin typeface="Open Sans" panose="020B0606030504020204" pitchFamily="34" charset="0"/>
            </a:endParaRPr>
          </a:p>
          <a:p>
            <a:pPr marL="0" indent="0" algn="l">
              <a:buNone/>
            </a:pPr>
            <a:r>
              <a:rPr lang="sv-SE" sz="1050" b="0" i="0" dirty="0" err="1">
                <a:solidFill>
                  <a:srgbClr val="121212"/>
                </a:solidFill>
                <a:effectLst/>
                <a:latin typeface="Open Sans" panose="020B0606030504020204" pitchFamily="34" charset="0"/>
              </a:rPr>
              <a:t>Impact</a:t>
            </a:r>
            <a:r>
              <a:rPr lang="sv-SE" sz="1050" b="0" i="0" dirty="0">
                <a:solidFill>
                  <a:srgbClr val="121212"/>
                </a:solidFill>
                <a:effectLst/>
                <a:latin typeface="Open Sans" panose="020B0606030504020204" pitchFamily="34" charset="0"/>
              </a:rPr>
              <a:t> Innovation är ett initiativ av </a:t>
            </a:r>
            <a:r>
              <a:rPr lang="sv-SE" sz="1050" b="0" i="0" u="sng" dirty="0">
                <a:solidFill>
                  <a:srgbClr val="121212"/>
                </a:solidFill>
                <a:effectLst/>
                <a:latin typeface="Open Sans" panose="020B0606030504020204" pitchFamily="34" charset="0"/>
                <a:hlinkClick r:id="rId3"/>
              </a:rPr>
              <a:t>Energimyndigheten</a:t>
            </a:r>
            <a:r>
              <a:rPr lang="sv-SE" sz="1050" b="0" i="0" dirty="0">
                <a:solidFill>
                  <a:srgbClr val="121212"/>
                </a:solidFill>
                <a:effectLst/>
                <a:latin typeface="Open Sans" panose="020B0606030504020204" pitchFamily="34" charset="0"/>
              </a:rPr>
              <a:t>, </a:t>
            </a:r>
            <a:r>
              <a:rPr lang="sv-SE" sz="1050" b="0" i="0" u="sng" dirty="0">
                <a:solidFill>
                  <a:srgbClr val="121212"/>
                </a:solidFill>
                <a:effectLst/>
                <a:latin typeface="Open Sans" panose="020B0606030504020204" pitchFamily="34" charset="0"/>
                <a:hlinkClick r:id="rId4"/>
              </a:rPr>
              <a:t>Formas</a:t>
            </a:r>
            <a:r>
              <a:rPr lang="sv-SE" sz="1050" b="0" i="0" dirty="0">
                <a:solidFill>
                  <a:srgbClr val="121212"/>
                </a:solidFill>
                <a:effectLst/>
                <a:latin typeface="Open Sans" panose="020B0606030504020204" pitchFamily="34" charset="0"/>
              </a:rPr>
              <a:t> och </a:t>
            </a:r>
            <a:r>
              <a:rPr lang="sv-SE" sz="1050" b="0" i="0" u="sng" dirty="0">
                <a:solidFill>
                  <a:srgbClr val="121212"/>
                </a:solidFill>
                <a:effectLst/>
                <a:latin typeface="Open Sans" panose="020B0606030504020204" pitchFamily="34" charset="0"/>
                <a:hlinkClick r:id="rId5"/>
              </a:rPr>
              <a:t>Vinnova</a:t>
            </a:r>
            <a:r>
              <a:rPr lang="sv-SE" sz="1050" b="0" i="0" dirty="0">
                <a:solidFill>
                  <a:srgbClr val="121212"/>
                </a:solidFill>
                <a:effectLst/>
                <a:latin typeface="Open Sans" panose="020B0606030504020204" pitchFamily="34" charset="0"/>
              </a:rPr>
              <a:t>, som bygger vidare på tidigare samarbete kring strategiska innovationsprogram.  Nu med nya arbetssätt, nya samarbeten och ambitiösa och djärva mål med sikte på 2030.</a:t>
            </a:r>
          </a:p>
          <a:p>
            <a:pPr marL="0" indent="0" algn="l">
              <a:buNone/>
            </a:pPr>
            <a:endParaRPr lang="sv-SE" sz="1050" dirty="0">
              <a:solidFill>
                <a:srgbClr val="121212"/>
              </a:solidFill>
              <a:latin typeface="Open Sans" panose="020B0606030504020204" pitchFamily="34" charset="0"/>
            </a:endParaRPr>
          </a:p>
          <a:p>
            <a:pPr marL="0" indent="0" algn="l">
              <a:buNone/>
            </a:pPr>
            <a:r>
              <a:rPr lang="sv-SE" sz="1050" dirty="0"/>
              <a:t>Det här är </a:t>
            </a:r>
            <a:r>
              <a:rPr lang="sv-SE" sz="1050" dirty="0" err="1"/>
              <a:t>Impact</a:t>
            </a:r>
            <a:r>
              <a:rPr lang="sv-SE" sz="1050" dirty="0"/>
              <a:t> Innovation  – </a:t>
            </a:r>
            <a:r>
              <a:rPr lang="sv-SE" sz="1050" dirty="0">
                <a:hlinkClick r:id="rId6"/>
              </a:rPr>
              <a:t>https://impactinnovation.se</a:t>
            </a:r>
            <a:r>
              <a:rPr lang="sv-SE" sz="1050" dirty="0"/>
              <a:t>  </a:t>
            </a:r>
            <a:endParaRPr lang="sv-SE" sz="1050" b="0" i="0" dirty="0">
              <a:solidFill>
                <a:srgbClr val="121212"/>
              </a:solidFill>
              <a:effectLst/>
              <a:latin typeface="Open Sans" panose="020B0606030504020204" pitchFamily="34" charset="0"/>
            </a:endParaRPr>
          </a:p>
          <a:p>
            <a:endParaRPr lang="sv-SE" dirty="0"/>
          </a:p>
        </p:txBody>
      </p:sp>
      <p:sp>
        <p:nvSpPr>
          <p:cNvPr id="4" name="Platshållare för bildnummer 3"/>
          <p:cNvSpPr>
            <a:spLocks noGrp="1"/>
          </p:cNvSpPr>
          <p:nvPr>
            <p:ph type="sldNum" sz="quarter" idx="5"/>
          </p:nvPr>
        </p:nvSpPr>
        <p:spPr/>
        <p:txBody>
          <a:bodyPr/>
          <a:lstStyle/>
          <a:p>
            <a:fld id="{29BBD76F-C14B-488B-BAA8-1B8FCAD00483}" type="slidenum">
              <a:rPr lang="sv-SE" smtClean="0"/>
              <a:t>2</a:t>
            </a:fld>
            <a:endParaRPr lang="sv-SE"/>
          </a:p>
        </p:txBody>
      </p:sp>
    </p:spTree>
    <p:extLst>
      <p:ext uri="{BB962C8B-B14F-4D97-AF65-F5344CB8AC3E}">
        <p14:creationId xmlns:p14="http://schemas.microsoft.com/office/powerpoint/2010/main" val="291888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9BBD76F-C14B-488B-BAA8-1B8FCAD00483}" type="slidenum">
              <a:rPr lang="sv-SE" smtClean="0"/>
              <a:t>23</a:t>
            </a:fld>
            <a:endParaRPr lang="sv-SE"/>
          </a:p>
        </p:txBody>
      </p:sp>
    </p:spTree>
    <p:extLst>
      <p:ext uri="{BB962C8B-B14F-4D97-AF65-F5344CB8AC3E}">
        <p14:creationId xmlns:p14="http://schemas.microsoft.com/office/powerpoint/2010/main" val="2266317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9BBD76F-C14B-488B-BAA8-1B8FCAD00483}" type="slidenum">
              <a:rPr lang="sv-SE" smtClean="0"/>
              <a:t>24</a:t>
            </a:fld>
            <a:endParaRPr lang="sv-SE"/>
          </a:p>
        </p:txBody>
      </p:sp>
    </p:spTree>
    <p:extLst>
      <p:ext uri="{BB962C8B-B14F-4D97-AF65-F5344CB8AC3E}">
        <p14:creationId xmlns:p14="http://schemas.microsoft.com/office/powerpoint/2010/main" val="3268882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9BBD76F-C14B-488B-BAA8-1B8FCAD00483}" type="slidenum">
              <a:rPr lang="sv-SE" smtClean="0"/>
              <a:t>25</a:t>
            </a:fld>
            <a:endParaRPr lang="sv-SE"/>
          </a:p>
        </p:txBody>
      </p:sp>
    </p:spTree>
    <p:extLst>
      <p:ext uri="{BB962C8B-B14F-4D97-AF65-F5344CB8AC3E}">
        <p14:creationId xmlns:p14="http://schemas.microsoft.com/office/powerpoint/2010/main" val="3938240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9BBD76F-C14B-488B-BAA8-1B8FCAD00483}" type="slidenum">
              <a:rPr lang="sv-SE" smtClean="0"/>
              <a:t>26</a:t>
            </a:fld>
            <a:endParaRPr lang="sv-SE"/>
          </a:p>
        </p:txBody>
      </p:sp>
    </p:spTree>
    <p:extLst>
      <p:ext uri="{BB962C8B-B14F-4D97-AF65-F5344CB8AC3E}">
        <p14:creationId xmlns:p14="http://schemas.microsoft.com/office/powerpoint/2010/main" val="1478805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9BBD76F-C14B-488B-BAA8-1B8FCAD00483}" type="slidenum">
              <a:rPr lang="sv-SE" smtClean="0"/>
              <a:t>27</a:t>
            </a:fld>
            <a:endParaRPr lang="sv-SE"/>
          </a:p>
        </p:txBody>
      </p:sp>
    </p:spTree>
    <p:extLst>
      <p:ext uri="{BB962C8B-B14F-4D97-AF65-F5344CB8AC3E}">
        <p14:creationId xmlns:p14="http://schemas.microsoft.com/office/powerpoint/2010/main" val="2514994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9BBD76F-C14B-488B-BAA8-1B8FCAD00483}" type="slidenum">
              <a:rPr lang="sv-SE" smtClean="0"/>
              <a:t>28</a:t>
            </a:fld>
            <a:endParaRPr lang="sv-SE"/>
          </a:p>
        </p:txBody>
      </p:sp>
    </p:spTree>
    <p:extLst>
      <p:ext uri="{BB962C8B-B14F-4D97-AF65-F5344CB8AC3E}">
        <p14:creationId xmlns:p14="http://schemas.microsoft.com/office/powerpoint/2010/main" val="20746466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9BBD76F-C14B-488B-BAA8-1B8FCAD00483}" type="slidenum">
              <a:rPr lang="sv-SE" smtClean="0"/>
              <a:t>29</a:t>
            </a:fld>
            <a:endParaRPr lang="sv-SE"/>
          </a:p>
        </p:txBody>
      </p:sp>
    </p:spTree>
    <p:extLst>
      <p:ext uri="{BB962C8B-B14F-4D97-AF65-F5344CB8AC3E}">
        <p14:creationId xmlns:p14="http://schemas.microsoft.com/office/powerpoint/2010/main" val="13559072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9BBD76F-C14B-488B-BAA8-1B8FCAD00483}" type="slidenum">
              <a:rPr lang="sv-SE" smtClean="0"/>
              <a:t>30</a:t>
            </a:fld>
            <a:endParaRPr lang="sv-SE"/>
          </a:p>
        </p:txBody>
      </p:sp>
    </p:spTree>
    <p:extLst>
      <p:ext uri="{BB962C8B-B14F-4D97-AF65-F5344CB8AC3E}">
        <p14:creationId xmlns:p14="http://schemas.microsoft.com/office/powerpoint/2010/main" val="6955486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sng" dirty="0">
                <a:solidFill>
                  <a:srgbClr val="852466"/>
                </a:solidFill>
                <a:effectLst/>
                <a:highlight>
                  <a:srgbClr val="FFFFFF"/>
                </a:highlight>
                <a:latin typeface="TradeGothic"/>
              </a:rPr>
              <a:t>För mer detaljerad information om vilka krav, begränsningar och undantag som gäller, se vår anvisning till stödberättigande kostnader. </a:t>
            </a:r>
          </a:p>
          <a:p>
            <a:endParaRPr lang="sv-SE" dirty="0"/>
          </a:p>
        </p:txBody>
      </p:sp>
      <p:sp>
        <p:nvSpPr>
          <p:cNvPr id="4" name="Platshållare för bildnummer 3"/>
          <p:cNvSpPr>
            <a:spLocks noGrp="1"/>
          </p:cNvSpPr>
          <p:nvPr>
            <p:ph type="sldNum" sz="quarter" idx="5"/>
          </p:nvPr>
        </p:nvSpPr>
        <p:spPr/>
        <p:txBody>
          <a:bodyPr/>
          <a:lstStyle/>
          <a:p>
            <a:fld id="{29BBD76F-C14B-488B-BAA8-1B8FCAD00483}" type="slidenum">
              <a:rPr lang="sv-SE" smtClean="0"/>
              <a:t>31</a:t>
            </a:fld>
            <a:endParaRPr lang="sv-SE"/>
          </a:p>
        </p:txBody>
      </p:sp>
    </p:spTree>
    <p:extLst>
      <p:ext uri="{BB962C8B-B14F-4D97-AF65-F5344CB8AC3E}">
        <p14:creationId xmlns:p14="http://schemas.microsoft.com/office/powerpoint/2010/main" val="5318617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9BBD76F-C14B-488B-BAA8-1B8FCAD00483}" type="slidenum">
              <a:rPr lang="sv-SE" smtClean="0"/>
              <a:t>32</a:t>
            </a:fld>
            <a:endParaRPr lang="sv-SE"/>
          </a:p>
        </p:txBody>
      </p:sp>
    </p:spTree>
    <p:extLst>
      <p:ext uri="{BB962C8B-B14F-4D97-AF65-F5344CB8AC3E}">
        <p14:creationId xmlns:p14="http://schemas.microsoft.com/office/powerpoint/2010/main" val="2392345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Här ser ni hela </a:t>
            </a:r>
            <a:r>
              <a:rPr lang="sv-SE" err="1"/>
              <a:t>Impact</a:t>
            </a:r>
            <a:r>
              <a:rPr lang="sv-SE"/>
              <a:t> Innovation-programmen samlad</a:t>
            </a:r>
            <a:br>
              <a:rPr lang="sv-SE"/>
            </a:br>
            <a:endParaRPr lang="sv-SE" b="1"/>
          </a:p>
        </p:txBody>
      </p:sp>
      <p:sp>
        <p:nvSpPr>
          <p:cNvPr id="4" name="Platshållare för bildnummer 3"/>
          <p:cNvSpPr>
            <a:spLocks noGrp="1"/>
          </p:cNvSpPr>
          <p:nvPr>
            <p:ph type="sldNum" sz="quarter" idx="5"/>
          </p:nvPr>
        </p:nvSpPr>
        <p:spPr/>
        <p:txBody>
          <a:bodyPr/>
          <a:lstStyle/>
          <a:p>
            <a:fld id="{F04546AB-494F-4AE5-B3ED-A6E99B4629A5}" type="slidenum">
              <a:rPr lang="sv-SE" smtClean="0"/>
              <a:t>3</a:t>
            </a:fld>
            <a:endParaRPr lang="sv-SE"/>
          </a:p>
        </p:txBody>
      </p:sp>
    </p:spTree>
    <p:extLst>
      <p:ext uri="{BB962C8B-B14F-4D97-AF65-F5344CB8AC3E}">
        <p14:creationId xmlns:p14="http://schemas.microsoft.com/office/powerpoint/2010/main" val="36692205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9BBD76F-C14B-488B-BAA8-1B8FCAD00483}" type="slidenum">
              <a:rPr lang="sv-SE" smtClean="0"/>
              <a:t>33</a:t>
            </a:fld>
            <a:endParaRPr lang="sv-SE"/>
          </a:p>
        </p:txBody>
      </p:sp>
    </p:spTree>
    <p:extLst>
      <p:ext uri="{BB962C8B-B14F-4D97-AF65-F5344CB8AC3E}">
        <p14:creationId xmlns:p14="http://schemas.microsoft.com/office/powerpoint/2010/main" val="13015754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9BBD76F-C14B-488B-BAA8-1B8FCAD00483}" type="slidenum">
              <a:rPr lang="sv-SE" smtClean="0"/>
              <a:t>34</a:t>
            </a:fld>
            <a:endParaRPr lang="sv-SE"/>
          </a:p>
        </p:txBody>
      </p:sp>
    </p:spTree>
    <p:extLst>
      <p:ext uri="{BB962C8B-B14F-4D97-AF65-F5344CB8AC3E}">
        <p14:creationId xmlns:p14="http://schemas.microsoft.com/office/powerpoint/2010/main" val="2601683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a:solidFill>
                  <a:srgbClr val="121619"/>
                </a:solidFill>
                <a:effectLst/>
                <a:highlight>
                  <a:srgbClr val="FFFFFF"/>
                </a:highlight>
                <a:latin typeface="TradeGothic"/>
              </a:rPr>
              <a:t>För att vi ska ta ställning till och bedöma er ansökan måste den uppfylla vissa grundkrav – så kallade formella krav. Om dessa krav inte är uppfyllda kommer våra bedömare inte att hantera er ansökan.</a:t>
            </a:r>
          </a:p>
          <a:p>
            <a:endParaRPr lang="sv-SE" b="0" i="0">
              <a:solidFill>
                <a:srgbClr val="121619"/>
              </a:solidFill>
              <a:effectLst/>
              <a:highlight>
                <a:srgbClr val="FFFFFF"/>
              </a:highlight>
              <a:latin typeface="TradeGothic"/>
            </a:endParaRPr>
          </a:p>
          <a:p>
            <a:pPr algn="l">
              <a:lnSpc>
                <a:spcPct val="120000"/>
              </a:lnSpc>
            </a:pPr>
            <a:r>
              <a:rPr lang="sv-SE" sz="1200" b="0" i="0">
                <a:solidFill>
                  <a:srgbClr val="121619"/>
                </a:solidFill>
                <a:effectLst/>
                <a:highlight>
                  <a:srgbClr val="FFFFFF"/>
                </a:highlight>
                <a:latin typeface="TradeGothic"/>
              </a:rPr>
              <a:t>Vid bedömningen kommer störst vikt att läggas vid kriteriet Potential som viktas med 50 procent, medan kriterierna Aktörer och Genomförbarhet viktas med 25 procent vardera.</a:t>
            </a:r>
          </a:p>
          <a:p>
            <a:pPr algn="l">
              <a:lnSpc>
                <a:spcPct val="120000"/>
              </a:lnSpc>
            </a:pPr>
            <a:r>
              <a:rPr lang="sv-SE" sz="1200" b="0" i="0">
                <a:solidFill>
                  <a:srgbClr val="121619"/>
                </a:solidFill>
                <a:effectLst/>
                <a:highlight>
                  <a:srgbClr val="FFFFFF"/>
                </a:highlight>
                <a:latin typeface="TradeGothic"/>
              </a:rPr>
              <a:t>Bedömningen resulterar i en rekommendation till Vinnova som ligger till grund för </a:t>
            </a:r>
            <a:r>
              <a:rPr lang="sv-SE" sz="1200" b="0" i="0" err="1">
                <a:solidFill>
                  <a:srgbClr val="121619"/>
                </a:solidFill>
                <a:effectLst/>
                <a:highlight>
                  <a:srgbClr val="FFFFFF"/>
                </a:highlight>
                <a:latin typeface="TradeGothic"/>
              </a:rPr>
              <a:t>Vinnovas</a:t>
            </a:r>
            <a:r>
              <a:rPr lang="sv-SE" sz="1200" b="0" i="0">
                <a:solidFill>
                  <a:srgbClr val="121619"/>
                </a:solidFill>
                <a:effectLst/>
                <a:highlight>
                  <a:srgbClr val="FFFFFF"/>
                </a:highlight>
                <a:latin typeface="TradeGothic"/>
              </a:rPr>
              <a:t> beslut gällande finansiering.</a:t>
            </a:r>
          </a:p>
          <a:p>
            <a:pPr algn="l">
              <a:lnSpc>
                <a:spcPct val="120000"/>
              </a:lnSpc>
            </a:pPr>
            <a:r>
              <a:rPr lang="sv-SE" sz="1200" b="1" i="0" err="1">
                <a:solidFill>
                  <a:srgbClr val="121619"/>
                </a:solidFill>
                <a:effectLst/>
                <a:highlight>
                  <a:srgbClr val="FFFFFF"/>
                </a:highlight>
                <a:latin typeface="TradeGothicLT"/>
              </a:rPr>
              <a:t>Vinnovas</a:t>
            </a:r>
            <a:r>
              <a:rPr lang="sv-SE" sz="1200" b="1" i="0">
                <a:solidFill>
                  <a:srgbClr val="121619"/>
                </a:solidFill>
                <a:effectLst/>
                <a:highlight>
                  <a:srgbClr val="FFFFFF"/>
                </a:highlight>
                <a:latin typeface="TradeGothicLT"/>
              </a:rPr>
              <a:t> beslut om att bevilja eller avslå en ansökan kan inte överklagas.</a:t>
            </a:r>
            <a:endParaRPr lang="sv-SE" sz="1200" b="0" i="0">
              <a:solidFill>
                <a:srgbClr val="121619"/>
              </a:solidFill>
              <a:effectLst/>
              <a:highlight>
                <a:srgbClr val="FFFFFF"/>
              </a:highlight>
              <a:latin typeface="TradeGothic"/>
            </a:endParaRPr>
          </a:p>
          <a:p>
            <a:endParaRPr lang="sv-SE"/>
          </a:p>
        </p:txBody>
      </p:sp>
      <p:sp>
        <p:nvSpPr>
          <p:cNvPr id="4" name="Platshållare för bildnummer 3"/>
          <p:cNvSpPr>
            <a:spLocks noGrp="1"/>
          </p:cNvSpPr>
          <p:nvPr>
            <p:ph type="sldNum" sz="quarter" idx="5"/>
          </p:nvPr>
        </p:nvSpPr>
        <p:spPr/>
        <p:txBody>
          <a:bodyPr/>
          <a:lstStyle/>
          <a:p>
            <a:fld id="{29BBD76F-C14B-488B-BAA8-1B8FCAD00483}" type="slidenum">
              <a:rPr lang="sv-SE" smtClean="0"/>
              <a:t>35</a:t>
            </a:fld>
            <a:endParaRPr lang="sv-SE"/>
          </a:p>
        </p:txBody>
      </p:sp>
    </p:spTree>
    <p:extLst>
      <p:ext uri="{BB962C8B-B14F-4D97-AF65-F5344CB8AC3E}">
        <p14:creationId xmlns:p14="http://schemas.microsoft.com/office/powerpoint/2010/main" val="10662510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9BBD76F-C14B-488B-BAA8-1B8FCAD00483}" type="slidenum">
              <a:rPr lang="sv-SE" smtClean="0"/>
              <a:t>36</a:t>
            </a:fld>
            <a:endParaRPr lang="sv-SE"/>
          </a:p>
        </p:txBody>
      </p:sp>
    </p:spTree>
    <p:extLst>
      <p:ext uri="{BB962C8B-B14F-4D97-AF65-F5344CB8AC3E}">
        <p14:creationId xmlns:p14="http://schemas.microsoft.com/office/powerpoint/2010/main" val="9311620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9BBD76F-C14B-488B-BAA8-1B8FCAD00483}" type="slidenum">
              <a:rPr lang="sv-SE" smtClean="0"/>
              <a:t>37</a:t>
            </a:fld>
            <a:endParaRPr lang="sv-SE"/>
          </a:p>
        </p:txBody>
      </p:sp>
    </p:spTree>
    <p:extLst>
      <p:ext uri="{BB962C8B-B14F-4D97-AF65-F5344CB8AC3E}">
        <p14:creationId xmlns:p14="http://schemas.microsoft.com/office/powerpoint/2010/main" val="33086356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121619"/>
                </a:solidFill>
                <a:effectLst/>
                <a:highlight>
                  <a:srgbClr val="FFFFFF"/>
                </a:highlight>
                <a:latin typeface="TradeGothic"/>
              </a:rPr>
              <a:t>Projektförslagen ska ligga i linje med syfte för utlysningen och bedöms utifrån följande kriterier:</a:t>
            </a:r>
            <a:endParaRPr lang="sv-SE"/>
          </a:p>
          <a:p>
            <a:endParaRPr lang="sv-SE"/>
          </a:p>
        </p:txBody>
      </p:sp>
      <p:sp>
        <p:nvSpPr>
          <p:cNvPr id="4" name="Platshållare för bildnummer 3"/>
          <p:cNvSpPr>
            <a:spLocks noGrp="1"/>
          </p:cNvSpPr>
          <p:nvPr>
            <p:ph type="sldNum" sz="quarter" idx="5"/>
          </p:nvPr>
        </p:nvSpPr>
        <p:spPr/>
        <p:txBody>
          <a:bodyPr/>
          <a:lstStyle/>
          <a:p>
            <a:fld id="{29BBD76F-C14B-488B-BAA8-1B8FCAD00483}" type="slidenum">
              <a:rPr lang="sv-SE" smtClean="0"/>
              <a:t>38</a:t>
            </a:fld>
            <a:endParaRPr lang="sv-SE"/>
          </a:p>
        </p:txBody>
      </p:sp>
    </p:spTree>
    <p:extLst>
      <p:ext uri="{BB962C8B-B14F-4D97-AF65-F5344CB8AC3E}">
        <p14:creationId xmlns:p14="http://schemas.microsoft.com/office/powerpoint/2010/main" val="18346860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9BBD76F-C14B-488B-BAA8-1B8FCAD00483}" type="slidenum">
              <a:rPr lang="sv-SE" smtClean="0"/>
              <a:t>39</a:t>
            </a:fld>
            <a:endParaRPr lang="sv-SE"/>
          </a:p>
        </p:txBody>
      </p:sp>
    </p:spTree>
    <p:extLst>
      <p:ext uri="{BB962C8B-B14F-4D97-AF65-F5344CB8AC3E}">
        <p14:creationId xmlns:p14="http://schemas.microsoft.com/office/powerpoint/2010/main" val="6271275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9BBD76F-C14B-488B-BAA8-1B8FCAD00483}" type="slidenum">
              <a:rPr lang="sv-SE" smtClean="0"/>
              <a:t>40</a:t>
            </a:fld>
            <a:endParaRPr lang="sv-SE"/>
          </a:p>
        </p:txBody>
      </p:sp>
    </p:spTree>
    <p:extLst>
      <p:ext uri="{BB962C8B-B14F-4D97-AF65-F5344CB8AC3E}">
        <p14:creationId xmlns:p14="http://schemas.microsoft.com/office/powerpoint/2010/main" val="22445828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9BBD76F-C14B-488B-BAA8-1B8FCAD00483}" type="slidenum">
              <a:rPr lang="sv-SE" smtClean="0"/>
              <a:t>41</a:t>
            </a:fld>
            <a:endParaRPr lang="sv-SE"/>
          </a:p>
        </p:txBody>
      </p:sp>
    </p:spTree>
    <p:extLst>
      <p:ext uri="{BB962C8B-B14F-4D97-AF65-F5344CB8AC3E}">
        <p14:creationId xmlns:p14="http://schemas.microsoft.com/office/powerpoint/2010/main" val="32979035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9BBD76F-C14B-488B-BAA8-1B8FCAD00483}" type="slidenum">
              <a:rPr lang="sv-SE" smtClean="0"/>
              <a:t>42</a:t>
            </a:fld>
            <a:endParaRPr lang="sv-SE"/>
          </a:p>
        </p:txBody>
      </p:sp>
    </p:spTree>
    <p:extLst>
      <p:ext uri="{BB962C8B-B14F-4D97-AF65-F5344CB8AC3E}">
        <p14:creationId xmlns:p14="http://schemas.microsoft.com/office/powerpoint/2010/main" val="3873657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50000"/>
              </a:lnSpc>
            </a:pPr>
            <a:endParaRPr lang="sv-SE"/>
          </a:p>
          <a:p>
            <a:pPr>
              <a:lnSpc>
                <a:spcPct val="150000"/>
              </a:lnSpc>
            </a:pPr>
            <a:endParaRPr lang="sv-SE"/>
          </a:p>
          <a:p>
            <a:pPr>
              <a:lnSpc>
                <a:spcPct val="150000"/>
              </a:lnSpc>
            </a:pPr>
            <a:r>
              <a:rPr lang="sv-SE"/>
              <a:t>Vi börja med att presentera ”</a:t>
            </a:r>
            <a:r>
              <a:rPr lang="sv-SE" b="1"/>
              <a:t>Programmet Net </a:t>
            </a:r>
            <a:r>
              <a:rPr lang="sv-SE" b="1" err="1"/>
              <a:t>Zero</a:t>
            </a:r>
            <a:r>
              <a:rPr lang="sv-SE" b="1"/>
              <a:t> Industry”.</a:t>
            </a:r>
          </a:p>
          <a:p>
            <a:pPr>
              <a:lnSpc>
                <a:spcPct val="150000"/>
              </a:lnSpc>
            </a:pPr>
            <a:endParaRPr lang="sv-SE"/>
          </a:p>
          <a:p>
            <a:pPr>
              <a:lnSpc>
                <a:spcPct val="150000"/>
              </a:lnSpc>
            </a:pPr>
            <a:r>
              <a:rPr lang="sv-SE"/>
              <a:t>Sedan kommer berätta om </a:t>
            </a:r>
            <a:r>
              <a:rPr lang="sv-SE" b="1"/>
              <a:t>utlysningen och dess innehåll.</a:t>
            </a:r>
          </a:p>
          <a:p>
            <a:pPr>
              <a:lnSpc>
                <a:spcPct val="150000"/>
              </a:lnSpc>
            </a:pPr>
            <a:endParaRPr lang="sv-SE"/>
          </a:p>
          <a:p>
            <a:pPr>
              <a:lnSpc>
                <a:spcPct val="150000"/>
              </a:lnSpc>
            </a:pPr>
            <a:r>
              <a:rPr lang="sv-SE"/>
              <a:t>Vi </a:t>
            </a:r>
            <a:r>
              <a:rPr lang="sv-SE" b="1"/>
              <a:t>avslutar </a:t>
            </a:r>
            <a:r>
              <a:rPr lang="sv-SE"/>
              <a:t>den </a:t>
            </a:r>
            <a:r>
              <a:rPr lang="sv-SE" b="1"/>
              <a:t>första delen av dagens möte </a:t>
            </a:r>
            <a:r>
              <a:rPr lang="sv-SE"/>
              <a:t>med att </a:t>
            </a:r>
            <a:r>
              <a:rPr lang="sv-SE" b="1"/>
              <a:t>besvara ett par vanliga frågor </a:t>
            </a:r>
            <a:r>
              <a:rPr lang="sv-SE"/>
              <a:t>vi brukar få. </a:t>
            </a:r>
            <a:endParaRPr lang="sv-SE">
              <a:cs typeface="Calibri" panose="020F0502020204030204"/>
            </a:endParaRPr>
          </a:p>
          <a:p>
            <a:pPr>
              <a:lnSpc>
                <a:spcPct val="150000"/>
              </a:lnSpc>
            </a:pPr>
            <a:r>
              <a:rPr lang="sv-SE">
                <a:cs typeface="Calibri" panose="020F0502020204030204"/>
              </a:rPr>
              <a:t>-------------------------------------------------------------------------------------------------------------------------------------</a:t>
            </a:r>
          </a:p>
          <a:p>
            <a:pPr>
              <a:lnSpc>
                <a:spcPct val="150000"/>
              </a:lnSpc>
            </a:pPr>
            <a:r>
              <a:rPr lang="sv-SE">
                <a:cs typeface="Calibri" panose="020F0502020204030204"/>
              </a:rPr>
              <a:t>Därefter kommer </a:t>
            </a:r>
            <a:r>
              <a:rPr lang="sv-SE" b="1">
                <a:cs typeface="Calibri" panose="020F0502020204030204"/>
              </a:rPr>
              <a:t>två pågående Vinnovaprojekt </a:t>
            </a:r>
            <a:r>
              <a:rPr lang="sv-SE">
                <a:cs typeface="Calibri" panose="020F0502020204030204"/>
              </a:rPr>
              <a:t>att få </a:t>
            </a:r>
            <a:r>
              <a:rPr lang="sv-SE" b="1">
                <a:cs typeface="Calibri" panose="020F0502020204030204"/>
              </a:rPr>
              <a:t>presentera </a:t>
            </a:r>
            <a:r>
              <a:rPr lang="sv-SE">
                <a:cs typeface="Calibri" panose="020F0502020204030204"/>
              </a:rPr>
              <a:t>sig och </a:t>
            </a:r>
            <a:r>
              <a:rPr lang="sv-SE" b="1">
                <a:cs typeface="Calibri" panose="020F0502020204030204"/>
              </a:rPr>
              <a:t>sina erfarenheter </a:t>
            </a:r>
            <a:r>
              <a:rPr lang="sv-SE">
                <a:cs typeface="Calibri" panose="020F0502020204030204"/>
              </a:rPr>
              <a:t>och vi hoppas att dessa ska </a:t>
            </a:r>
            <a:r>
              <a:rPr lang="sv-SE" b="1">
                <a:cs typeface="Calibri" panose="020F0502020204030204"/>
              </a:rPr>
              <a:t>fungera som inspiration </a:t>
            </a:r>
            <a:r>
              <a:rPr lang="sv-SE">
                <a:cs typeface="Calibri" panose="020F0502020204030204"/>
              </a:rPr>
              <a:t>för er. </a:t>
            </a:r>
          </a:p>
          <a:p>
            <a:pPr>
              <a:lnSpc>
                <a:spcPct val="150000"/>
              </a:lnSpc>
            </a:pPr>
            <a:endParaRPr lang="sv-SE">
              <a:cs typeface="Calibri" panose="020F0502020204030204"/>
            </a:endParaRPr>
          </a:p>
          <a:p>
            <a:pPr>
              <a:lnSpc>
                <a:spcPct val="150000"/>
              </a:lnSpc>
            </a:pPr>
            <a:r>
              <a:rPr lang="sv-SE">
                <a:cs typeface="Calibri" panose="020F0502020204030204"/>
              </a:rPr>
              <a:t>Därefter avslutar vi med </a:t>
            </a:r>
            <a:r>
              <a:rPr lang="sv-SE" b="1">
                <a:cs typeface="Calibri" panose="020F0502020204030204"/>
              </a:rPr>
              <a:t>tipps </a:t>
            </a:r>
            <a:r>
              <a:rPr lang="sv-SE">
                <a:cs typeface="Calibri" panose="020F0502020204030204"/>
              </a:rPr>
              <a:t>och en </a:t>
            </a:r>
            <a:r>
              <a:rPr lang="sv-SE" b="1">
                <a:cs typeface="Calibri" panose="020F0502020204030204"/>
              </a:rPr>
              <a:t>frågestund</a:t>
            </a:r>
            <a:r>
              <a:rPr lang="sv-SE">
                <a:cs typeface="Calibri" panose="020F0502020204030204"/>
              </a:rPr>
              <a:t>. </a:t>
            </a:r>
          </a:p>
          <a:p>
            <a:pPr>
              <a:lnSpc>
                <a:spcPct val="150000"/>
              </a:lnSpc>
            </a:pPr>
            <a:r>
              <a:rPr lang="sv-SE">
                <a:cs typeface="Calibri" panose="020F0502020204030204"/>
              </a:rPr>
              <a:t>-------------------------------------------------------------------------------------------------------------------------------------------------</a:t>
            </a:r>
          </a:p>
          <a:p>
            <a:pPr>
              <a:lnSpc>
                <a:spcPct val="150000"/>
              </a:lnSpc>
            </a:pPr>
            <a:r>
              <a:rPr lang="sv-SE" b="1">
                <a:cs typeface="Calibri" panose="020F0502020204030204"/>
              </a:rPr>
              <a:t>Nu lämnar jag över ordet till min kollega </a:t>
            </a:r>
            <a:r>
              <a:rPr lang="sv-SE">
                <a:cs typeface="Calibri" panose="020F0502020204030204"/>
                <a:sym typeface="Wingdings" panose="05000000000000000000" pitchFamily="2" charset="2"/>
              </a:rPr>
              <a:t>! Varsågod </a:t>
            </a:r>
            <a:r>
              <a:rPr lang="sv-SE" b="1">
                <a:cs typeface="Calibri" panose="020F0502020204030204"/>
                <a:sym typeface="Wingdings" panose="05000000000000000000" pitchFamily="2" charset="2"/>
              </a:rPr>
              <a:t>Natalia</a:t>
            </a:r>
            <a:r>
              <a:rPr lang="sv-SE">
                <a:cs typeface="Calibri" panose="020F0502020204030204"/>
                <a:sym typeface="Wingdings" panose="05000000000000000000" pitchFamily="2" charset="2"/>
              </a:rPr>
              <a:t>!!</a:t>
            </a:r>
            <a:endParaRPr lang="sv-SE">
              <a:cs typeface="Calibri" panose="020F0502020204030204"/>
            </a:endParaRPr>
          </a:p>
          <a:p>
            <a:pPr>
              <a:lnSpc>
                <a:spcPct val="150000"/>
              </a:lnSpc>
            </a:pPr>
            <a:endParaRPr lang="sv-SE">
              <a:cs typeface="Calibri" panose="020F0502020204030204"/>
            </a:endParaRPr>
          </a:p>
          <a:p>
            <a:pPr>
              <a:lnSpc>
                <a:spcPct val="150000"/>
              </a:lnSpc>
            </a:pPr>
            <a:endParaRPr lang="sv-SE"/>
          </a:p>
          <a:p>
            <a:pPr>
              <a:lnSpc>
                <a:spcPct val="150000"/>
              </a:lnSpc>
            </a:pPr>
            <a:r>
              <a:rPr lang="sv-SE" sz="1200"/>
              <a:t>Syfte för detta informationsmöte:</a:t>
            </a:r>
            <a:endParaRPr lang="sv-SE">
              <a:cs typeface="Calibri" panose="020F0502020204030204"/>
            </a:endParaRPr>
          </a:p>
          <a:p>
            <a:pPr>
              <a:lnSpc>
                <a:spcPct val="150000"/>
              </a:lnSpc>
            </a:pPr>
            <a:endParaRPr lang="sv-SE" sz="1200"/>
          </a:p>
          <a:p>
            <a:pPr>
              <a:lnSpc>
                <a:spcPct val="150000"/>
              </a:lnSpc>
            </a:pPr>
            <a:r>
              <a:rPr lang="sv-SE" sz="1200"/>
              <a:t>Att presentera </a:t>
            </a:r>
            <a:r>
              <a:rPr lang="sv-SE" sz="1200" err="1"/>
              <a:t>Vinnovas</a:t>
            </a:r>
            <a:r>
              <a:rPr lang="sv-SE" sz="1200"/>
              <a:t> utlysning som öppnade 26-04-2024</a:t>
            </a:r>
          </a:p>
          <a:p>
            <a:pPr>
              <a:lnSpc>
                <a:spcPct val="150000"/>
              </a:lnSpc>
            </a:pPr>
            <a:r>
              <a:rPr lang="sv-SE" sz="1200">
                <a:solidFill>
                  <a:schemeClr val="bg2">
                    <a:lumMod val="90000"/>
                  </a:schemeClr>
                </a:solidFill>
              </a:rPr>
              <a:t>Detta för att: </a:t>
            </a:r>
          </a:p>
          <a:p>
            <a:pPr marL="457200" indent="-457200">
              <a:lnSpc>
                <a:spcPct val="150000"/>
              </a:lnSpc>
              <a:buFont typeface="+mj-lt"/>
              <a:buAutoNum type="arabicPeriod"/>
            </a:pPr>
            <a:r>
              <a:rPr lang="sv-SE" sz="1200"/>
              <a:t>stimulera ansökningar från svenska aktörer</a:t>
            </a:r>
          </a:p>
          <a:p>
            <a:pPr marL="457200" indent="-457200">
              <a:lnSpc>
                <a:spcPct val="150000"/>
              </a:lnSpc>
              <a:buFont typeface="+mj-lt"/>
              <a:buAutoNum type="arabicPeriod"/>
            </a:pPr>
            <a:r>
              <a:rPr lang="sv-SE" sz="1200">
                <a:solidFill>
                  <a:schemeClr val="bg2">
                    <a:lumMod val="90000"/>
                  </a:schemeClr>
                </a:solidFill>
              </a:rPr>
              <a:t>informera om insatsen</a:t>
            </a:r>
            <a:endParaRPr lang="sv-SE" sz="1200">
              <a:solidFill>
                <a:schemeClr val="bg2">
                  <a:lumMod val="90000"/>
                </a:schemeClr>
              </a:solidFill>
              <a:cs typeface="Arial"/>
            </a:endParaRPr>
          </a:p>
          <a:p>
            <a:pPr marL="457200" indent="-457200">
              <a:lnSpc>
                <a:spcPct val="150000"/>
              </a:lnSpc>
              <a:buFont typeface="+mj-lt"/>
              <a:buAutoNum type="arabicPeriod"/>
            </a:pPr>
            <a:r>
              <a:rPr lang="sv-SE" sz="1200"/>
              <a:t>ge svar på frågor om insatsen</a:t>
            </a:r>
          </a:p>
          <a:p>
            <a:pPr marL="457200" indent="-457200">
              <a:lnSpc>
                <a:spcPct val="150000"/>
              </a:lnSpc>
              <a:buFont typeface="+mj-lt"/>
              <a:buAutoNum type="arabicPeriod"/>
            </a:pPr>
            <a:r>
              <a:rPr lang="sv-SE" sz="1200"/>
              <a:t>inspirera genom att presentera pågående beviljande projekt som berättar om deras arbetssätt i projekt</a:t>
            </a:r>
          </a:p>
          <a:p>
            <a:pPr marL="457200" indent="-457200">
              <a:lnSpc>
                <a:spcPct val="150000"/>
              </a:lnSpc>
              <a:buFont typeface="+mj-lt"/>
              <a:buAutoNum type="arabicPeriod"/>
            </a:pPr>
            <a:r>
              <a:rPr lang="sv-SE" sz="1200"/>
              <a:t>ge tips</a:t>
            </a:r>
            <a:endParaRPr lang="sv-SE"/>
          </a:p>
        </p:txBody>
      </p:sp>
      <p:sp>
        <p:nvSpPr>
          <p:cNvPr id="4" name="Platshållare för bildnummer 3"/>
          <p:cNvSpPr>
            <a:spLocks noGrp="1"/>
          </p:cNvSpPr>
          <p:nvPr>
            <p:ph type="sldNum" sz="quarter" idx="5"/>
          </p:nvPr>
        </p:nvSpPr>
        <p:spPr/>
        <p:txBody>
          <a:bodyPr/>
          <a:lstStyle/>
          <a:p>
            <a:fld id="{29BBD76F-C14B-488B-BAA8-1B8FCAD00483}" type="slidenum">
              <a:rPr lang="sv-SE" smtClean="0"/>
              <a:t>4</a:t>
            </a:fld>
            <a:endParaRPr lang="sv-SE"/>
          </a:p>
        </p:txBody>
      </p:sp>
    </p:spTree>
    <p:extLst>
      <p:ext uri="{BB962C8B-B14F-4D97-AF65-F5344CB8AC3E}">
        <p14:creationId xmlns:p14="http://schemas.microsoft.com/office/powerpoint/2010/main" val="8108953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8600" indent="-228600">
              <a:buFont typeface="+mj-lt"/>
              <a:buAutoNum type="arabicPeriod"/>
            </a:pPr>
            <a:r>
              <a:rPr lang="en-US" b="1" dirty="0">
                <a:latin typeface="Calibri"/>
                <a:cs typeface="Calibri"/>
              </a:rPr>
              <a:t>(</a:t>
            </a:r>
            <a:r>
              <a:rPr lang="en-US" b="1" dirty="0" err="1">
                <a:latin typeface="Calibri"/>
                <a:cs typeface="Calibri"/>
              </a:rPr>
              <a:t>fordon</a:t>
            </a:r>
            <a:r>
              <a:rPr lang="en-US" b="1" dirty="0">
                <a:latin typeface="Calibri"/>
                <a:cs typeface="Calibri"/>
              </a:rPr>
              <a:t>, </a:t>
            </a:r>
            <a:r>
              <a:rPr lang="en-US" b="1" dirty="0" err="1">
                <a:latin typeface="Calibri"/>
                <a:cs typeface="Calibri"/>
              </a:rPr>
              <a:t>flyg</a:t>
            </a:r>
            <a:r>
              <a:rPr lang="en-US" b="1" dirty="0">
                <a:latin typeface="Calibri"/>
                <a:cs typeface="Calibri"/>
              </a:rPr>
              <a:t>, </a:t>
            </a:r>
            <a:r>
              <a:rPr lang="en-US" b="1" dirty="0" err="1">
                <a:latin typeface="Calibri"/>
                <a:cs typeface="Calibri"/>
              </a:rPr>
              <a:t>maskiner</a:t>
            </a:r>
            <a:r>
              <a:rPr lang="en-US" b="1" dirty="0">
                <a:latin typeface="Calibri"/>
                <a:cs typeface="Calibri"/>
              </a:rPr>
              <a:t>, </a:t>
            </a:r>
            <a:r>
              <a:rPr lang="en-US" b="1" dirty="0" err="1">
                <a:latin typeface="Calibri"/>
                <a:cs typeface="Calibri"/>
              </a:rPr>
              <a:t>energi</a:t>
            </a:r>
            <a:r>
              <a:rPr lang="en-US" b="1" dirty="0">
                <a:latin typeface="Calibri"/>
                <a:cs typeface="Calibri"/>
              </a:rPr>
              <a:t>, telecom, </a:t>
            </a:r>
            <a:r>
              <a:rPr lang="en-US" b="1" dirty="0" err="1">
                <a:latin typeface="Calibri"/>
                <a:cs typeface="Calibri"/>
              </a:rPr>
              <a:t>elektronik</a:t>
            </a:r>
            <a:r>
              <a:rPr lang="en-US" b="1" dirty="0">
                <a:latin typeface="Calibri"/>
                <a:cs typeface="Calibri"/>
              </a:rPr>
              <a:t> </a:t>
            </a:r>
            <a:r>
              <a:rPr lang="en-US" b="1" dirty="0" err="1">
                <a:latin typeface="Calibri"/>
                <a:cs typeface="Calibri"/>
              </a:rPr>
              <a:t>och</a:t>
            </a:r>
            <a:r>
              <a:rPr lang="en-US" b="1" dirty="0">
                <a:latin typeface="Calibri"/>
                <a:cs typeface="Calibri"/>
              </a:rPr>
              <a:t> </a:t>
            </a:r>
            <a:r>
              <a:rPr lang="en-US" b="1" dirty="0" err="1">
                <a:latin typeface="Calibri"/>
                <a:cs typeface="Calibri"/>
              </a:rPr>
              <a:t>försvar</a:t>
            </a:r>
            <a:r>
              <a:rPr lang="en-US" b="1" dirty="0">
                <a:latin typeface="Calibri"/>
                <a:cs typeface="Calibri"/>
              </a:rPr>
              <a:t>). </a:t>
            </a:r>
            <a:r>
              <a:rPr lang="en-US" dirty="0" err="1">
                <a:latin typeface="Calibri"/>
                <a:cs typeface="Calibri"/>
              </a:rPr>
              <a:t>Ett</a:t>
            </a:r>
            <a:r>
              <a:rPr lang="en-US" dirty="0">
                <a:latin typeface="Calibri"/>
                <a:cs typeface="Calibri"/>
              </a:rPr>
              <a:t> </a:t>
            </a:r>
            <a:r>
              <a:rPr lang="en-US" dirty="0" err="1">
                <a:latin typeface="Calibri"/>
                <a:cs typeface="Calibri"/>
              </a:rPr>
              <a:t>e</a:t>
            </a:r>
            <a:r>
              <a:rPr lang="en-US" b="1" dirty="0" err="1">
                <a:latin typeface="Calibri"/>
                <a:cs typeface="Calibri"/>
              </a:rPr>
              <a:t>xempel</a:t>
            </a:r>
            <a:r>
              <a:rPr lang="en-US" b="1" dirty="0">
                <a:latin typeface="Calibri"/>
                <a:cs typeface="Calibri"/>
              </a:rPr>
              <a:t> </a:t>
            </a:r>
            <a:r>
              <a:rPr lang="en-US" b="1" dirty="0" err="1">
                <a:latin typeface="Calibri"/>
                <a:cs typeface="Calibri"/>
              </a:rPr>
              <a:t>på</a:t>
            </a:r>
            <a:r>
              <a:rPr lang="en-US" b="1" dirty="0">
                <a:latin typeface="Calibri"/>
                <a:cs typeface="Calibri"/>
              </a:rPr>
              <a:t> </a:t>
            </a:r>
            <a:r>
              <a:rPr lang="en-US" b="1" dirty="0" err="1">
                <a:latin typeface="Calibri"/>
                <a:cs typeface="Calibri"/>
              </a:rPr>
              <a:t>ett</a:t>
            </a:r>
            <a:r>
              <a:rPr lang="en-US" b="1" dirty="0">
                <a:latin typeface="Calibri"/>
                <a:cs typeface="Calibri"/>
              </a:rPr>
              <a:t> </a:t>
            </a:r>
            <a:r>
              <a:rPr lang="en-US" b="1" dirty="0" err="1">
                <a:latin typeface="Calibri"/>
                <a:cs typeface="Calibri"/>
              </a:rPr>
              <a:t>projekt</a:t>
            </a:r>
            <a:r>
              <a:rPr lang="en-US" b="1" dirty="0">
                <a:latin typeface="Calibri"/>
                <a:cs typeface="Calibri"/>
              </a:rPr>
              <a:t> </a:t>
            </a:r>
            <a:r>
              <a:rPr lang="en-US" b="1" dirty="0" err="1">
                <a:latin typeface="Calibri"/>
                <a:cs typeface="Calibri"/>
              </a:rPr>
              <a:t>från</a:t>
            </a:r>
            <a:r>
              <a:rPr lang="en-US" b="1" dirty="0">
                <a:latin typeface="Calibri"/>
                <a:cs typeface="Calibri"/>
              </a:rPr>
              <a:t> </a:t>
            </a:r>
            <a:r>
              <a:rPr lang="en-US" b="1" dirty="0" err="1">
                <a:latin typeface="Calibri"/>
                <a:cs typeface="Calibri"/>
              </a:rPr>
              <a:t>en</a:t>
            </a:r>
            <a:r>
              <a:rPr lang="en-US" b="1" dirty="0">
                <a:latin typeface="Calibri"/>
                <a:cs typeface="Calibri"/>
              </a:rPr>
              <a:t> </a:t>
            </a:r>
            <a:r>
              <a:rPr lang="en-US" b="1" dirty="0" err="1">
                <a:latin typeface="Calibri"/>
                <a:cs typeface="Calibri"/>
              </a:rPr>
              <a:t>annan</a:t>
            </a:r>
            <a:r>
              <a:rPr lang="en-US" b="1" dirty="0">
                <a:latin typeface="Calibri"/>
                <a:cs typeface="Calibri"/>
              </a:rPr>
              <a:t> </a:t>
            </a:r>
            <a:r>
              <a:rPr lang="en-US" b="1" dirty="0" err="1">
                <a:latin typeface="Calibri"/>
                <a:cs typeface="Calibri"/>
              </a:rPr>
              <a:t>bransh</a:t>
            </a:r>
            <a:r>
              <a:rPr lang="en-US" dirty="0">
                <a:latin typeface="Calibri"/>
                <a:cs typeface="Calibri"/>
              </a:rPr>
              <a:t> </a:t>
            </a:r>
            <a:r>
              <a:rPr lang="en-US" dirty="0" err="1">
                <a:latin typeface="Calibri"/>
                <a:cs typeface="Calibri"/>
              </a:rPr>
              <a:t>skulle</a:t>
            </a:r>
            <a:r>
              <a:rPr lang="en-US" dirty="0">
                <a:latin typeface="Calibri"/>
                <a:cs typeface="Calibri"/>
              </a:rPr>
              <a:t> </a:t>
            </a:r>
            <a:r>
              <a:rPr lang="en-US" dirty="0" err="1">
                <a:latin typeface="Calibri"/>
                <a:cs typeface="Calibri"/>
              </a:rPr>
              <a:t>kunna</a:t>
            </a:r>
            <a:r>
              <a:rPr lang="en-US" dirty="0">
                <a:latin typeface="Calibri"/>
                <a:cs typeface="Calibri"/>
              </a:rPr>
              <a:t> </a:t>
            </a:r>
            <a:r>
              <a:rPr lang="en-US" dirty="0" err="1">
                <a:latin typeface="Calibri"/>
                <a:cs typeface="Calibri"/>
              </a:rPr>
              <a:t>vara</a:t>
            </a:r>
            <a:r>
              <a:rPr lang="en-US" dirty="0">
                <a:latin typeface="Calibri"/>
                <a:cs typeface="Calibri"/>
              </a:rPr>
              <a:t> om </a:t>
            </a:r>
            <a:r>
              <a:rPr lang="en-US" dirty="0" err="1">
                <a:latin typeface="Calibri"/>
                <a:cs typeface="Calibri"/>
              </a:rPr>
              <a:t>t.ex</a:t>
            </a:r>
            <a:r>
              <a:rPr lang="en-US" dirty="0">
                <a:latin typeface="Calibri"/>
                <a:cs typeface="Calibri"/>
              </a:rPr>
              <a:t>. </a:t>
            </a:r>
            <a:r>
              <a:rPr lang="en-US" dirty="0" err="1">
                <a:latin typeface="Calibri"/>
                <a:cs typeface="Calibri"/>
              </a:rPr>
              <a:t>från</a:t>
            </a:r>
            <a:r>
              <a:rPr lang="en-US" dirty="0">
                <a:latin typeface="Calibri"/>
                <a:cs typeface="Calibri"/>
              </a:rPr>
              <a:t> </a:t>
            </a:r>
            <a:r>
              <a:rPr lang="en-US" b="1" dirty="0" err="1">
                <a:latin typeface="Calibri"/>
                <a:cs typeface="Calibri"/>
              </a:rPr>
              <a:t>byggindustrin</a:t>
            </a:r>
            <a:r>
              <a:rPr lang="en-US" b="1" dirty="0">
                <a:latin typeface="Calibri"/>
                <a:cs typeface="Calibri"/>
              </a:rPr>
              <a:t> </a:t>
            </a:r>
            <a:r>
              <a:rPr lang="en-US" dirty="0">
                <a:latin typeface="Calibri"/>
                <a:cs typeface="Calibri"/>
              </a:rPr>
              <a:t> </a:t>
            </a:r>
            <a:r>
              <a:rPr lang="en-US" dirty="0" err="1">
                <a:latin typeface="Calibri"/>
                <a:cs typeface="Calibri"/>
              </a:rPr>
              <a:t>väljer</a:t>
            </a:r>
            <a:r>
              <a:rPr lang="en-US" dirty="0">
                <a:latin typeface="Calibri"/>
                <a:cs typeface="Calibri"/>
              </a:rPr>
              <a:t> </a:t>
            </a:r>
            <a:r>
              <a:rPr lang="en-US" dirty="0" err="1">
                <a:latin typeface="Calibri"/>
                <a:cs typeface="Calibri"/>
              </a:rPr>
              <a:t>att</a:t>
            </a:r>
            <a:r>
              <a:rPr lang="en-US" dirty="0">
                <a:latin typeface="Calibri"/>
                <a:cs typeface="Calibri"/>
              </a:rPr>
              <a:t> </a:t>
            </a:r>
            <a:r>
              <a:rPr lang="en-US" dirty="0" err="1">
                <a:latin typeface="Calibri"/>
                <a:cs typeface="Calibri"/>
              </a:rPr>
              <a:t>komma</a:t>
            </a:r>
            <a:r>
              <a:rPr lang="en-US" dirty="0">
                <a:latin typeface="Calibri"/>
                <a:cs typeface="Calibri"/>
              </a:rPr>
              <a:t> in med </a:t>
            </a:r>
            <a:r>
              <a:rPr lang="en-US" dirty="0" err="1">
                <a:latin typeface="Calibri"/>
                <a:cs typeface="Calibri"/>
              </a:rPr>
              <a:t>en</a:t>
            </a:r>
            <a:r>
              <a:rPr lang="en-US" dirty="0">
                <a:latin typeface="Calibri"/>
                <a:cs typeface="Calibri"/>
              </a:rPr>
              <a:t> </a:t>
            </a:r>
            <a:r>
              <a:rPr lang="en-US" dirty="0" err="1">
                <a:latin typeface="Calibri"/>
                <a:cs typeface="Calibri"/>
              </a:rPr>
              <a:t>ansökan</a:t>
            </a:r>
            <a:r>
              <a:rPr lang="en-US" dirty="0">
                <a:latin typeface="Calibri"/>
                <a:cs typeface="Calibri"/>
              </a:rPr>
              <a:t> om </a:t>
            </a:r>
            <a:r>
              <a:rPr lang="en-US" b="1" dirty="0" err="1">
                <a:latin typeface="Calibri"/>
                <a:cs typeface="Calibri"/>
              </a:rPr>
              <a:t>modulärt</a:t>
            </a:r>
            <a:r>
              <a:rPr lang="en-US" b="1" dirty="0">
                <a:latin typeface="Calibri"/>
                <a:cs typeface="Calibri"/>
              </a:rPr>
              <a:t> </a:t>
            </a:r>
            <a:r>
              <a:rPr lang="en-US" b="1" dirty="0" err="1">
                <a:latin typeface="Calibri"/>
                <a:cs typeface="Calibri"/>
              </a:rPr>
              <a:t>träbyggande</a:t>
            </a:r>
            <a:r>
              <a:rPr lang="en-US" b="1" dirty="0">
                <a:latin typeface="Calibri"/>
                <a:cs typeface="Calibri"/>
              </a:rPr>
              <a:t> </a:t>
            </a:r>
            <a:r>
              <a:rPr lang="en-US" b="1" dirty="0" err="1">
                <a:latin typeface="Calibri"/>
                <a:cs typeface="Calibri"/>
              </a:rPr>
              <a:t>i</a:t>
            </a:r>
            <a:r>
              <a:rPr lang="en-US" b="1" dirty="0">
                <a:latin typeface="Calibri"/>
                <a:cs typeface="Calibri"/>
              </a:rPr>
              <a:t> </a:t>
            </a:r>
            <a:r>
              <a:rPr lang="en-US" b="1" dirty="0" err="1">
                <a:latin typeface="Calibri"/>
                <a:cs typeface="Calibri"/>
              </a:rPr>
              <a:t>fabrik</a:t>
            </a:r>
            <a:r>
              <a:rPr lang="en-US" b="1" dirty="0">
                <a:latin typeface="Calibri"/>
                <a:cs typeface="Calibri"/>
              </a:rPr>
              <a:t> </a:t>
            </a:r>
            <a:r>
              <a:rPr lang="en-US" dirty="0" err="1">
                <a:latin typeface="Calibri"/>
                <a:cs typeface="Calibri"/>
              </a:rPr>
              <a:t>vilket</a:t>
            </a:r>
            <a:r>
              <a:rPr lang="en-US" dirty="0">
                <a:latin typeface="Calibri"/>
                <a:cs typeface="Calibri"/>
              </a:rPr>
              <a:t> </a:t>
            </a:r>
            <a:r>
              <a:rPr lang="en-US" dirty="0" err="1">
                <a:latin typeface="Calibri"/>
                <a:cs typeface="Calibri"/>
              </a:rPr>
              <a:t>kan</a:t>
            </a:r>
            <a:r>
              <a:rPr lang="en-US" dirty="0">
                <a:latin typeface="Calibri"/>
                <a:cs typeface="Calibri"/>
              </a:rPr>
              <a:t> </a:t>
            </a:r>
            <a:r>
              <a:rPr lang="en-US" dirty="0" err="1">
                <a:latin typeface="Calibri"/>
                <a:cs typeface="Calibri"/>
              </a:rPr>
              <a:t>anses</a:t>
            </a:r>
            <a:r>
              <a:rPr lang="en-US" dirty="0">
                <a:latin typeface="Calibri"/>
                <a:cs typeface="Calibri"/>
              </a:rPr>
              <a:t> </a:t>
            </a:r>
            <a:r>
              <a:rPr lang="en-US" dirty="0" err="1">
                <a:latin typeface="Calibri"/>
                <a:cs typeface="Calibri"/>
              </a:rPr>
              <a:t>relateras</a:t>
            </a:r>
            <a:r>
              <a:rPr lang="en-US" dirty="0">
                <a:latin typeface="Calibri"/>
                <a:cs typeface="Calibri"/>
              </a:rPr>
              <a:t> till </a:t>
            </a:r>
            <a:r>
              <a:rPr lang="en-US" dirty="0" err="1">
                <a:latin typeface="Calibri"/>
                <a:cs typeface="Calibri"/>
              </a:rPr>
              <a:t>tillverkningsindustrin</a:t>
            </a:r>
            <a:r>
              <a:rPr lang="en-US" dirty="0">
                <a:latin typeface="Calibri"/>
                <a:cs typeface="Calibri"/>
              </a:rPr>
              <a:t>. </a:t>
            </a:r>
          </a:p>
          <a:p>
            <a:pPr marL="228600" indent="-228600">
              <a:buFont typeface="+mj-lt"/>
              <a:buAutoNum type="arabicPeriod"/>
            </a:pPr>
            <a:r>
              <a:rPr lang="en-US" dirty="0" err="1">
                <a:latin typeface="Calibri"/>
                <a:cs typeface="Calibri"/>
              </a:rPr>
              <a:t>Generellt</a:t>
            </a:r>
            <a:r>
              <a:rPr lang="en-US" dirty="0">
                <a:latin typeface="Calibri"/>
                <a:cs typeface="Calibri"/>
              </a:rPr>
              <a:t> </a:t>
            </a:r>
            <a:r>
              <a:rPr lang="en-US" dirty="0" err="1">
                <a:latin typeface="Calibri"/>
                <a:cs typeface="Calibri"/>
              </a:rPr>
              <a:t>kan</a:t>
            </a:r>
            <a:r>
              <a:rPr lang="en-US" dirty="0">
                <a:latin typeface="Calibri"/>
                <a:cs typeface="Calibri"/>
              </a:rPr>
              <a:t> man </a:t>
            </a:r>
            <a:r>
              <a:rPr lang="en-US" dirty="0" err="1">
                <a:latin typeface="Calibri"/>
                <a:cs typeface="Calibri"/>
              </a:rPr>
              <a:t>säga</a:t>
            </a:r>
            <a:r>
              <a:rPr lang="en-US" dirty="0">
                <a:latin typeface="Calibri"/>
                <a:cs typeface="Calibri"/>
              </a:rPr>
              <a:t> </a:t>
            </a:r>
            <a:r>
              <a:rPr lang="en-US" dirty="0" err="1">
                <a:latin typeface="Calibri"/>
                <a:cs typeface="Calibri"/>
              </a:rPr>
              <a:t>att</a:t>
            </a:r>
            <a:r>
              <a:rPr lang="en-US" dirty="0">
                <a:latin typeface="Calibri"/>
                <a:cs typeface="Calibri"/>
              </a:rPr>
              <a:t> </a:t>
            </a:r>
            <a:r>
              <a:rPr lang="en-US" dirty="0" err="1">
                <a:latin typeface="Calibri"/>
                <a:cs typeface="Calibri"/>
              </a:rPr>
              <a:t>organisationer</a:t>
            </a:r>
            <a:r>
              <a:rPr lang="en-US" dirty="0">
                <a:latin typeface="Calibri"/>
                <a:cs typeface="Calibri"/>
              </a:rPr>
              <a:t> </a:t>
            </a:r>
            <a:r>
              <a:rPr lang="en-US" dirty="0" err="1">
                <a:latin typeface="Calibri"/>
                <a:cs typeface="Calibri"/>
              </a:rPr>
              <a:t>som</a:t>
            </a:r>
            <a:r>
              <a:rPr lang="en-US" dirty="0">
                <a:latin typeface="Calibri"/>
                <a:cs typeface="Calibri"/>
              </a:rPr>
              <a:t> </a:t>
            </a:r>
            <a:r>
              <a:rPr lang="en-US" b="1" dirty="0" err="1">
                <a:latin typeface="Calibri"/>
                <a:cs typeface="Calibri"/>
              </a:rPr>
              <a:t>inte</a:t>
            </a:r>
            <a:r>
              <a:rPr lang="en-US" b="1" dirty="0">
                <a:latin typeface="Calibri"/>
                <a:cs typeface="Calibri"/>
              </a:rPr>
              <a:t> </a:t>
            </a:r>
            <a:r>
              <a:rPr lang="en-US" b="1" dirty="0" err="1">
                <a:latin typeface="Calibri"/>
                <a:cs typeface="Calibri"/>
              </a:rPr>
              <a:t>bedriver</a:t>
            </a:r>
            <a:r>
              <a:rPr lang="en-US" b="1" dirty="0">
                <a:latin typeface="Calibri"/>
                <a:cs typeface="Calibri"/>
              </a:rPr>
              <a:t> </a:t>
            </a:r>
            <a:r>
              <a:rPr lang="en-US" b="1" dirty="0" err="1">
                <a:latin typeface="Calibri"/>
                <a:cs typeface="Calibri"/>
              </a:rPr>
              <a:t>ekonomisk</a:t>
            </a:r>
            <a:r>
              <a:rPr lang="en-US" b="1" dirty="0">
                <a:latin typeface="Calibri"/>
                <a:cs typeface="Calibri"/>
              </a:rPr>
              <a:t> </a:t>
            </a:r>
            <a:r>
              <a:rPr lang="en-US" b="1" dirty="0" err="1">
                <a:latin typeface="Calibri"/>
                <a:cs typeface="Calibri"/>
              </a:rPr>
              <a:t>verksamhet</a:t>
            </a:r>
            <a:r>
              <a:rPr lang="en-US" b="1" dirty="0">
                <a:latin typeface="Calibri"/>
                <a:cs typeface="Calibri"/>
              </a:rPr>
              <a:t> </a:t>
            </a:r>
            <a:r>
              <a:rPr lang="en-US" dirty="0">
                <a:latin typeface="Calibri"/>
                <a:cs typeface="Calibri"/>
              </a:rPr>
              <a:t>(HÖGSKOLOR, </a:t>
            </a:r>
            <a:r>
              <a:rPr lang="en-US" dirty="0" err="1">
                <a:latin typeface="Calibri"/>
                <a:cs typeface="Calibri"/>
              </a:rPr>
              <a:t>Universitet</a:t>
            </a:r>
            <a:r>
              <a:rPr lang="en-US" dirty="0">
                <a:latin typeface="Calibri"/>
                <a:cs typeface="Calibri"/>
              </a:rPr>
              <a:t>, visa </a:t>
            </a:r>
            <a:r>
              <a:rPr lang="en-US" dirty="0" err="1">
                <a:latin typeface="Calibri"/>
                <a:cs typeface="Calibri"/>
              </a:rPr>
              <a:t>forskningsinstitut</a:t>
            </a:r>
            <a:r>
              <a:rPr lang="en-US" dirty="0">
                <a:latin typeface="Calibri"/>
                <a:cs typeface="Calibri"/>
              </a:rPr>
              <a:t>) </a:t>
            </a:r>
            <a:r>
              <a:rPr lang="en-US" dirty="0" err="1">
                <a:latin typeface="Calibri"/>
                <a:cs typeface="Calibri"/>
              </a:rPr>
              <a:t>kan</a:t>
            </a:r>
            <a:r>
              <a:rPr lang="en-US" dirty="0">
                <a:latin typeface="Calibri"/>
                <a:cs typeface="Calibri"/>
              </a:rPr>
              <a:t> </a:t>
            </a:r>
            <a:r>
              <a:rPr lang="en-US" dirty="0" err="1">
                <a:latin typeface="Calibri"/>
                <a:cs typeface="Calibri"/>
              </a:rPr>
              <a:t>få</a:t>
            </a:r>
            <a:r>
              <a:rPr lang="en-US" dirty="0">
                <a:latin typeface="Calibri"/>
                <a:cs typeface="Calibri"/>
              </a:rPr>
              <a:t> </a:t>
            </a:r>
            <a:r>
              <a:rPr lang="en-US" b="1" dirty="0">
                <a:latin typeface="Calibri"/>
                <a:cs typeface="Calibri"/>
              </a:rPr>
              <a:t>100% </a:t>
            </a:r>
            <a:r>
              <a:rPr lang="en-US" b="1" dirty="0" err="1">
                <a:latin typeface="Calibri"/>
                <a:cs typeface="Calibri"/>
              </a:rPr>
              <a:t>stöd</a:t>
            </a:r>
            <a:r>
              <a:rPr lang="en-US" b="1" dirty="0">
                <a:latin typeface="Calibri"/>
                <a:cs typeface="Calibri"/>
              </a:rPr>
              <a:t> </a:t>
            </a:r>
            <a:r>
              <a:rPr lang="en-US" dirty="0" err="1">
                <a:latin typeface="Calibri"/>
                <a:cs typeface="Calibri"/>
              </a:rPr>
              <a:t>medan</a:t>
            </a:r>
            <a:r>
              <a:rPr lang="en-US" dirty="0">
                <a:latin typeface="Calibri"/>
                <a:cs typeface="Calibri"/>
              </a:rPr>
              <a:t> </a:t>
            </a:r>
            <a:r>
              <a:rPr lang="en-US" b="1" dirty="0" err="1">
                <a:latin typeface="Calibri"/>
                <a:cs typeface="Calibri"/>
              </a:rPr>
              <a:t>andra</a:t>
            </a:r>
            <a:r>
              <a:rPr lang="en-US" b="1" dirty="0">
                <a:latin typeface="Calibri"/>
                <a:cs typeface="Calibri"/>
              </a:rPr>
              <a:t> </a:t>
            </a:r>
            <a:r>
              <a:rPr lang="en-US" b="1" dirty="0" err="1">
                <a:latin typeface="Calibri"/>
                <a:cs typeface="Calibri"/>
              </a:rPr>
              <a:t>organistationers</a:t>
            </a:r>
            <a:r>
              <a:rPr lang="en-US" b="1" dirty="0">
                <a:latin typeface="Calibri"/>
                <a:cs typeface="Calibri"/>
              </a:rPr>
              <a:t> </a:t>
            </a:r>
            <a:r>
              <a:rPr lang="en-US" dirty="0" err="1">
                <a:latin typeface="Calibri"/>
                <a:cs typeface="Calibri"/>
              </a:rPr>
              <a:t>stöd</a:t>
            </a:r>
            <a:r>
              <a:rPr lang="en-US" dirty="0">
                <a:latin typeface="Calibri"/>
                <a:cs typeface="Calibri"/>
              </a:rPr>
              <a:t> </a:t>
            </a:r>
            <a:r>
              <a:rPr lang="en-US" dirty="0" err="1">
                <a:latin typeface="Calibri"/>
                <a:cs typeface="Calibri"/>
              </a:rPr>
              <a:t>beror</a:t>
            </a:r>
            <a:r>
              <a:rPr lang="en-US" dirty="0">
                <a:latin typeface="Calibri"/>
                <a:cs typeface="Calibri"/>
              </a:rPr>
              <a:t> </a:t>
            </a:r>
            <a:r>
              <a:rPr lang="en-US" dirty="0" err="1">
                <a:latin typeface="Calibri"/>
                <a:cs typeface="Calibri"/>
              </a:rPr>
              <a:t>på</a:t>
            </a:r>
            <a:r>
              <a:rPr lang="en-US" dirty="0">
                <a:latin typeface="Calibri"/>
                <a:cs typeface="Calibri"/>
              </a:rPr>
              <a:t> </a:t>
            </a:r>
            <a:r>
              <a:rPr lang="en-US" b="1" dirty="0" err="1">
                <a:latin typeface="Calibri"/>
                <a:cs typeface="Calibri"/>
              </a:rPr>
              <a:t>antalet</a:t>
            </a:r>
            <a:r>
              <a:rPr lang="en-US" b="1" dirty="0">
                <a:latin typeface="Calibri"/>
                <a:cs typeface="Calibri"/>
              </a:rPr>
              <a:t> </a:t>
            </a:r>
            <a:r>
              <a:rPr lang="en-US" b="1" dirty="0" err="1">
                <a:latin typeface="Calibri"/>
                <a:cs typeface="Calibri"/>
              </a:rPr>
              <a:t>anställda</a:t>
            </a:r>
            <a:r>
              <a:rPr lang="en-US" b="1" dirty="0">
                <a:latin typeface="Calibri"/>
                <a:cs typeface="Calibri"/>
              </a:rPr>
              <a:t> </a:t>
            </a:r>
            <a:r>
              <a:rPr lang="en-US" b="1" dirty="0" err="1">
                <a:latin typeface="Calibri"/>
                <a:cs typeface="Calibri"/>
              </a:rPr>
              <a:t>och</a:t>
            </a:r>
            <a:r>
              <a:rPr lang="en-US" b="1" dirty="0">
                <a:latin typeface="Calibri"/>
                <a:cs typeface="Calibri"/>
              </a:rPr>
              <a:t> </a:t>
            </a:r>
            <a:r>
              <a:rPr lang="en-US" b="1" dirty="0" err="1">
                <a:latin typeface="Calibri"/>
                <a:cs typeface="Calibri"/>
              </a:rPr>
              <a:t>omsättning</a:t>
            </a:r>
            <a:r>
              <a:rPr lang="en-US" dirty="0">
                <a:latin typeface="Calibri"/>
                <a:cs typeface="Calibri"/>
              </a:rPr>
              <a:t>, </a:t>
            </a:r>
            <a:r>
              <a:rPr lang="en-US" dirty="0" err="1">
                <a:latin typeface="Calibri"/>
                <a:cs typeface="Calibri"/>
              </a:rPr>
              <a:t>ju</a:t>
            </a:r>
            <a:r>
              <a:rPr lang="en-US" dirty="0">
                <a:latin typeface="Calibri"/>
                <a:cs typeface="Calibri"/>
              </a:rPr>
              <a:t> </a:t>
            </a:r>
            <a:r>
              <a:rPr lang="en-US" b="1" dirty="0" err="1">
                <a:latin typeface="Calibri"/>
                <a:cs typeface="Calibri"/>
              </a:rPr>
              <a:t>mindre</a:t>
            </a:r>
            <a:r>
              <a:rPr lang="en-US" b="1" dirty="0">
                <a:latin typeface="Calibri"/>
                <a:cs typeface="Calibri"/>
              </a:rPr>
              <a:t> </a:t>
            </a:r>
            <a:r>
              <a:rPr lang="en-US" b="1" dirty="0" err="1">
                <a:latin typeface="Calibri"/>
                <a:cs typeface="Calibri"/>
              </a:rPr>
              <a:t>företag</a:t>
            </a:r>
            <a:r>
              <a:rPr lang="en-US" b="1" dirty="0">
                <a:latin typeface="Calibri"/>
                <a:cs typeface="Calibri"/>
              </a:rPr>
              <a:t> </a:t>
            </a:r>
            <a:r>
              <a:rPr lang="en-US" dirty="0" err="1">
                <a:latin typeface="Calibri"/>
                <a:cs typeface="Calibri"/>
              </a:rPr>
              <a:t>ju</a:t>
            </a:r>
            <a:r>
              <a:rPr lang="en-US" dirty="0">
                <a:latin typeface="Calibri"/>
                <a:cs typeface="Calibri"/>
              </a:rPr>
              <a:t> </a:t>
            </a:r>
            <a:r>
              <a:rPr lang="en-US" dirty="0" err="1">
                <a:latin typeface="Calibri"/>
                <a:cs typeface="Calibri"/>
              </a:rPr>
              <a:t>större</a:t>
            </a:r>
            <a:r>
              <a:rPr lang="en-US" dirty="0">
                <a:latin typeface="Calibri"/>
                <a:cs typeface="Calibri"/>
              </a:rPr>
              <a:t> </a:t>
            </a:r>
            <a:r>
              <a:rPr lang="en-US" dirty="0" err="1">
                <a:latin typeface="Calibri"/>
                <a:cs typeface="Calibri"/>
              </a:rPr>
              <a:t>stöd</a:t>
            </a:r>
            <a:r>
              <a:rPr lang="en-US" dirty="0">
                <a:latin typeface="Calibri"/>
                <a:cs typeface="Calibri"/>
              </a:rPr>
              <a:t>.. </a:t>
            </a:r>
            <a:r>
              <a:rPr lang="en-US" b="1" dirty="0">
                <a:latin typeface="Calibri"/>
                <a:cs typeface="Calibri"/>
              </a:rPr>
              <a:t>De </a:t>
            </a:r>
            <a:r>
              <a:rPr lang="en-US" b="1" dirty="0" err="1">
                <a:latin typeface="Calibri"/>
                <a:cs typeface="Calibri"/>
              </a:rPr>
              <a:t>stöd</a:t>
            </a:r>
            <a:r>
              <a:rPr lang="en-US" b="1" dirty="0">
                <a:latin typeface="Calibri"/>
                <a:cs typeface="Calibri"/>
              </a:rPr>
              <a:t> </a:t>
            </a:r>
            <a:r>
              <a:rPr lang="en-US" dirty="0" err="1">
                <a:latin typeface="Calibri"/>
                <a:cs typeface="Calibri"/>
              </a:rPr>
              <a:t>på</a:t>
            </a:r>
            <a:r>
              <a:rPr lang="en-US" dirty="0">
                <a:latin typeface="Calibri"/>
                <a:cs typeface="Calibri"/>
              </a:rPr>
              <a:t> </a:t>
            </a:r>
            <a:r>
              <a:rPr lang="en-US" b="1" dirty="0">
                <a:latin typeface="Calibri"/>
                <a:cs typeface="Calibri"/>
              </a:rPr>
              <a:t>80%</a:t>
            </a:r>
            <a:r>
              <a:rPr lang="en-US" dirty="0">
                <a:latin typeface="Calibri"/>
                <a:cs typeface="Calibri"/>
              </a:rPr>
              <a:t> </a:t>
            </a:r>
            <a:r>
              <a:rPr lang="en-US" b="1" dirty="0" err="1">
                <a:latin typeface="Calibri"/>
                <a:cs typeface="Calibri"/>
              </a:rPr>
              <a:t>som</a:t>
            </a:r>
            <a:r>
              <a:rPr lang="en-US" b="1" dirty="0">
                <a:latin typeface="Calibri"/>
                <a:cs typeface="Calibri"/>
              </a:rPr>
              <a:t> </a:t>
            </a:r>
            <a:r>
              <a:rPr lang="en-US" b="1" dirty="0" err="1">
                <a:latin typeface="Calibri"/>
                <a:cs typeface="Calibri"/>
              </a:rPr>
              <a:t>anges</a:t>
            </a:r>
            <a:r>
              <a:rPr lang="en-US" b="1" dirty="0">
                <a:latin typeface="Calibri"/>
                <a:cs typeface="Calibri"/>
              </a:rPr>
              <a:t> </a:t>
            </a:r>
            <a:r>
              <a:rPr lang="en-US" b="1" dirty="0" err="1">
                <a:latin typeface="Calibri"/>
                <a:cs typeface="Calibri"/>
              </a:rPr>
              <a:t>i</a:t>
            </a:r>
            <a:r>
              <a:rPr lang="en-US" b="1" dirty="0">
                <a:latin typeface="Calibri"/>
                <a:cs typeface="Calibri"/>
              </a:rPr>
              <a:t> </a:t>
            </a:r>
            <a:r>
              <a:rPr lang="en-US" b="1" dirty="0" err="1">
                <a:latin typeface="Calibri"/>
                <a:cs typeface="Calibri"/>
              </a:rPr>
              <a:t>utlsningstexten</a:t>
            </a:r>
            <a:r>
              <a:rPr lang="en-US" b="1" dirty="0">
                <a:latin typeface="Calibri"/>
                <a:cs typeface="Calibri"/>
              </a:rPr>
              <a:t> </a:t>
            </a:r>
            <a:r>
              <a:rPr lang="en-US" b="1" dirty="0" err="1">
                <a:latin typeface="Calibri"/>
                <a:cs typeface="Calibri"/>
              </a:rPr>
              <a:t>gäller</a:t>
            </a:r>
            <a:r>
              <a:rPr lang="en-US" b="1" dirty="0">
                <a:latin typeface="Calibri"/>
                <a:cs typeface="Calibri"/>
              </a:rPr>
              <a:t> </a:t>
            </a:r>
            <a:r>
              <a:rPr lang="en-US" b="1" dirty="0" err="1">
                <a:latin typeface="Calibri"/>
                <a:cs typeface="Calibri"/>
              </a:rPr>
              <a:t>stöd</a:t>
            </a:r>
            <a:r>
              <a:rPr lang="en-US" b="1" dirty="0">
                <a:latin typeface="Calibri"/>
                <a:cs typeface="Calibri"/>
              </a:rPr>
              <a:t> </a:t>
            </a:r>
            <a:r>
              <a:rPr lang="en-US" b="1" dirty="0" err="1">
                <a:latin typeface="Calibri"/>
                <a:cs typeface="Calibri"/>
              </a:rPr>
              <a:t>som</a:t>
            </a:r>
            <a:r>
              <a:rPr lang="en-US" b="1" dirty="0">
                <a:latin typeface="Calibri"/>
                <a:cs typeface="Calibri"/>
              </a:rPr>
              <a:t> </a:t>
            </a:r>
            <a:r>
              <a:rPr lang="en-US" b="1" dirty="0" err="1">
                <a:latin typeface="Calibri"/>
                <a:cs typeface="Calibri"/>
              </a:rPr>
              <a:t>utgår</a:t>
            </a:r>
            <a:r>
              <a:rPr lang="en-US" b="1" dirty="0">
                <a:latin typeface="Calibri"/>
                <a:cs typeface="Calibri"/>
              </a:rPr>
              <a:t> </a:t>
            </a:r>
            <a:r>
              <a:rPr lang="en-US" b="1" dirty="0" err="1">
                <a:latin typeface="Calibri"/>
                <a:cs typeface="Calibri"/>
              </a:rPr>
              <a:t>på</a:t>
            </a:r>
            <a:r>
              <a:rPr lang="en-US" b="1" dirty="0">
                <a:latin typeface="Calibri"/>
                <a:cs typeface="Calibri"/>
              </a:rPr>
              <a:t> </a:t>
            </a:r>
            <a:r>
              <a:rPr lang="en-US" b="1" dirty="0" err="1">
                <a:latin typeface="Calibri"/>
                <a:cs typeface="Calibri"/>
              </a:rPr>
              <a:t>projektnivå</a:t>
            </a:r>
            <a:r>
              <a:rPr lang="en-US" dirty="0">
                <a:latin typeface="Calibri"/>
                <a:cs typeface="Calibri"/>
              </a:rPr>
              <a:t>. </a:t>
            </a:r>
          </a:p>
          <a:p>
            <a:pPr marL="228600" indent="-228600">
              <a:buFont typeface="+mj-lt"/>
              <a:buAutoNum type="arabicPeriod"/>
            </a:pPr>
            <a:r>
              <a:rPr lang="en-US" b="1" dirty="0">
                <a:latin typeface="Calibri"/>
                <a:cs typeface="Calibri"/>
              </a:rPr>
              <a:t>Ja</a:t>
            </a:r>
            <a:r>
              <a:rPr lang="en-US" dirty="0">
                <a:latin typeface="Calibri"/>
                <a:cs typeface="Calibri"/>
              </a:rPr>
              <a:t> det </a:t>
            </a:r>
            <a:r>
              <a:rPr lang="en-US" dirty="0" err="1">
                <a:latin typeface="Calibri"/>
                <a:cs typeface="Calibri"/>
              </a:rPr>
              <a:t>är</a:t>
            </a:r>
            <a:r>
              <a:rPr lang="en-US" dirty="0">
                <a:latin typeface="Calibri"/>
                <a:cs typeface="Calibri"/>
              </a:rPr>
              <a:t> </a:t>
            </a:r>
            <a:r>
              <a:rPr lang="en-US" dirty="0" err="1">
                <a:latin typeface="Calibri"/>
                <a:cs typeface="Calibri"/>
              </a:rPr>
              <a:t>tillåtet</a:t>
            </a:r>
            <a:r>
              <a:rPr lang="en-US" dirty="0">
                <a:latin typeface="Calibri"/>
                <a:cs typeface="Calibri"/>
              </a:rPr>
              <a:t> </a:t>
            </a:r>
            <a:r>
              <a:rPr lang="en-US" dirty="0" err="1">
                <a:latin typeface="Calibri"/>
                <a:cs typeface="Calibri"/>
              </a:rPr>
              <a:t>att</a:t>
            </a:r>
            <a:r>
              <a:rPr lang="en-US" dirty="0">
                <a:latin typeface="Calibri"/>
                <a:cs typeface="Calibri"/>
              </a:rPr>
              <a:t> </a:t>
            </a:r>
            <a:r>
              <a:rPr lang="en-US" b="1" dirty="0" err="1">
                <a:latin typeface="Calibri"/>
                <a:cs typeface="Calibri"/>
              </a:rPr>
              <a:t>tillgodoräkna</a:t>
            </a:r>
            <a:r>
              <a:rPr lang="en-US" b="1" dirty="0">
                <a:latin typeface="Calibri"/>
                <a:cs typeface="Calibri"/>
              </a:rPr>
              <a:t> sig </a:t>
            </a:r>
            <a:r>
              <a:rPr lang="en-US" b="1" dirty="0" err="1">
                <a:latin typeface="Calibri"/>
                <a:cs typeface="Calibri"/>
              </a:rPr>
              <a:t>utlänska</a:t>
            </a:r>
            <a:r>
              <a:rPr lang="en-US" b="1" dirty="0">
                <a:latin typeface="Calibri"/>
                <a:cs typeface="Calibri"/>
              </a:rPr>
              <a:t> </a:t>
            </a:r>
            <a:r>
              <a:rPr lang="en-US" b="1" dirty="0" err="1">
                <a:latin typeface="Calibri"/>
                <a:cs typeface="Calibri"/>
              </a:rPr>
              <a:t>parter</a:t>
            </a:r>
            <a:r>
              <a:rPr lang="en-US" b="1" dirty="0">
                <a:latin typeface="Calibri"/>
                <a:cs typeface="Calibri"/>
              </a:rPr>
              <a:t> </a:t>
            </a:r>
            <a:r>
              <a:rPr lang="en-US" b="1" dirty="0" err="1">
                <a:latin typeface="Calibri"/>
                <a:cs typeface="Calibri"/>
              </a:rPr>
              <a:t>som</a:t>
            </a:r>
            <a:r>
              <a:rPr lang="en-US" b="1" dirty="0">
                <a:latin typeface="Calibri"/>
                <a:cs typeface="Calibri"/>
              </a:rPr>
              <a:t> </a:t>
            </a:r>
            <a:r>
              <a:rPr lang="en-US" b="1" dirty="0" err="1">
                <a:latin typeface="Calibri"/>
                <a:cs typeface="Calibri"/>
              </a:rPr>
              <a:t>projektparter</a:t>
            </a:r>
            <a:r>
              <a:rPr lang="en-US" b="1" dirty="0">
                <a:latin typeface="Calibri"/>
                <a:cs typeface="Calibri"/>
              </a:rPr>
              <a:t> </a:t>
            </a:r>
            <a:r>
              <a:rPr lang="en-US" dirty="0" err="1">
                <a:latin typeface="Calibri"/>
                <a:cs typeface="Calibri"/>
              </a:rPr>
              <a:t>även</a:t>
            </a:r>
            <a:r>
              <a:rPr lang="en-US" dirty="0">
                <a:latin typeface="Calibri"/>
                <a:cs typeface="Calibri"/>
              </a:rPr>
              <a:t> om dessa </a:t>
            </a:r>
            <a:r>
              <a:rPr lang="en-US" dirty="0" err="1">
                <a:latin typeface="Calibri"/>
                <a:cs typeface="Calibri"/>
              </a:rPr>
              <a:t>inte</a:t>
            </a:r>
            <a:r>
              <a:rPr lang="en-US" dirty="0">
                <a:latin typeface="Calibri"/>
                <a:cs typeface="Calibri"/>
              </a:rPr>
              <a:t> </a:t>
            </a:r>
            <a:r>
              <a:rPr lang="en-US" dirty="0" err="1">
                <a:latin typeface="Calibri"/>
                <a:cs typeface="Calibri"/>
              </a:rPr>
              <a:t>har</a:t>
            </a:r>
            <a:r>
              <a:rPr lang="en-US" dirty="0">
                <a:latin typeface="Calibri"/>
                <a:cs typeface="Calibri"/>
              </a:rPr>
              <a:t> filial </a:t>
            </a:r>
            <a:r>
              <a:rPr lang="en-US" dirty="0" err="1">
                <a:latin typeface="Calibri"/>
                <a:cs typeface="Calibri"/>
              </a:rPr>
              <a:t>i</a:t>
            </a:r>
            <a:r>
              <a:rPr lang="en-US" dirty="0">
                <a:latin typeface="Calibri"/>
                <a:cs typeface="Calibri"/>
              </a:rPr>
              <a:t> Sverige, dessa </a:t>
            </a:r>
            <a:r>
              <a:rPr lang="en-US" dirty="0" err="1">
                <a:latin typeface="Calibri"/>
                <a:cs typeface="Calibri"/>
              </a:rPr>
              <a:t>parter</a:t>
            </a:r>
            <a:r>
              <a:rPr lang="en-US" dirty="0">
                <a:latin typeface="Calibri"/>
                <a:cs typeface="Calibri"/>
              </a:rPr>
              <a:t> </a:t>
            </a:r>
            <a:r>
              <a:rPr lang="en-US" b="1" dirty="0" err="1">
                <a:latin typeface="Calibri"/>
                <a:cs typeface="Calibri"/>
              </a:rPr>
              <a:t>kan</a:t>
            </a:r>
            <a:r>
              <a:rPr lang="en-US" b="1" dirty="0">
                <a:latin typeface="Calibri"/>
                <a:cs typeface="Calibri"/>
              </a:rPr>
              <a:t> dock </a:t>
            </a:r>
            <a:r>
              <a:rPr lang="en-US" b="1" dirty="0" err="1">
                <a:latin typeface="Calibri"/>
                <a:cs typeface="Calibri"/>
              </a:rPr>
              <a:t>inte</a:t>
            </a:r>
            <a:r>
              <a:rPr lang="en-US" b="1" dirty="0">
                <a:latin typeface="Calibri"/>
                <a:cs typeface="Calibri"/>
              </a:rPr>
              <a:t> </a:t>
            </a:r>
            <a:r>
              <a:rPr lang="en-US" b="1" dirty="0" err="1">
                <a:latin typeface="Calibri"/>
                <a:cs typeface="Calibri"/>
              </a:rPr>
              <a:t>beviljas</a:t>
            </a:r>
            <a:r>
              <a:rPr lang="en-US" b="1" dirty="0">
                <a:latin typeface="Calibri"/>
                <a:cs typeface="Calibri"/>
              </a:rPr>
              <a:t> </a:t>
            </a:r>
            <a:r>
              <a:rPr lang="en-US" b="1" dirty="0" err="1">
                <a:latin typeface="Calibri"/>
                <a:cs typeface="Calibri"/>
              </a:rPr>
              <a:t>medel</a:t>
            </a:r>
            <a:r>
              <a:rPr lang="en-US" b="1" dirty="0">
                <a:latin typeface="Calibri"/>
                <a:cs typeface="Calibri"/>
              </a:rPr>
              <a:t> av Vinnova </a:t>
            </a:r>
            <a:r>
              <a:rPr lang="en-US" dirty="0">
                <a:latin typeface="Calibri"/>
                <a:cs typeface="Calibri"/>
              </a:rPr>
              <a:t>om man </a:t>
            </a:r>
            <a:r>
              <a:rPr lang="en-US" dirty="0" err="1">
                <a:latin typeface="Calibri"/>
                <a:cs typeface="Calibri"/>
              </a:rPr>
              <a:t>inte</a:t>
            </a:r>
            <a:r>
              <a:rPr lang="en-US" dirty="0">
                <a:latin typeface="Calibri"/>
                <a:cs typeface="Calibri"/>
              </a:rPr>
              <a:t> </a:t>
            </a:r>
            <a:r>
              <a:rPr lang="en-US" dirty="0" err="1">
                <a:latin typeface="Calibri"/>
                <a:cs typeface="Calibri"/>
              </a:rPr>
              <a:t>har</a:t>
            </a:r>
            <a:r>
              <a:rPr lang="en-US" dirty="0">
                <a:latin typeface="Calibri"/>
                <a:cs typeface="Calibri"/>
              </a:rPr>
              <a:t> </a:t>
            </a:r>
            <a:r>
              <a:rPr lang="en-US" b="1" dirty="0" err="1">
                <a:latin typeface="Calibri"/>
                <a:cs typeface="Calibri"/>
              </a:rPr>
              <a:t>en</a:t>
            </a:r>
            <a:r>
              <a:rPr lang="en-US" b="1" dirty="0">
                <a:latin typeface="Calibri"/>
                <a:cs typeface="Calibri"/>
              </a:rPr>
              <a:t> filial I Sverige</a:t>
            </a:r>
            <a:r>
              <a:rPr lang="en-US" dirty="0">
                <a:latin typeface="Calibri"/>
                <a:cs typeface="Calibri"/>
              </a:rPr>
              <a:t>. </a:t>
            </a:r>
          </a:p>
          <a:p>
            <a:pPr marL="228600" indent="-228600">
              <a:buFont typeface="+mj-lt"/>
              <a:buAutoNum type="arabicPeriod"/>
            </a:pPr>
            <a:r>
              <a:rPr lang="en-US" b="1" dirty="0">
                <a:latin typeface="Calibri"/>
                <a:cs typeface="Calibri"/>
              </a:rPr>
              <a:t>Ja</a:t>
            </a:r>
            <a:r>
              <a:rPr lang="en-US" dirty="0">
                <a:latin typeface="Calibri"/>
                <a:cs typeface="Calibri"/>
              </a:rPr>
              <a:t> det </a:t>
            </a:r>
            <a:r>
              <a:rPr lang="en-US" dirty="0" err="1">
                <a:latin typeface="Calibri"/>
                <a:cs typeface="Calibri"/>
              </a:rPr>
              <a:t>är</a:t>
            </a:r>
            <a:r>
              <a:rPr lang="en-US" dirty="0">
                <a:latin typeface="Calibri"/>
                <a:cs typeface="Calibri"/>
              </a:rPr>
              <a:t> </a:t>
            </a:r>
            <a:r>
              <a:rPr lang="en-US" dirty="0" err="1">
                <a:latin typeface="Calibri"/>
                <a:cs typeface="Calibri"/>
              </a:rPr>
              <a:t>möjligt</a:t>
            </a:r>
            <a:r>
              <a:rPr lang="en-US" dirty="0">
                <a:latin typeface="Calibri"/>
                <a:cs typeface="Calibri"/>
              </a:rPr>
              <a:t> </a:t>
            </a:r>
            <a:r>
              <a:rPr lang="en-US" dirty="0" err="1">
                <a:latin typeface="Calibri"/>
                <a:cs typeface="Calibri"/>
              </a:rPr>
              <a:t>givet</a:t>
            </a:r>
            <a:r>
              <a:rPr lang="en-US" dirty="0">
                <a:latin typeface="Calibri"/>
                <a:cs typeface="Calibri"/>
              </a:rPr>
              <a:t> </a:t>
            </a:r>
            <a:r>
              <a:rPr lang="en-US" dirty="0" err="1">
                <a:latin typeface="Calibri"/>
                <a:cs typeface="Calibri"/>
              </a:rPr>
              <a:t>att</a:t>
            </a:r>
            <a:r>
              <a:rPr lang="en-US" dirty="0">
                <a:latin typeface="Calibri"/>
                <a:cs typeface="Calibri"/>
              </a:rPr>
              <a:t> man </a:t>
            </a:r>
            <a:r>
              <a:rPr lang="en-US" b="1" dirty="0" err="1">
                <a:latin typeface="Calibri"/>
                <a:cs typeface="Calibri"/>
              </a:rPr>
              <a:t>uppfyller</a:t>
            </a:r>
            <a:r>
              <a:rPr lang="en-US" b="1" dirty="0">
                <a:latin typeface="Calibri"/>
                <a:cs typeface="Calibri"/>
              </a:rPr>
              <a:t> </a:t>
            </a:r>
            <a:r>
              <a:rPr lang="en-US" b="1" dirty="0" err="1">
                <a:latin typeface="Calibri"/>
                <a:cs typeface="Calibri"/>
              </a:rPr>
              <a:t>våra</a:t>
            </a:r>
            <a:r>
              <a:rPr lang="en-US" b="1" dirty="0">
                <a:latin typeface="Calibri"/>
                <a:cs typeface="Calibri"/>
              </a:rPr>
              <a:t> </a:t>
            </a:r>
            <a:r>
              <a:rPr lang="en-US" b="1" dirty="0" err="1">
                <a:latin typeface="Calibri"/>
                <a:cs typeface="Calibri"/>
              </a:rPr>
              <a:t>formella</a:t>
            </a:r>
            <a:r>
              <a:rPr lang="en-US" b="1" dirty="0">
                <a:latin typeface="Calibri"/>
                <a:cs typeface="Calibri"/>
              </a:rPr>
              <a:t> </a:t>
            </a:r>
            <a:r>
              <a:rPr lang="en-US" b="1" dirty="0" err="1">
                <a:latin typeface="Calibri"/>
                <a:cs typeface="Calibri"/>
              </a:rPr>
              <a:t>krav</a:t>
            </a:r>
            <a:r>
              <a:rPr lang="en-US" dirty="0">
                <a:latin typeface="Calibri"/>
                <a:cs typeface="Calibri"/>
              </a:rPr>
              <a:t>, </a:t>
            </a:r>
            <a:r>
              <a:rPr lang="en-US" dirty="0" err="1">
                <a:latin typeface="Calibri"/>
                <a:cs typeface="Calibri"/>
              </a:rPr>
              <a:t>några</a:t>
            </a:r>
            <a:r>
              <a:rPr lang="en-US" dirty="0">
                <a:latin typeface="Calibri"/>
                <a:cs typeface="Calibri"/>
              </a:rPr>
              <a:t> av dessa </a:t>
            </a:r>
            <a:r>
              <a:rPr lang="en-US" b="1" dirty="0" err="1">
                <a:latin typeface="Calibri"/>
                <a:cs typeface="Calibri"/>
              </a:rPr>
              <a:t>krav</a:t>
            </a:r>
            <a:r>
              <a:rPr lang="en-US" b="1" dirty="0">
                <a:latin typeface="Calibri"/>
                <a:cs typeface="Calibri"/>
              </a:rPr>
              <a:t> jag </a:t>
            </a:r>
            <a:r>
              <a:rPr lang="en-US" b="1" dirty="0" err="1">
                <a:latin typeface="Calibri"/>
                <a:cs typeface="Calibri"/>
              </a:rPr>
              <a:t>vill</a:t>
            </a:r>
            <a:r>
              <a:rPr lang="en-US" b="1" dirty="0">
                <a:latin typeface="Calibri"/>
                <a:cs typeface="Calibri"/>
              </a:rPr>
              <a:t> </a:t>
            </a:r>
            <a:r>
              <a:rPr lang="en-US" b="1" dirty="0" err="1">
                <a:latin typeface="Calibri"/>
                <a:cs typeface="Calibri"/>
              </a:rPr>
              <a:t>lyfta</a:t>
            </a:r>
            <a:r>
              <a:rPr lang="en-US" b="1" dirty="0">
                <a:latin typeface="Calibri"/>
                <a:cs typeface="Calibri"/>
              </a:rPr>
              <a:t> </a:t>
            </a:r>
            <a:r>
              <a:rPr lang="en-US" b="1" dirty="0" err="1">
                <a:latin typeface="Calibri"/>
                <a:cs typeface="Calibri"/>
              </a:rPr>
              <a:t>fram</a:t>
            </a:r>
            <a:r>
              <a:rPr lang="en-US" b="1" dirty="0">
                <a:latin typeface="Calibri"/>
                <a:cs typeface="Calibri"/>
              </a:rPr>
              <a:t> </a:t>
            </a:r>
            <a:r>
              <a:rPr lang="en-US" b="1" dirty="0" err="1">
                <a:latin typeface="Calibri"/>
                <a:cs typeface="Calibri"/>
              </a:rPr>
              <a:t>är</a:t>
            </a:r>
            <a:r>
              <a:rPr lang="en-US" dirty="0">
                <a:latin typeface="Calibri"/>
                <a:cs typeface="Calibri"/>
              </a:rPr>
              <a:t>:  </a:t>
            </a:r>
          </a:p>
          <a:p>
            <a:pPr lvl="1" algn="l">
              <a:buFont typeface="Arial" panose="020B0604020202020204" pitchFamily="34" charset="0"/>
              <a:buChar char="•"/>
            </a:pPr>
            <a:r>
              <a:rPr lang="sv-SE" b="0" i="0" dirty="0">
                <a:solidFill>
                  <a:srgbClr val="000000"/>
                </a:solidFill>
                <a:effectLst/>
                <a:latin typeface="TradeGothic"/>
              </a:rPr>
              <a:t>Vi </a:t>
            </a:r>
            <a:r>
              <a:rPr lang="sv-SE" b="1" i="0" dirty="0">
                <a:solidFill>
                  <a:srgbClr val="000000"/>
                </a:solidFill>
                <a:effectLst/>
                <a:latin typeface="TradeGothic"/>
              </a:rPr>
              <a:t>beviljar inte medel till</a:t>
            </a:r>
            <a:r>
              <a:rPr lang="sv-SE" b="0" i="0" dirty="0">
                <a:solidFill>
                  <a:srgbClr val="000000"/>
                </a:solidFill>
                <a:effectLst/>
                <a:latin typeface="TradeGothic"/>
              </a:rPr>
              <a:t> organisationer på </a:t>
            </a:r>
            <a:r>
              <a:rPr lang="sv-SE" b="1" i="0" dirty="0">
                <a:solidFill>
                  <a:srgbClr val="000000"/>
                </a:solidFill>
                <a:effectLst/>
                <a:latin typeface="TradeGothic"/>
              </a:rPr>
              <a:t>obestånd</a:t>
            </a:r>
            <a:r>
              <a:rPr lang="sv-SE" b="0" i="0" dirty="0">
                <a:solidFill>
                  <a:srgbClr val="000000"/>
                </a:solidFill>
                <a:effectLst/>
                <a:latin typeface="TradeGothic"/>
              </a:rPr>
              <a:t> eller som </a:t>
            </a:r>
            <a:r>
              <a:rPr lang="sv-SE" b="1" i="0" dirty="0">
                <a:solidFill>
                  <a:srgbClr val="000000"/>
                </a:solidFill>
                <a:effectLst/>
                <a:latin typeface="TradeGothic"/>
              </a:rPr>
              <a:t>genomgår likvidation </a:t>
            </a:r>
            <a:r>
              <a:rPr lang="sv-SE" b="0" i="0" dirty="0">
                <a:solidFill>
                  <a:srgbClr val="000000"/>
                </a:solidFill>
                <a:effectLst/>
                <a:latin typeface="TradeGothic"/>
              </a:rPr>
              <a:t>eller </a:t>
            </a:r>
            <a:r>
              <a:rPr lang="sv-SE" b="1" i="0" dirty="0">
                <a:solidFill>
                  <a:srgbClr val="000000"/>
                </a:solidFill>
                <a:effectLst/>
                <a:latin typeface="TradeGothic"/>
              </a:rPr>
              <a:t>företagsrekonstr</a:t>
            </a:r>
            <a:r>
              <a:rPr lang="sv-SE" b="0" i="0" dirty="0">
                <a:solidFill>
                  <a:srgbClr val="000000"/>
                </a:solidFill>
                <a:effectLst/>
                <a:latin typeface="TradeGothic"/>
              </a:rPr>
              <a:t>uktion, eller som </a:t>
            </a:r>
            <a:r>
              <a:rPr lang="sv-SE" b="1" i="0" dirty="0">
                <a:solidFill>
                  <a:srgbClr val="000000"/>
                </a:solidFill>
                <a:effectLst/>
                <a:latin typeface="TradeGothic"/>
              </a:rPr>
              <a:t>har obetalda skulder eller betalningsanmärkning </a:t>
            </a:r>
            <a:r>
              <a:rPr lang="sv-SE" b="0" i="0" dirty="0">
                <a:solidFill>
                  <a:srgbClr val="000000"/>
                </a:solidFill>
                <a:effectLst/>
                <a:latin typeface="TradeGothic"/>
              </a:rPr>
              <a:t>hos Kronofogdemyndigheten. </a:t>
            </a:r>
          </a:p>
          <a:p>
            <a:pPr lvl="1" algn="l">
              <a:buFont typeface="Arial" panose="020B0604020202020204" pitchFamily="34" charset="0"/>
              <a:buChar char="•"/>
            </a:pPr>
            <a:r>
              <a:rPr lang="sv-SE" b="0" i="0" dirty="0">
                <a:solidFill>
                  <a:srgbClr val="000000"/>
                </a:solidFill>
                <a:effectLst/>
                <a:latin typeface="TradeGothic"/>
              </a:rPr>
              <a:t>Vi </a:t>
            </a:r>
            <a:r>
              <a:rPr lang="sv-SE" b="1" i="0" dirty="0">
                <a:solidFill>
                  <a:srgbClr val="000000"/>
                </a:solidFill>
                <a:effectLst/>
                <a:latin typeface="TradeGothic"/>
              </a:rPr>
              <a:t>beviljar inte heller medel </a:t>
            </a:r>
            <a:r>
              <a:rPr lang="sv-SE" b="0" i="0" dirty="0">
                <a:solidFill>
                  <a:srgbClr val="000000"/>
                </a:solidFill>
                <a:effectLst/>
                <a:latin typeface="TradeGothic"/>
              </a:rPr>
              <a:t>till </a:t>
            </a:r>
            <a:r>
              <a:rPr lang="sv-SE" b="1" i="0" dirty="0">
                <a:solidFill>
                  <a:srgbClr val="000000"/>
                </a:solidFill>
                <a:effectLst/>
                <a:latin typeface="TradeGothic"/>
              </a:rPr>
              <a:t>aktiebolag där hälften </a:t>
            </a:r>
            <a:r>
              <a:rPr lang="sv-SE" b="0" i="0" dirty="0">
                <a:solidFill>
                  <a:srgbClr val="000000"/>
                </a:solidFill>
                <a:effectLst/>
                <a:latin typeface="TradeGothic"/>
              </a:rPr>
              <a:t>eller mer av </a:t>
            </a:r>
            <a:r>
              <a:rPr lang="sv-SE" b="1" i="0" dirty="0">
                <a:solidFill>
                  <a:srgbClr val="000000"/>
                </a:solidFill>
                <a:effectLst/>
                <a:latin typeface="TradeGothic"/>
              </a:rPr>
              <a:t>aktiekapitalet vara förbrukat</a:t>
            </a:r>
            <a:r>
              <a:rPr lang="sv-SE" b="0" i="0" dirty="0">
                <a:solidFill>
                  <a:srgbClr val="000000"/>
                </a:solidFill>
                <a:effectLst/>
                <a:latin typeface="TradeGothic"/>
              </a:rPr>
              <a:t>.</a:t>
            </a:r>
          </a:p>
          <a:p>
            <a:pPr lvl="1" algn="l">
              <a:buFont typeface="Arial" panose="020B0604020202020204" pitchFamily="34" charset="0"/>
              <a:buChar char="•"/>
            </a:pPr>
            <a:r>
              <a:rPr lang="sv-SE" b="0" i="0" dirty="0">
                <a:solidFill>
                  <a:srgbClr val="000000"/>
                </a:solidFill>
                <a:effectLst/>
                <a:latin typeface="TradeGothic"/>
              </a:rPr>
              <a:t>Till </a:t>
            </a:r>
            <a:r>
              <a:rPr lang="sv-SE" b="1" i="0" dirty="0">
                <a:solidFill>
                  <a:srgbClr val="000000"/>
                </a:solidFill>
                <a:effectLst/>
                <a:latin typeface="TradeGothic"/>
              </a:rPr>
              <a:t>organisatione</a:t>
            </a:r>
            <a:r>
              <a:rPr lang="sv-SE" b="0" i="0" dirty="0">
                <a:solidFill>
                  <a:srgbClr val="000000"/>
                </a:solidFill>
                <a:effectLst/>
                <a:latin typeface="TradeGothic"/>
              </a:rPr>
              <a:t>r med </a:t>
            </a:r>
            <a:r>
              <a:rPr lang="sv-SE" b="1" i="0" dirty="0">
                <a:solidFill>
                  <a:srgbClr val="000000"/>
                </a:solidFill>
                <a:effectLst/>
                <a:latin typeface="TradeGothic"/>
              </a:rPr>
              <a:t>kreditbetyg under C</a:t>
            </a:r>
            <a:r>
              <a:rPr lang="sv-SE" b="0" i="0" dirty="0">
                <a:solidFill>
                  <a:srgbClr val="000000"/>
                </a:solidFill>
                <a:effectLst/>
                <a:latin typeface="TradeGothic"/>
              </a:rPr>
              <a:t>.</a:t>
            </a:r>
          </a:p>
          <a:p>
            <a:pPr lvl="1" algn="l">
              <a:buFont typeface="Arial" panose="020B0604020202020204" pitchFamily="34" charset="0"/>
              <a:buChar char="•"/>
            </a:pPr>
            <a:r>
              <a:rPr lang="sv-SE" b="0" i="0" dirty="0">
                <a:solidFill>
                  <a:srgbClr val="000000"/>
                </a:solidFill>
                <a:effectLst/>
                <a:latin typeface="TradeGothic"/>
              </a:rPr>
              <a:t>Eller till </a:t>
            </a:r>
            <a:r>
              <a:rPr lang="sv-SE" b="1" i="0" dirty="0">
                <a:solidFill>
                  <a:srgbClr val="000000"/>
                </a:solidFill>
                <a:effectLst/>
                <a:latin typeface="TradeGothic"/>
              </a:rPr>
              <a:t>bolag som inte är </a:t>
            </a:r>
            <a:r>
              <a:rPr lang="sv-SE" b="1" i="0" dirty="0" err="1">
                <a:solidFill>
                  <a:srgbClr val="000000"/>
                </a:solidFill>
                <a:effectLst/>
                <a:latin typeface="TradeGothic"/>
              </a:rPr>
              <a:t>registerade</a:t>
            </a:r>
            <a:r>
              <a:rPr lang="sv-SE" b="1" i="0" dirty="0">
                <a:solidFill>
                  <a:srgbClr val="000000"/>
                </a:solidFill>
                <a:effectLst/>
                <a:latin typeface="TradeGothic"/>
              </a:rPr>
              <a:t> hos Skatteverket </a:t>
            </a:r>
            <a:r>
              <a:rPr lang="sv-SE" b="0" i="0" dirty="0">
                <a:solidFill>
                  <a:srgbClr val="000000"/>
                </a:solidFill>
                <a:effectLst/>
                <a:latin typeface="TradeGothic"/>
              </a:rPr>
              <a:t>kan </a:t>
            </a:r>
            <a:r>
              <a:rPr lang="sv-SE" b="1" i="0" dirty="0">
                <a:solidFill>
                  <a:srgbClr val="000000"/>
                </a:solidFill>
                <a:effectLst/>
                <a:latin typeface="TradeGothic"/>
              </a:rPr>
              <a:t>inte få bidrag för personalkostnader </a:t>
            </a:r>
            <a:r>
              <a:rPr lang="sv-SE" b="0" i="0" dirty="0">
                <a:solidFill>
                  <a:srgbClr val="000000"/>
                </a:solidFill>
                <a:effectLst/>
                <a:latin typeface="TradeGothic"/>
              </a:rPr>
              <a:t>(Detta måste ske senast innan vårt bidragsbeslut) </a:t>
            </a:r>
            <a:endParaRPr lang="en-US" dirty="0">
              <a:latin typeface="Calibri"/>
              <a:cs typeface="Calibri"/>
            </a:endParaRPr>
          </a:p>
        </p:txBody>
      </p:sp>
      <p:sp>
        <p:nvSpPr>
          <p:cNvPr id="4" name="Platshållare för bildnummer 3"/>
          <p:cNvSpPr>
            <a:spLocks noGrp="1"/>
          </p:cNvSpPr>
          <p:nvPr>
            <p:ph type="sldNum" sz="quarter" idx="5"/>
          </p:nvPr>
        </p:nvSpPr>
        <p:spPr/>
        <p:txBody>
          <a:bodyPr/>
          <a:lstStyle/>
          <a:p>
            <a:fld id="{A29CD586-C145-4C08-8ECD-C931AA628107}" type="slidenum">
              <a:rPr lang="sv-SE" smtClean="0"/>
              <a:t>43</a:t>
            </a:fld>
            <a:endParaRPr lang="sv-SE"/>
          </a:p>
        </p:txBody>
      </p:sp>
    </p:spTree>
    <p:extLst>
      <p:ext uri="{BB962C8B-B14F-4D97-AF65-F5344CB8AC3E}">
        <p14:creationId xmlns:p14="http://schemas.microsoft.com/office/powerpoint/2010/main" val="816996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Jag har </a:t>
            </a:r>
            <a:r>
              <a:rPr lang="sv-SE" b="1"/>
              <a:t>bett två pågående Vinnova-projek</a:t>
            </a:r>
            <a:r>
              <a:rPr lang="sv-SE"/>
              <a:t>t som vi tidigare </a:t>
            </a:r>
            <a:r>
              <a:rPr lang="sv-SE" b="1"/>
              <a:t>finansierat i en utlysning som liknar denna </a:t>
            </a:r>
            <a:r>
              <a:rPr lang="sv-SE"/>
              <a:t>att </a:t>
            </a:r>
            <a:r>
              <a:rPr lang="sv-SE" b="1"/>
              <a:t>exemplifiera</a:t>
            </a:r>
            <a:r>
              <a:rPr lang="sv-SE"/>
              <a:t> vilken </a:t>
            </a:r>
            <a:r>
              <a:rPr lang="sv-SE" b="1"/>
              <a:t>typ av projekt vi hoppas kunna finansiera . </a:t>
            </a:r>
            <a:r>
              <a:rPr lang="sv-SE" b="0"/>
              <a:t>Dessa projekt</a:t>
            </a:r>
            <a:r>
              <a:rPr lang="sv-SE" b="1"/>
              <a:t> ska </a:t>
            </a:r>
            <a:r>
              <a:rPr lang="sv-SE" b="1" err="1"/>
              <a:t>bla</a:t>
            </a:r>
            <a:r>
              <a:rPr lang="sv-SE" b="1"/>
              <a:t> berätta </a:t>
            </a:r>
            <a:r>
              <a:rPr lang="sv-SE"/>
              <a:t>hur man jobbat med att </a:t>
            </a:r>
            <a:r>
              <a:rPr lang="sv-SE" sz="1800" b="1">
                <a:effectLst/>
                <a:latin typeface="Calibri" panose="020F0502020204030204" pitchFamily="34" charset="0"/>
                <a:ea typeface="Calibri" panose="020F0502020204030204" pitchFamily="34" charset="0"/>
              </a:rPr>
              <a:t>integrerat systemperspektivet </a:t>
            </a:r>
            <a:r>
              <a:rPr lang="sv-SE" sz="1800">
                <a:effectLst/>
                <a:latin typeface="Calibri" panose="020F0502020204030204" pitchFamily="34" charset="0"/>
                <a:ea typeface="Calibri" panose="020F0502020204030204" pitchFamily="34" charset="0"/>
              </a:rPr>
              <a:t>samt </a:t>
            </a:r>
            <a:r>
              <a:rPr lang="sv-SE" sz="1800" b="1">
                <a:effectLst/>
                <a:latin typeface="Calibri" panose="020F0502020204030204" pitchFamily="34" charset="0"/>
                <a:ea typeface="Calibri" panose="020F0502020204030204" pitchFamily="34" charset="0"/>
              </a:rPr>
              <a:t>berätta lite vilka utmaningar man står </a:t>
            </a:r>
            <a:r>
              <a:rPr lang="sv-SE" sz="1800">
                <a:effectLst/>
                <a:latin typeface="Calibri" panose="020F0502020204030204" pitchFamily="34" charset="0"/>
                <a:ea typeface="Calibri" panose="020F0502020204030204" pitchFamily="34" charset="0"/>
              </a:rPr>
              <a:t>inför idag ett halvår in i projektet. </a:t>
            </a:r>
            <a:r>
              <a:rPr lang="sv-SE" sz="1800" b="1">
                <a:effectLst/>
                <a:latin typeface="Calibri" panose="020F0502020204030204" pitchFamily="34" charset="0"/>
                <a:ea typeface="Calibri" panose="020F0502020204030204" pitchFamily="34" charset="0"/>
              </a:rPr>
              <a:t>Frågor till projekten tar vi efter i slutet av presentationen</a:t>
            </a:r>
            <a:r>
              <a:rPr lang="sv-SE" sz="1800">
                <a:effectLst/>
                <a:latin typeface="Calibri" panose="020F0502020204030204" pitchFamily="34" charset="0"/>
                <a:ea typeface="Calibri" panose="020F0502020204030204" pitchFamily="34" charset="0"/>
              </a:rPr>
              <a:t>. </a:t>
            </a:r>
          </a:p>
        </p:txBody>
      </p:sp>
      <p:sp>
        <p:nvSpPr>
          <p:cNvPr id="4" name="Platshållare för bildnummer 3"/>
          <p:cNvSpPr>
            <a:spLocks noGrp="1"/>
          </p:cNvSpPr>
          <p:nvPr>
            <p:ph type="sldNum" sz="quarter" idx="5"/>
          </p:nvPr>
        </p:nvSpPr>
        <p:spPr/>
        <p:txBody>
          <a:bodyPr/>
          <a:lstStyle/>
          <a:p>
            <a:fld id="{29BBD76F-C14B-488B-BAA8-1B8FCAD00483}" type="slidenum">
              <a:rPr lang="sv-SE" smtClean="0"/>
              <a:t>44</a:t>
            </a:fld>
            <a:endParaRPr lang="sv-SE"/>
          </a:p>
        </p:txBody>
      </p:sp>
    </p:spTree>
    <p:extLst>
      <p:ext uri="{BB962C8B-B14F-4D97-AF65-F5344CB8AC3E}">
        <p14:creationId xmlns:p14="http://schemas.microsoft.com/office/powerpoint/2010/main" val="126363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900" dirty="0">
                <a:latin typeface="Aptos" panose="020B0004020202020204" pitchFamily="34" charset="0"/>
                <a:ea typeface="Aptos" panose="020B0004020202020204" pitchFamily="34" charset="0"/>
                <a:cs typeface="Aptos" panose="020B0004020202020204" pitchFamily="34" charset="0"/>
              </a:rPr>
              <a:t>Jag har varit projektledare för ett – förr oss – relativt litet projekt. Med budget på en dryg miljon kronor. Vilket för oss seniora forskare inte räcker till någon större fördjupning.</a:t>
            </a:r>
          </a:p>
          <a:p>
            <a:endParaRPr lang="sv-SE" sz="1900" dirty="0">
              <a:latin typeface="Aptos" panose="020B0004020202020204" pitchFamily="34" charset="0"/>
              <a:ea typeface="Aptos" panose="020B0004020202020204" pitchFamily="34" charset="0"/>
              <a:cs typeface="Aptos" panose="020B0004020202020204" pitchFamily="34" charset="0"/>
            </a:endParaRPr>
          </a:p>
          <a:p>
            <a:pPr defTabSz="990478"/>
            <a:r>
              <a:rPr lang="sv-SE" sz="1900" dirty="0">
                <a:latin typeface="Aptos" panose="020B0004020202020204" pitchFamily="34" charset="0"/>
                <a:ea typeface="Times New Roman" panose="02020603050405020304" pitchFamily="18" charset="0"/>
                <a:cs typeface="Times New Roman" panose="02020603050405020304" pitchFamily="18" charset="0"/>
              </a:rPr>
              <a:t>Däremot så var det bra pengar för att vidareutveckla idéer som vi fått i pågående projekt. Vi var en grupp forskare som inte hade samarbetat i denna konstellation tidigare, men som gjorde delvis överlappande delvis kompletterande saker. Detta projekt möjliggjorde för oss att fördjupa oss i ett område där vi alla sett att det behövdes mer kunskap och som vi inte hade utrymme att utforska i existerande projekt.</a:t>
            </a:r>
            <a:br>
              <a:rPr lang="sv-SE" sz="1900" dirty="0">
                <a:latin typeface="Aptos" panose="020B0004020202020204" pitchFamily="34" charset="0"/>
                <a:ea typeface="Times New Roman" panose="02020603050405020304" pitchFamily="18" charset="0"/>
                <a:cs typeface="Times New Roman" panose="02020603050405020304" pitchFamily="18" charset="0"/>
              </a:rPr>
            </a:br>
            <a:br>
              <a:rPr lang="sv-SE" sz="1900" dirty="0">
                <a:latin typeface="Aptos" panose="020B0004020202020204" pitchFamily="34" charset="0"/>
                <a:ea typeface="Times New Roman" panose="02020603050405020304" pitchFamily="18" charset="0"/>
                <a:cs typeface="Times New Roman" panose="02020603050405020304" pitchFamily="18" charset="0"/>
              </a:rPr>
            </a:br>
            <a:r>
              <a:rPr lang="sv-SE" sz="1900" dirty="0">
                <a:latin typeface="Aptos" panose="020B0004020202020204" pitchFamily="34" charset="0"/>
                <a:ea typeface="Times New Roman" panose="02020603050405020304" pitchFamily="18" charset="0"/>
                <a:cs typeface="Times New Roman" panose="02020603050405020304" pitchFamily="18" charset="0"/>
              </a:rPr>
              <a:t>Området var att identifiera</a:t>
            </a:r>
          </a:p>
          <a:p>
            <a:pPr defTabSz="990478"/>
            <a:r>
              <a:rPr lang="sv-SE" sz="1900" dirty="0">
                <a:latin typeface="Aptos" panose="020B0004020202020204" pitchFamily="34" charset="0"/>
                <a:ea typeface="Times New Roman" panose="02020603050405020304" pitchFamily="18" charset="0"/>
                <a:cs typeface="Times New Roman" panose="02020603050405020304" pitchFamily="18" charset="0"/>
              </a:rPr>
              <a:t>Styrmedel som möjliggör omställningen OCH </a:t>
            </a:r>
            <a:br>
              <a:rPr lang="sv-SE" sz="1900" dirty="0">
                <a:latin typeface="Aptos" panose="020B0004020202020204" pitchFamily="34" charset="0"/>
                <a:ea typeface="Times New Roman" panose="02020603050405020304" pitchFamily="18" charset="0"/>
                <a:cs typeface="Times New Roman" panose="02020603050405020304" pitchFamily="18" charset="0"/>
              </a:rPr>
            </a:br>
            <a:r>
              <a:rPr lang="sv-SE" sz="1900" dirty="0">
                <a:latin typeface="Aptos" panose="020B0004020202020204" pitchFamily="34" charset="0"/>
                <a:ea typeface="Times New Roman" panose="02020603050405020304" pitchFamily="18" charset="0"/>
                <a:cs typeface="Times New Roman" panose="02020603050405020304" pitchFamily="18" charset="0"/>
              </a:rPr>
              <a:t>FRAMVÄXTEN AV NYA FOSSILFRIA VÄRDEKEDJOR FRÅN MALM TILL FORDON</a:t>
            </a:r>
            <a:br>
              <a:rPr lang="sv-SE" sz="1900" dirty="0">
                <a:latin typeface="Aptos" panose="020B0004020202020204" pitchFamily="34" charset="0"/>
                <a:ea typeface="Times New Roman" panose="02020603050405020304" pitchFamily="18" charset="0"/>
                <a:cs typeface="Times New Roman" panose="02020603050405020304" pitchFamily="18" charset="0"/>
              </a:rPr>
            </a:br>
            <a:br>
              <a:rPr lang="sv-SE" sz="1900" dirty="0">
                <a:latin typeface="Aptos" panose="020B0004020202020204" pitchFamily="34" charset="0"/>
                <a:ea typeface="Times New Roman" panose="02020603050405020304" pitchFamily="18" charset="0"/>
                <a:cs typeface="Times New Roman" panose="02020603050405020304" pitchFamily="18" charset="0"/>
              </a:rPr>
            </a:br>
            <a:r>
              <a:rPr lang="sv-SE" sz="1900" dirty="0">
                <a:latin typeface="Aptos" panose="020B0004020202020204" pitchFamily="34" charset="0"/>
                <a:ea typeface="Times New Roman" panose="02020603050405020304" pitchFamily="18" charset="0"/>
                <a:cs typeface="Times New Roman" panose="02020603050405020304" pitchFamily="18" charset="0"/>
              </a:rPr>
              <a:t>Inför ansökan så pratade vi med några aktörer och fick positiv respons. </a:t>
            </a:r>
            <a:br>
              <a:rPr lang="sv-SE" sz="1900" dirty="0">
                <a:latin typeface="Aptos" panose="020B0004020202020204" pitchFamily="34" charset="0"/>
                <a:ea typeface="Times New Roman" panose="02020603050405020304" pitchFamily="18" charset="0"/>
                <a:cs typeface="Times New Roman" panose="02020603050405020304" pitchFamily="18" charset="0"/>
              </a:rPr>
            </a:br>
            <a:r>
              <a:rPr lang="sv-SE" sz="1900" dirty="0">
                <a:latin typeface="Aptos" panose="020B0004020202020204" pitchFamily="34" charset="0"/>
                <a:ea typeface="Times New Roman" panose="02020603050405020304" pitchFamily="18" charset="0"/>
                <a:cs typeface="Times New Roman" panose="02020603050405020304" pitchFamily="18" charset="0"/>
              </a:rPr>
              <a:t>Efter att vi hade fått projektet fick vi med ytterligare aktörer. </a:t>
            </a:r>
          </a:p>
          <a:p>
            <a:pPr defTabSz="990478"/>
            <a:r>
              <a:rPr lang="sv-SE" sz="1900" dirty="0">
                <a:latin typeface="Aptos" panose="020B0004020202020204" pitchFamily="34" charset="0"/>
                <a:ea typeface="Times New Roman" panose="02020603050405020304" pitchFamily="18" charset="0"/>
                <a:cs typeface="Times New Roman" panose="02020603050405020304" pitchFamily="18" charset="0"/>
              </a:rPr>
              <a:t>Aktörerna är alla aktörer som på något sett påverkar eller påverkas av den nya värdekedjan</a:t>
            </a:r>
          </a:p>
          <a:p>
            <a:pPr defTabSz="990478"/>
            <a:endParaRPr lang="sv-SE" sz="1900" dirty="0">
              <a:latin typeface="Aptos" panose="020B0004020202020204" pitchFamily="34" charset="0"/>
              <a:ea typeface="Times New Roman" panose="02020603050405020304" pitchFamily="18" charset="0"/>
              <a:cs typeface="Times New Roman" panose="02020603050405020304" pitchFamily="18" charset="0"/>
            </a:endParaRPr>
          </a:p>
          <a:p>
            <a:r>
              <a:rPr lang="sv-SE" sz="1900" dirty="0">
                <a:latin typeface="Aptos" panose="020B0004020202020204" pitchFamily="34" charset="0"/>
                <a:ea typeface="Aptos" panose="020B0004020202020204" pitchFamily="34" charset="0"/>
                <a:cs typeface="Aptos" panose="020B0004020202020204" pitchFamily="34" charset="0"/>
              </a:rPr>
              <a:t>Med i projektet var förutom jag, min kollega Patrik här på LTU och kollegor på IVL och Chalmers.</a:t>
            </a:r>
            <a:br>
              <a:rPr lang="sv-SE" sz="1900" dirty="0">
                <a:latin typeface="Aptos" panose="020B0004020202020204" pitchFamily="34" charset="0"/>
                <a:ea typeface="Aptos" panose="020B0004020202020204" pitchFamily="34" charset="0"/>
                <a:cs typeface="Aptos" panose="020B0004020202020204" pitchFamily="34" charset="0"/>
              </a:rPr>
            </a:br>
            <a:br>
              <a:rPr lang="sv-SE" sz="1900" dirty="0">
                <a:latin typeface="Aptos" panose="020B0004020202020204" pitchFamily="34" charset="0"/>
                <a:ea typeface="Aptos" panose="020B0004020202020204" pitchFamily="34" charset="0"/>
                <a:cs typeface="Aptos" panose="020B0004020202020204" pitchFamily="34" charset="0"/>
              </a:rPr>
            </a:br>
            <a:br>
              <a:rPr lang="sv-SE" sz="1900" dirty="0">
                <a:latin typeface="Aptos" panose="020B0004020202020204" pitchFamily="34" charset="0"/>
                <a:ea typeface="Aptos" panose="020B0004020202020204" pitchFamily="34" charset="0"/>
                <a:cs typeface="Aptos" panose="020B0004020202020204" pitchFamily="34" charset="0"/>
              </a:rPr>
            </a:br>
            <a:br>
              <a:rPr lang="sv-SE" sz="1900" dirty="0">
                <a:latin typeface="Aptos" panose="020B0004020202020204" pitchFamily="34" charset="0"/>
                <a:ea typeface="Aptos" panose="020B0004020202020204" pitchFamily="34" charset="0"/>
                <a:cs typeface="Aptos" panose="020B0004020202020204" pitchFamily="34" charset="0"/>
              </a:rPr>
            </a:br>
            <a:r>
              <a:rPr lang="sv-SE" sz="1900" dirty="0">
                <a:latin typeface="Aptos" panose="020B0004020202020204" pitchFamily="34" charset="0"/>
                <a:ea typeface="Aptos" panose="020B0004020202020204" pitchFamily="34" charset="0"/>
                <a:cs typeface="Aptos" panose="020B0004020202020204" pitchFamily="34" charset="0"/>
              </a:rPr>
              <a:t>METOD:</a:t>
            </a:r>
            <a:br>
              <a:rPr lang="sv-SE" sz="1900" dirty="0">
                <a:latin typeface="Aptos" panose="020B0004020202020204" pitchFamily="34" charset="0"/>
                <a:ea typeface="Aptos" panose="020B0004020202020204" pitchFamily="34" charset="0"/>
                <a:cs typeface="Aptos" panose="020B0004020202020204" pitchFamily="34" charset="0"/>
              </a:rPr>
            </a:br>
            <a:r>
              <a:rPr lang="sv-SE" sz="1900" dirty="0">
                <a:latin typeface="Aptos" panose="020B0004020202020204" pitchFamily="34" charset="0"/>
                <a:ea typeface="Aptos" panose="020B0004020202020204" pitchFamily="34" charset="0"/>
                <a:cs typeface="Aptos" panose="020B0004020202020204" pitchFamily="34" charset="0"/>
              </a:rPr>
              <a:t>Som grund till vår studie utgick vi från ett styrmedels-ramverk </a:t>
            </a:r>
          </a:p>
          <a:p>
            <a:r>
              <a:rPr lang="sv-SE" sz="1900" dirty="0">
                <a:latin typeface="Aptos" panose="020B0004020202020204" pitchFamily="34" charset="0"/>
                <a:ea typeface="Aptos" panose="020B0004020202020204" pitchFamily="34" charset="0"/>
                <a:cs typeface="Aptos" panose="020B0004020202020204" pitchFamily="34" charset="0"/>
              </a:rPr>
              <a:t>baserat på arbeten av </a:t>
            </a:r>
            <a:r>
              <a:rPr lang="sv-SE" sz="1900" dirty="0" err="1">
                <a:latin typeface="Aptos" panose="020B0004020202020204" pitchFamily="34" charset="0"/>
                <a:ea typeface="Aptos" panose="020B0004020202020204" pitchFamily="34" charset="0"/>
                <a:cs typeface="Aptos" panose="020B0004020202020204" pitchFamily="34" charset="0"/>
              </a:rPr>
              <a:t>Hood</a:t>
            </a:r>
            <a:r>
              <a:rPr lang="sv-SE" sz="1900" dirty="0">
                <a:latin typeface="Aptos" panose="020B0004020202020204" pitchFamily="34" charset="0"/>
                <a:ea typeface="Aptos" panose="020B0004020202020204" pitchFamily="34" charset="0"/>
                <a:cs typeface="Aptos" panose="020B0004020202020204" pitchFamily="34" charset="0"/>
              </a:rPr>
              <a:t> (2011) och Grubb m.fl. (2015; 2017).</a:t>
            </a:r>
          </a:p>
          <a:p>
            <a:br>
              <a:rPr lang="sv-SE" sz="1900" dirty="0">
                <a:latin typeface="Aptos" panose="020B0004020202020204" pitchFamily="34" charset="0"/>
                <a:ea typeface="Aptos" panose="020B0004020202020204" pitchFamily="34" charset="0"/>
                <a:cs typeface="Aptos" panose="020B0004020202020204" pitchFamily="34" charset="0"/>
              </a:rPr>
            </a:br>
            <a:r>
              <a:rPr lang="sv-SE" sz="1900" dirty="0">
                <a:latin typeface="Aptos" panose="020B0004020202020204" pitchFamily="34" charset="0"/>
                <a:ea typeface="Aptos" panose="020B0004020202020204" pitchFamily="34" charset="0"/>
                <a:cs typeface="Aptos" panose="020B0004020202020204" pitchFamily="34" charset="0"/>
              </a:rPr>
              <a:t>För att inhämta kunskap om de olika aktörernas perspektiv så hade vi tre olika workshops, samt individuella intervjuer med respektive aktör.</a:t>
            </a:r>
          </a:p>
          <a:p>
            <a:endParaRPr lang="sv-SE" sz="1900" dirty="0">
              <a:latin typeface="Aptos" panose="020B0004020202020204" pitchFamily="34" charset="0"/>
              <a:ea typeface="Aptos" panose="020B0004020202020204" pitchFamily="34" charset="0"/>
              <a:cs typeface="Aptos" panose="020B0004020202020204" pitchFamily="34" charset="0"/>
            </a:endParaRPr>
          </a:p>
          <a:p>
            <a:r>
              <a:rPr lang="sv-SE" sz="1900" dirty="0">
                <a:latin typeface="Aptos" panose="020B0004020202020204" pitchFamily="34" charset="0"/>
                <a:ea typeface="Aptos" panose="020B0004020202020204" pitchFamily="34" charset="0"/>
                <a:cs typeface="Aptos" panose="020B0004020202020204" pitchFamily="34" charset="0"/>
              </a:rPr>
              <a:t>Vi strävade efter att identifiera vilka hinder de olika aktörerna såg, samt även vilka styrmedel som de tyckte fungerade respektive inte fungerade.</a:t>
            </a:r>
            <a:br>
              <a:rPr lang="sv-SE" sz="1900" dirty="0">
                <a:latin typeface="Aptos" panose="020B0004020202020204" pitchFamily="34" charset="0"/>
                <a:ea typeface="Aptos" panose="020B0004020202020204" pitchFamily="34" charset="0"/>
                <a:cs typeface="Aptos" panose="020B0004020202020204" pitchFamily="34" charset="0"/>
              </a:rPr>
            </a:br>
            <a:br>
              <a:rPr lang="sv-SE" sz="1900" dirty="0">
                <a:latin typeface="Aptos" panose="020B0004020202020204" pitchFamily="34" charset="0"/>
                <a:ea typeface="Aptos" panose="020B0004020202020204" pitchFamily="34" charset="0"/>
                <a:cs typeface="Aptos" panose="020B0004020202020204" pitchFamily="34" charset="0"/>
              </a:rPr>
            </a:br>
            <a:r>
              <a:rPr lang="sv-SE" sz="1900" dirty="0">
                <a:latin typeface="Aptos" panose="020B0004020202020204" pitchFamily="34" charset="0"/>
                <a:ea typeface="Aptos" panose="020B0004020202020204" pitchFamily="34" charset="0"/>
                <a:cs typeface="Aptos" panose="020B0004020202020204" pitchFamily="34" charset="0"/>
              </a:rPr>
              <a:t>VÄRDEKEDJAN</a:t>
            </a:r>
            <a:br>
              <a:rPr lang="sv-SE" sz="1900" dirty="0">
                <a:latin typeface="Aptos" panose="020B0004020202020204" pitchFamily="34" charset="0"/>
                <a:ea typeface="Aptos" panose="020B0004020202020204" pitchFamily="34" charset="0"/>
                <a:cs typeface="Aptos" panose="020B0004020202020204" pitchFamily="34" charset="0"/>
              </a:rPr>
            </a:br>
            <a:r>
              <a:rPr lang="sv-SE" sz="1900" dirty="0">
                <a:latin typeface="Aptos" panose="020B0004020202020204" pitchFamily="34" charset="0"/>
                <a:ea typeface="Aptos" panose="020B0004020202020204" pitchFamily="34" charset="0"/>
                <a:cs typeface="Aptos" panose="020B0004020202020204" pitchFamily="34" charset="0"/>
              </a:rPr>
              <a:t>Aktörerna var – som de av er som var uppmärksam såg från första bilden –  </a:t>
            </a:r>
          </a:p>
          <a:p>
            <a:r>
              <a:rPr lang="sv-SE" sz="1900" dirty="0">
                <a:latin typeface="Aptos" panose="020B0004020202020204" pitchFamily="34" charset="0"/>
                <a:ea typeface="Aptos" panose="020B0004020202020204" pitchFamily="34" charset="0"/>
                <a:cs typeface="Aptos" panose="020B0004020202020204" pitchFamily="34" charset="0"/>
              </a:rPr>
              <a:t>både själva industrierna, energibolag, kommuner, myndigheter med flera.</a:t>
            </a:r>
          </a:p>
          <a:p>
            <a:endParaRPr lang="sv-SE" sz="1900" dirty="0">
              <a:latin typeface="Aptos" panose="020B0004020202020204" pitchFamily="34" charset="0"/>
              <a:ea typeface="Aptos" panose="020B0004020202020204" pitchFamily="34" charset="0"/>
              <a:cs typeface="Aptos" panose="020B0004020202020204" pitchFamily="34" charset="0"/>
            </a:endParaRPr>
          </a:p>
          <a:p>
            <a:br>
              <a:rPr lang="sv-SE" sz="1900" dirty="0">
                <a:latin typeface="Aptos" panose="020B0004020202020204" pitchFamily="34" charset="0"/>
                <a:ea typeface="Aptos" panose="020B0004020202020204" pitchFamily="34" charset="0"/>
                <a:cs typeface="Aptos" panose="020B0004020202020204" pitchFamily="34" charset="0"/>
              </a:rPr>
            </a:br>
            <a:br>
              <a:rPr lang="sv-SE" sz="1900" dirty="0">
                <a:latin typeface="Aptos" panose="020B0004020202020204" pitchFamily="34" charset="0"/>
                <a:ea typeface="Aptos" panose="020B0004020202020204" pitchFamily="34" charset="0"/>
                <a:cs typeface="Aptos" panose="020B0004020202020204" pitchFamily="34" charset="0"/>
              </a:rPr>
            </a:br>
            <a:r>
              <a:rPr lang="sv-SE" sz="1900" dirty="0">
                <a:latin typeface="Aptos" panose="020B0004020202020204" pitchFamily="34" charset="0"/>
                <a:ea typeface="Aptos" panose="020B0004020202020204" pitchFamily="34" charset="0"/>
                <a:cs typeface="Aptos" panose="020B0004020202020204" pitchFamily="34" charset="0"/>
              </a:rPr>
              <a:t>HUVUDBUDSKAPET är att</a:t>
            </a:r>
          </a:p>
          <a:p>
            <a:endParaRPr lang="sv-SE" sz="1900" dirty="0">
              <a:latin typeface="Aptos" panose="020B0004020202020204" pitchFamily="34" charset="0"/>
              <a:ea typeface="Aptos" panose="020B0004020202020204" pitchFamily="34" charset="0"/>
              <a:cs typeface="Aptos" panose="020B0004020202020204" pitchFamily="34" charset="0"/>
            </a:endParaRPr>
          </a:p>
          <a:p>
            <a:r>
              <a:rPr lang="sv-SE" sz="1900" dirty="0">
                <a:latin typeface="Aptos" panose="020B0004020202020204" pitchFamily="34" charset="0"/>
                <a:ea typeface="Aptos" panose="020B0004020202020204" pitchFamily="34" charset="0"/>
                <a:cs typeface="Aptos" panose="020B0004020202020204" pitchFamily="34" charset="0"/>
              </a:rPr>
              <a:t>Ingen enskild aktör </a:t>
            </a:r>
          </a:p>
          <a:p>
            <a:r>
              <a:rPr lang="sv-SE" sz="1900" dirty="0">
                <a:latin typeface="Aptos" panose="020B0004020202020204" pitchFamily="34" charset="0"/>
                <a:ea typeface="Aptos" panose="020B0004020202020204" pitchFamily="34" charset="0"/>
                <a:cs typeface="Aptos" panose="020B0004020202020204" pitchFamily="34" charset="0"/>
              </a:rPr>
              <a:t>och inget enskilt styrmedel </a:t>
            </a:r>
          </a:p>
          <a:p>
            <a:r>
              <a:rPr lang="sv-SE" sz="1900" dirty="0">
                <a:latin typeface="Aptos" panose="020B0004020202020204" pitchFamily="34" charset="0"/>
                <a:ea typeface="Aptos" panose="020B0004020202020204" pitchFamily="34" charset="0"/>
                <a:cs typeface="Aptos" panose="020B0004020202020204" pitchFamily="34" charset="0"/>
              </a:rPr>
              <a:t>kan på egen hand driva klimatomställningen.</a:t>
            </a:r>
          </a:p>
          <a:p>
            <a:endParaRPr lang="sv-SE" sz="1900" dirty="0">
              <a:latin typeface="Aptos" panose="020B0004020202020204" pitchFamily="34" charset="0"/>
              <a:ea typeface="Aptos" panose="020B0004020202020204" pitchFamily="34" charset="0"/>
              <a:cs typeface="Aptos" panose="020B0004020202020204" pitchFamily="34" charset="0"/>
            </a:endParaRPr>
          </a:p>
          <a:p>
            <a:r>
              <a:rPr lang="sv-SE" sz="1900" dirty="0">
                <a:latin typeface="Aptos" panose="020B0004020202020204" pitchFamily="34" charset="0"/>
                <a:ea typeface="Aptos" panose="020B0004020202020204" pitchFamily="34" charset="0"/>
                <a:cs typeface="Aptos" panose="020B0004020202020204" pitchFamily="34" charset="0"/>
              </a:rPr>
              <a:t>Ett annat budskap var att Det finns många bra styrmedel. </a:t>
            </a:r>
          </a:p>
          <a:p>
            <a:r>
              <a:rPr lang="sv-SE" sz="1900" dirty="0">
                <a:latin typeface="Aptos" panose="020B0004020202020204" pitchFamily="34" charset="0"/>
                <a:ea typeface="Aptos" panose="020B0004020202020204" pitchFamily="34" charset="0"/>
                <a:cs typeface="Aptos" panose="020B0004020202020204" pitchFamily="34" charset="0"/>
              </a:rPr>
              <a:t>Många nämnde vikten av att EU ETS inte försvagades. </a:t>
            </a:r>
            <a:br>
              <a:rPr lang="sv-SE" sz="1900" dirty="0">
                <a:latin typeface="Aptos" panose="020B0004020202020204" pitchFamily="34" charset="0"/>
                <a:ea typeface="Aptos" panose="020B0004020202020204" pitchFamily="34" charset="0"/>
                <a:cs typeface="Aptos" panose="020B0004020202020204" pitchFamily="34" charset="0"/>
              </a:rPr>
            </a:br>
            <a:endParaRPr lang="sv-SE" sz="1900" dirty="0">
              <a:latin typeface="Aptos" panose="020B0004020202020204" pitchFamily="34" charset="0"/>
              <a:ea typeface="Aptos" panose="020B0004020202020204" pitchFamily="34" charset="0"/>
              <a:cs typeface="Aptos" panose="020B0004020202020204" pitchFamily="34" charset="0"/>
            </a:endParaRPr>
          </a:p>
          <a:p>
            <a:r>
              <a:rPr lang="sv-SE" sz="1900" dirty="0">
                <a:latin typeface="Aptos" panose="020B0004020202020204" pitchFamily="34" charset="0"/>
                <a:ea typeface="Aptos" panose="020B0004020202020204" pitchFamily="34" charset="0"/>
                <a:cs typeface="Aptos" panose="020B0004020202020204" pitchFamily="34" charset="0"/>
              </a:rPr>
              <a:t>Det framgick från våra intervjuer att industrierna gjorde sina satsningar för att de inte såg något alternativ på lång sikt </a:t>
            </a:r>
          </a:p>
          <a:p>
            <a:r>
              <a:rPr lang="sv-SE" sz="1900" dirty="0">
                <a:latin typeface="Aptos" panose="020B0004020202020204" pitchFamily="34" charset="0"/>
                <a:ea typeface="Aptos" panose="020B0004020202020204" pitchFamily="34" charset="0"/>
                <a:cs typeface="Aptos" panose="020B0004020202020204" pitchFamily="34" charset="0"/>
              </a:rPr>
              <a:t>– att inte ställa om såg se som en för stor ekonomisk risk utifrån att världen höll på att ställa om.</a:t>
            </a:r>
            <a:br>
              <a:rPr lang="sv-SE" sz="1900" dirty="0">
                <a:latin typeface="Aptos" panose="020B0004020202020204" pitchFamily="34" charset="0"/>
                <a:ea typeface="Aptos" panose="020B0004020202020204" pitchFamily="34" charset="0"/>
                <a:cs typeface="Aptos" panose="020B0004020202020204" pitchFamily="34" charset="0"/>
              </a:rPr>
            </a:br>
            <a:br>
              <a:rPr lang="sv-SE" sz="1900" dirty="0">
                <a:latin typeface="Aptos" panose="020B0004020202020204" pitchFamily="34" charset="0"/>
                <a:ea typeface="Aptos" panose="020B0004020202020204" pitchFamily="34" charset="0"/>
                <a:cs typeface="Aptos" panose="020B0004020202020204" pitchFamily="34" charset="0"/>
              </a:rPr>
            </a:br>
            <a:r>
              <a:rPr lang="sv-SE" sz="1900" dirty="0">
                <a:latin typeface="Aptos" panose="020B0004020202020204" pitchFamily="34" charset="0"/>
                <a:ea typeface="Aptos" panose="020B0004020202020204" pitchFamily="34" charset="0"/>
                <a:cs typeface="Aptos" panose="020B0004020202020204" pitchFamily="34" charset="0"/>
              </a:rPr>
              <a:t>Dock såg de osäkerheter i att ställa om vad gäller takten i omställningen från ett nationellt perspektiv.</a:t>
            </a:r>
            <a:br>
              <a:rPr lang="sv-SE" sz="1900" dirty="0">
                <a:latin typeface="Aptos" panose="020B0004020202020204" pitchFamily="34" charset="0"/>
                <a:ea typeface="Aptos" panose="020B0004020202020204" pitchFamily="34" charset="0"/>
                <a:cs typeface="Aptos" panose="020B0004020202020204" pitchFamily="34" charset="0"/>
              </a:rPr>
            </a:br>
            <a:br>
              <a:rPr lang="sv-SE" sz="1900" dirty="0">
                <a:latin typeface="Aptos" panose="020B0004020202020204" pitchFamily="34" charset="0"/>
                <a:ea typeface="Aptos" panose="020B0004020202020204" pitchFamily="34" charset="0"/>
                <a:cs typeface="Aptos" panose="020B0004020202020204" pitchFamily="34" charset="0"/>
              </a:rPr>
            </a:br>
            <a:r>
              <a:rPr lang="sv-SE" sz="1900" dirty="0">
                <a:latin typeface="Aptos" panose="020B0004020202020204" pitchFamily="34" charset="0"/>
                <a:ea typeface="Aptos" panose="020B0004020202020204" pitchFamily="34" charset="0"/>
                <a:cs typeface="Aptos" panose="020B0004020202020204" pitchFamily="34" charset="0"/>
              </a:rPr>
              <a:t>Något som repeterades ofta var vikten av att det finns </a:t>
            </a:r>
            <a:br>
              <a:rPr lang="sv-SE" sz="1900" dirty="0">
                <a:latin typeface="Aptos" panose="020B0004020202020204" pitchFamily="34" charset="0"/>
                <a:ea typeface="Aptos" panose="020B0004020202020204" pitchFamily="34" charset="0"/>
                <a:cs typeface="Aptos" panose="020B0004020202020204" pitchFamily="34" charset="0"/>
              </a:rPr>
            </a:br>
            <a:r>
              <a:rPr lang="sv-SE" sz="1900" dirty="0">
                <a:latin typeface="Aptos" panose="020B0004020202020204" pitchFamily="34" charset="0"/>
                <a:ea typeface="Aptos" panose="020B0004020202020204" pitchFamily="34" charset="0"/>
                <a:cs typeface="Aptos" panose="020B0004020202020204" pitchFamily="34" charset="0"/>
              </a:rPr>
              <a:t>EN GEMENSAM överordnad målbild, som inkluderade takt och riktning.</a:t>
            </a:r>
          </a:p>
          <a:p>
            <a:r>
              <a:rPr lang="sv-SE" sz="1900" dirty="0">
                <a:latin typeface="Aptos" panose="020B0004020202020204" pitchFamily="34" charset="0"/>
                <a:ea typeface="Aptos" panose="020B0004020202020204" pitchFamily="34" charset="0"/>
                <a:cs typeface="Aptos" panose="020B0004020202020204" pitchFamily="34" charset="0"/>
              </a:rPr>
              <a:t>Detta finns egentligen idag genom Sveriges klimatmål och klimatpolitiska ramverk. </a:t>
            </a:r>
          </a:p>
          <a:p>
            <a:r>
              <a:rPr lang="sv-SE" sz="1900" dirty="0">
                <a:latin typeface="Aptos" panose="020B0004020202020204" pitchFamily="34" charset="0"/>
                <a:ea typeface="Aptos" panose="020B0004020202020204" pitchFamily="34" charset="0"/>
                <a:cs typeface="Aptos" panose="020B0004020202020204" pitchFamily="34" charset="0"/>
              </a:rPr>
              <a:t>DVS det är viktigt att politiken även i fortsättningen styr i enlighet med våra uppsatta klimatmål.</a:t>
            </a:r>
          </a:p>
          <a:p>
            <a:br>
              <a:rPr lang="sv-SE" sz="1900" dirty="0">
                <a:latin typeface="Aptos" panose="020B0004020202020204" pitchFamily="34" charset="0"/>
                <a:ea typeface="Aptos" panose="020B0004020202020204" pitchFamily="34" charset="0"/>
                <a:cs typeface="Aptos" panose="020B0004020202020204" pitchFamily="34" charset="0"/>
              </a:rPr>
            </a:br>
            <a:r>
              <a:rPr lang="sv-SE" sz="1900" dirty="0">
                <a:latin typeface="Aptos" panose="020B0004020202020204" pitchFamily="34" charset="0"/>
                <a:ea typeface="Aptos" panose="020B0004020202020204" pitchFamily="34" charset="0"/>
                <a:cs typeface="Aptos" panose="020B0004020202020204" pitchFamily="34" charset="0"/>
              </a:rPr>
              <a:t>Annat som många nämnde var att det är bråttom med att det kommer styrmedel på plats som</a:t>
            </a:r>
          </a:p>
          <a:p>
            <a:pPr marL="309524" indent="-309524">
              <a:buFontTx/>
              <a:buChar char="-"/>
            </a:pPr>
            <a:r>
              <a:rPr lang="sv-SE" sz="1900" dirty="0">
                <a:latin typeface="Aptos" panose="020B0004020202020204" pitchFamily="34" charset="0"/>
                <a:ea typeface="Aptos" panose="020B0004020202020204" pitchFamily="34" charset="0"/>
                <a:cs typeface="Aptos" panose="020B0004020202020204" pitchFamily="34" charset="0"/>
              </a:rPr>
              <a:t>Ger lokal värdedelning i samband med etableringen av ny elproduktion, </a:t>
            </a:r>
          </a:p>
          <a:p>
            <a:pPr marL="309524" indent="-309524">
              <a:buFontTx/>
              <a:buChar char="-"/>
            </a:pPr>
            <a:r>
              <a:rPr lang="sv-SE" sz="1900" dirty="0">
                <a:latin typeface="Aptos" panose="020B0004020202020204" pitchFamily="34" charset="0"/>
                <a:ea typeface="Aptos" panose="020B0004020202020204" pitchFamily="34" charset="0"/>
                <a:cs typeface="Aptos" panose="020B0004020202020204" pitchFamily="34" charset="0"/>
              </a:rPr>
              <a:t>samt ger national riskdelning vad gäller kommunernas investering</a:t>
            </a:r>
          </a:p>
          <a:p>
            <a:br>
              <a:rPr lang="sv-SE" sz="1900" dirty="0">
                <a:latin typeface="Aptos" panose="020B0004020202020204" pitchFamily="34" charset="0"/>
                <a:ea typeface="Aptos" panose="020B0004020202020204" pitchFamily="34" charset="0"/>
                <a:cs typeface="Aptos" panose="020B0004020202020204" pitchFamily="34" charset="0"/>
              </a:rPr>
            </a:br>
            <a:endParaRPr lang="sv-SE" sz="1900" dirty="0">
              <a:latin typeface="Aptos" panose="020B0004020202020204" pitchFamily="34" charset="0"/>
              <a:ea typeface="Aptos" panose="020B0004020202020204" pitchFamily="34" charset="0"/>
              <a:cs typeface="Aptos" panose="020B0004020202020204" pitchFamily="34" charset="0"/>
            </a:endParaRPr>
          </a:p>
          <a:p>
            <a:r>
              <a:rPr lang="sv-SE" sz="1900" dirty="0">
                <a:latin typeface="Aptos" panose="020B0004020202020204" pitchFamily="34" charset="0"/>
                <a:ea typeface="Aptos" panose="020B0004020202020204" pitchFamily="34" charset="0"/>
                <a:cs typeface="Aptos" panose="020B0004020202020204" pitchFamily="34" charset="0"/>
              </a:rPr>
              <a:t>DET VAR DET JAG TÄNKT SÄGA om projektet idag.</a:t>
            </a:r>
            <a:br>
              <a:rPr lang="sv-SE" sz="1900" dirty="0">
                <a:latin typeface="Aptos" panose="020B0004020202020204" pitchFamily="34" charset="0"/>
                <a:ea typeface="Aptos" panose="020B0004020202020204" pitchFamily="34" charset="0"/>
                <a:cs typeface="Aptos" panose="020B0004020202020204" pitchFamily="34" charset="0"/>
              </a:rPr>
            </a:br>
            <a:r>
              <a:rPr lang="sv-SE" sz="1900" dirty="0">
                <a:latin typeface="Aptos" panose="020B0004020202020204" pitchFamily="34" charset="0"/>
                <a:ea typeface="Aptos" panose="020B0004020202020204" pitchFamily="34" charset="0"/>
                <a:cs typeface="Aptos" panose="020B0004020202020204" pitchFamily="34" charset="0"/>
              </a:rPr>
              <a:t>MER KOMMER NI KUNNA LÄSA I VÅR RAPPORT SOM KOMMER OM TVÅ VECKOR</a:t>
            </a:r>
            <a:br>
              <a:rPr lang="sv-SE" sz="1900" dirty="0">
                <a:latin typeface="Aptos" panose="020B0004020202020204" pitchFamily="34" charset="0"/>
                <a:ea typeface="Aptos" panose="020B0004020202020204" pitchFamily="34" charset="0"/>
                <a:cs typeface="Aptos" panose="020B0004020202020204" pitchFamily="34" charset="0"/>
              </a:rPr>
            </a:br>
            <a:r>
              <a:rPr lang="sv-SE" sz="1900" dirty="0">
                <a:latin typeface="Aptos" panose="020B0004020202020204" pitchFamily="34" charset="0"/>
                <a:ea typeface="Aptos" panose="020B0004020202020204" pitchFamily="34" charset="0"/>
                <a:cs typeface="Aptos" panose="020B0004020202020204" pitchFamily="34" charset="0"/>
              </a:rPr>
              <a:t>FÖLJ MIG PÅ LINKEDIN så får ni ett pling när den kommer.</a:t>
            </a:r>
          </a:p>
          <a:p>
            <a:endParaRPr lang="sv-SE" sz="1900" dirty="0">
              <a:latin typeface="Aptos" panose="020B0004020202020204" pitchFamily="34" charset="0"/>
              <a:ea typeface="Aptos" panose="020B0004020202020204" pitchFamily="34" charset="0"/>
              <a:cs typeface="Aptos" panose="020B0004020202020204" pitchFamily="34" charset="0"/>
            </a:endParaRPr>
          </a:p>
          <a:p>
            <a:r>
              <a:rPr lang="sv-SE" sz="1900" dirty="0">
                <a:latin typeface="Aptos" panose="020B0004020202020204" pitchFamily="34" charset="0"/>
                <a:ea typeface="Aptos" panose="020B0004020202020204" pitchFamily="34" charset="0"/>
                <a:cs typeface="Aptos" panose="020B0004020202020204" pitchFamily="34" charset="0"/>
              </a:rPr>
              <a:t>Tack för mig.</a:t>
            </a:r>
            <a:br>
              <a:rPr lang="sv-SE" sz="1900" dirty="0">
                <a:latin typeface="Aptos" panose="020B0004020202020204" pitchFamily="34" charset="0"/>
                <a:ea typeface="Aptos" panose="020B0004020202020204" pitchFamily="34" charset="0"/>
                <a:cs typeface="Aptos" panose="020B0004020202020204" pitchFamily="34" charset="0"/>
              </a:rPr>
            </a:br>
            <a:br>
              <a:rPr lang="sv-SE" sz="1900" dirty="0">
                <a:latin typeface="Aptos" panose="020B0004020202020204" pitchFamily="34" charset="0"/>
                <a:ea typeface="Aptos" panose="020B0004020202020204" pitchFamily="34" charset="0"/>
                <a:cs typeface="Aptos" panose="020B0004020202020204" pitchFamily="34" charset="0"/>
              </a:rPr>
            </a:br>
            <a:br>
              <a:rPr lang="sv-SE" sz="1900" dirty="0">
                <a:latin typeface="Aptos" panose="020B0004020202020204" pitchFamily="34" charset="0"/>
                <a:ea typeface="Aptos" panose="020B0004020202020204" pitchFamily="34" charset="0"/>
                <a:cs typeface="Aptos" panose="020B0004020202020204" pitchFamily="34" charset="0"/>
              </a:rPr>
            </a:br>
            <a:br>
              <a:rPr lang="sv-SE" sz="1900" dirty="0">
                <a:latin typeface="Aptos" panose="020B0004020202020204" pitchFamily="34" charset="0"/>
                <a:ea typeface="Aptos" panose="020B0004020202020204" pitchFamily="34" charset="0"/>
                <a:cs typeface="Aptos" panose="020B0004020202020204" pitchFamily="34" charset="0"/>
              </a:rPr>
            </a:br>
            <a:br>
              <a:rPr lang="sv-SE" sz="1900" dirty="0">
                <a:latin typeface="Aptos" panose="020B0004020202020204" pitchFamily="34" charset="0"/>
                <a:ea typeface="Aptos" panose="020B0004020202020204" pitchFamily="34" charset="0"/>
                <a:cs typeface="Aptos" panose="020B0004020202020204" pitchFamily="34" charset="0"/>
              </a:rPr>
            </a:br>
            <a:br>
              <a:rPr lang="sv-SE" sz="1900" dirty="0">
                <a:latin typeface="Aptos" panose="020B0004020202020204" pitchFamily="34" charset="0"/>
                <a:ea typeface="Aptos" panose="020B0004020202020204" pitchFamily="34" charset="0"/>
                <a:cs typeface="Aptos" panose="020B0004020202020204" pitchFamily="34" charset="0"/>
              </a:rPr>
            </a:br>
            <a:endParaRPr lang="sv-SE" sz="1900" dirty="0">
              <a:latin typeface="Aptos" panose="020B0004020202020204" pitchFamily="34" charset="0"/>
              <a:ea typeface="Aptos" panose="020B0004020202020204" pitchFamily="34" charset="0"/>
              <a:cs typeface="Aptos" panose="020B0004020202020204" pitchFamily="34" charset="0"/>
            </a:endParaRPr>
          </a:p>
          <a:p>
            <a:r>
              <a:rPr lang="sv-SE" sz="1900" dirty="0">
                <a:latin typeface="Aptos" panose="020B0004020202020204" pitchFamily="34" charset="0"/>
                <a:ea typeface="Aptos" panose="020B0004020202020204" pitchFamily="34" charset="0"/>
                <a:cs typeface="Aptos" panose="020B0004020202020204" pitchFamily="34" charset="0"/>
              </a:rPr>
              <a:t>******************************</a:t>
            </a:r>
          </a:p>
          <a:p>
            <a:endParaRPr lang="sv-SE" sz="1900" dirty="0">
              <a:latin typeface="Aptos" panose="020B0004020202020204" pitchFamily="34" charset="0"/>
              <a:ea typeface="Aptos" panose="020B0004020202020204" pitchFamily="34" charset="0"/>
              <a:cs typeface="Aptos" panose="020B0004020202020204" pitchFamily="34" charset="0"/>
            </a:endParaRPr>
          </a:p>
          <a:p>
            <a:r>
              <a:rPr lang="sv-SE" sz="1900" dirty="0">
                <a:latin typeface="Aptos" panose="020B0004020202020204" pitchFamily="34" charset="0"/>
                <a:ea typeface="Aptos" panose="020B0004020202020204" pitchFamily="34" charset="0"/>
                <a:cs typeface="Aptos" panose="020B0004020202020204" pitchFamily="34" charset="0"/>
              </a:rPr>
              <a:t>Hur tänkte vi när vi sökte vårt projekt? </a:t>
            </a:r>
          </a:p>
          <a:p>
            <a:endParaRPr lang="sv-SE" sz="1900" dirty="0">
              <a:latin typeface="Aptos" panose="020B0004020202020204" pitchFamily="34" charset="0"/>
              <a:ea typeface="Times New Roman" panose="02020603050405020304" pitchFamily="18" charset="0"/>
              <a:cs typeface="Times New Roman" panose="02020603050405020304" pitchFamily="18" charset="0"/>
            </a:endParaRPr>
          </a:p>
          <a:p>
            <a:r>
              <a:rPr lang="sv-SE" sz="1900" dirty="0">
                <a:latin typeface="Aptos" panose="020B0004020202020204" pitchFamily="34" charset="0"/>
                <a:ea typeface="Times New Roman" panose="02020603050405020304" pitchFamily="18" charset="0"/>
                <a:cs typeface="Times New Roman" panose="02020603050405020304" pitchFamily="18" charset="0"/>
              </a:rPr>
              <a:t>För oss har detta varit ett litet projekt, dvs inte utrymme för helt nya frågeställningen som kräver grävande i vad befintlig forsknings säger. Vi var en grupp forskare som inte redan samarbetade i denna konstellation, men som gjorde delvis överlappande delvis kompletterande saker.</a:t>
            </a:r>
          </a:p>
          <a:p>
            <a:endParaRPr lang="sv-SE" sz="1900" dirty="0">
              <a:latin typeface="Aptos" panose="020B0004020202020204" pitchFamily="34" charset="0"/>
              <a:ea typeface="Aptos" panose="020B0004020202020204" pitchFamily="34" charset="0"/>
              <a:cs typeface="Times New Roman" panose="02020603050405020304" pitchFamily="18" charset="0"/>
            </a:endParaRPr>
          </a:p>
          <a:p>
            <a:r>
              <a:rPr lang="sv-SE" sz="1900" dirty="0">
                <a:latin typeface="Aptos" panose="020B0004020202020204" pitchFamily="34" charset="0"/>
                <a:ea typeface="Aptos" panose="020B0004020202020204" pitchFamily="34" charset="0"/>
                <a:cs typeface="Times New Roman" panose="02020603050405020304" pitchFamily="18" charset="0"/>
              </a:rPr>
              <a:t>Vi forskare står </a:t>
            </a:r>
          </a:p>
          <a:p>
            <a:endParaRPr lang="sv-SE" sz="1900" dirty="0">
              <a:latin typeface="Aptos" panose="020B0004020202020204" pitchFamily="34" charset="0"/>
              <a:ea typeface="Aptos" panose="020B0004020202020204" pitchFamily="34" charset="0"/>
              <a:cs typeface="Times New Roman" panose="02020603050405020304" pitchFamily="18" charset="0"/>
            </a:endParaRPr>
          </a:p>
          <a:p>
            <a:r>
              <a:rPr lang="sv-SE" sz="1900" dirty="0">
                <a:latin typeface="Aptos" panose="020B0004020202020204" pitchFamily="34" charset="0"/>
                <a:ea typeface="Aptos" panose="020B0004020202020204" pitchFamily="34" charset="0"/>
                <a:cs typeface="Aptos" panose="020B0004020202020204" pitchFamily="34" charset="0"/>
              </a:rPr>
              <a:t> </a:t>
            </a:r>
          </a:p>
          <a:p>
            <a:r>
              <a:rPr lang="sv-SE" sz="1900" dirty="0">
                <a:latin typeface="Aptos" panose="020B0004020202020204" pitchFamily="34" charset="0"/>
                <a:ea typeface="Aptos" panose="020B0004020202020204" pitchFamily="34" charset="0"/>
                <a:cs typeface="Aptos" panose="020B0004020202020204" pitchFamily="34" charset="0"/>
              </a:rPr>
              <a:t>Vad vi gjorde:</a:t>
            </a:r>
            <a:endParaRPr lang="sv-SE" sz="1900" dirty="0">
              <a:latin typeface="Aptos" panose="020B0004020202020204" pitchFamily="34" charset="0"/>
              <a:ea typeface="Aptos" panose="020B0004020202020204" pitchFamily="34" charset="0"/>
              <a:cs typeface="Times New Roman" panose="02020603050405020304" pitchFamily="18" charset="0"/>
            </a:endParaRPr>
          </a:p>
          <a:p>
            <a:pPr marL="371429" indent="-371429">
              <a:buFont typeface="Symbol" panose="05050102010706020507" pitchFamily="18" charset="2"/>
              <a:buChar char=""/>
            </a:pPr>
            <a:r>
              <a:rPr lang="sv-SE" sz="1900" dirty="0">
                <a:latin typeface="Aptos" panose="020B0004020202020204" pitchFamily="34" charset="0"/>
                <a:ea typeface="Times New Roman" panose="02020603050405020304" pitchFamily="18" charset="0"/>
                <a:cs typeface="Times New Roman" panose="02020603050405020304" pitchFamily="18" charset="0"/>
              </a:rPr>
              <a:t>(Mitt korta svar: Intervjuade och pratade med olika aktörer som är i eller påverkar värdekedjan gruva till fordon) </a:t>
            </a:r>
            <a:endParaRPr lang="sv-SE" sz="1900" dirty="0">
              <a:latin typeface="Aptos" panose="020B0004020202020204" pitchFamily="34" charset="0"/>
              <a:ea typeface="Aptos" panose="020B0004020202020204" pitchFamily="34" charset="0"/>
              <a:cs typeface="Times New Roman" panose="02020603050405020304" pitchFamily="18" charset="0"/>
            </a:endParaRPr>
          </a:p>
          <a:p>
            <a:endParaRPr lang="sv-SE" sz="1900" dirty="0">
              <a:latin typeface="Aptos" panose="020B0004020202020204" pitchFamily="34" charset="0"/>
              <a:ea typeface="Aptos" panose="020B0004020202020204" pitchFamily="34" charset="0"/>
              <a:cs typeface="Aptos" panose="020B0004020202020204" pitchFamily="34" charset="0"/>
            </a:endParaRPr>
          </a:p>
          <a:p>
            <a:pPr defTabSz="990478"/>
            <a:r>
              <a:rPr lang="sv-SE" sz="1900" dirty="0">
                <a:latin typeface="Aptos" panose="020B0004020202020204" pitchFamily="34" charset="0"/>
                <a:ea typeface="Times New Roman" panose="02020603050405020304" pitchFamily="18" charset="0"/>
                <a:cs typeface="Times New Roman" panose="02020603050405020304" pitchFamily="18" charset="0"/>
              </a:rPr>
              <a:t>BILD: På värdekedjan</a:t>
            </a:r>
          </a:p>
          <a:p>
            <a:r>
              <a:rPr lang="sv-SE" sz="1900" dirty="0">
                <a:latin typeface="Aptos" panose="020B0004020202020204" pitchFamily="34" charset="0"/>
                <a:ea typeface="Aptos" panose="020B0004020202020204" pitchFamily="34" charset="0"/>
                <a:cs typeface="Aptos" panose="020B0004020202020204" pitchFamily="34" charset="0"/>
              </a:rPr>
              <a:t>Vi tittade på </a:t>
            </a:r>
            <a:r>
              <a:rPr lang="sv-SE" sz="1900" dirty="0" err="1">
                <a:latin typeface="Aptos" panose="020B0004020202020204" pitchFamily="34" charset="0"/>
                <a:ea typeface="Aptos" panose="020B0004020202020204" pitchFamily="34" charset="0"/>
                <a:cs typeface="Aptos" panose="020B0004020202020204" pitchFamily="34" charset="0"/>
              </a:rPr>
              <a:t>värdekedj</a:t>
            </a:r>
            <a:endParaRPr lang="sv-SE" sz="1900" dirty="0">
              <a:latin typeface="Aptos" panose="020B0004020202020204" pitchFamily="34" charset="0"/>
              <a:ea typeface="Aptos" panose="020B0004020202020204" pitchFamily="34" charset="0"/>
              <a:cs typeface="Aptos" panose="020B0004020202020204" pitchFamily="34" charset="0"/>
            </a:endParaRPr>
          </a:p>
          <a:p>
            <a:br>
              <a:rPr lang="sv-SE" sz="1900" dirty="0">
                <a:latin typeface="Aptos" panose="020B0004020202020204" pitchFamily="34" charset="0"/>
                <a:ea typeface="Aptos" panose="020B0004020202020204" pitchFamily="34" charset="0"/>
                <a:cs typeface="Aptos" panose="020B0004020202020204" pitchFamily="34" charset="0"/>
              </a:rPr>
            </a:br>
            <a:r>
              <a:rPr lang="sv-SE" sz="1900" dirty="0">
                <a:latin typeface="Aptos" panose="020B0004020202020204" pitchFamily="34" charset="0"/>
                <a:ea typeface="Aptos" panose="020B0004020202020204" pitchFamily="34" charset="0"/>
                <a:cs typeface="Aptos" panose="020B0004020202020204" pitchFamily="34" charset="0"/>
              </a:rPr>
              <a:t>3) Vad kom vi fram till </a:t>
            </a:r>
          </a:p>
          <a:p>
            <a:pPr marL="371429" indent="-371429">
              <a:buFont typeface="Symbol" panose="05050102010706020507" pitchFamily="18" charset="2"/>
              <a:buChar char=""/>
            </a:pPr>
            <a:r>
              <a:rPr lang="sv-SE" sz="1900" dirty="0">
                <a:latin typeface="Aptos" panose="020B0004020202020204" pitchFamily="34" charset="0"/>
                <a:ea typeface="Times New Roman" panose="02020603050405020304" pitchFamily="18" charset="0"/>
                <a:cs typeface="Times New Roman" panose="02020603050405020304" pitchFamily="18" charset="0"/>
              </a:rPr>
              <a:t>BILD: Lista med forskare i projektet, samt lista med partner (de vi intervjuade</a:t>
            </a:r>
            <a:endParaRPr lang="sv-SE" sz="1900" dirty="0">
              <a:latin typeface="Aptos" panose="020B0004020202020204" pitchFamily="34" charset="0"/>
              <a:ea typeface="Aptos" panose="020B0004020202020204" pitchFamily="34" charset="0"/>
              <a:cs typeface="Times New Roman" panose="02020603050405020304" pitchFamily="18" charset="0"/>
            </a:endParaRPr>
          </a:p>
          <a:p>
            <a:pPr marL="371429" indent="-371429">
              <a:buFont typeface="Symbol" panose="05050102010706020507" pitchFamily="18" charset="2"/>
              <a:buChar char=""/>
            </a:pPr>
            <a:r>
              <a:rPr lang="sv-SE" sz="1900" dirty="0">
                <a:latin typeface="Aptos" panose="020B0004020202020204" pitchFamily="34" charset="0"/>
                <a:ea typeface="Times New Roman" panose="02020603050405020304" pitchFamily="18" charset="0"/>
                <a:cs typeface="Times New Roman" panose="02020603050405020304" pitchFamily="18" charset="0"/>
              </a:rPr>
              <a:t>(Mitt korta svar: lista våra slutsatser kring vad som måste göras från våra slutsatser (som nu är lite reviderade/rakare) , samt hänvisa till vår rapport som kommer publiceras första veckan av september).</a:t>
            </a:r>
            <a:endParaRPr lang="sv-SE" sz="1900" dirty="0">
              <a:latin typeface="Aptos" panose="020B0004020202020204" pitchFamily="34" charset="0"/>
              <a:ea typeface="Aptos" panose="020B0004020202020204" pitchFamily="34" charset="0"/>
              <a:cs typeface="Times New Roman" panose="02020603050405020304" pitchFamily="18" charset="0"/>
            </a:endParaRPr>
          </a:p>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00CEB-77F0-493B-8C1D-8976E06A1786}" type="slidenum">
              <a:rPr kumimoji="0" lang="sv-S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sv-S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43801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v-SE" sz="1900" i="1" dirty="0">
                <a:solidFill>
                  <a:srgbClr val="121212"/>
                </a:solidFill>
                <a:latin typeface="Lato-Italic"/>
              </a:rPr>
              <a:t>Ett ramverket baserat på arbeten av </a:t>
            </a:r>
            <a:r>
              <a:rPr lang="sv-SE" sz="1900" i="1" dirty="0" err="1">
                <a:solidFill>
                  <a:srgbClr val="121212"/>
                </a:solidFill>
                <a:latin typeface="Lato-Italic"/>
              </a:rPr>
              <a:t>Hood</a:t>
            </a:r>
            <a:r>
              <a:rPr lang="sv-SE" sz="1900" i="1" dirty="0">
                <a:solidFill>
                  <a:srgbClr val="121212"/>
                </a:solidFill>
                <a:latin typeface="Lato-Italic"/>
              </a:rPr>
              <a:t> (2011) och Grubb m.fl. (2015; 2017) har utgjort </a:t>
            </a:r>
            <a:r>
              <a:rPr lang="sv-SE" sz="1300" i="1" dirty="0">
                <a:solidFill>
                  <a:srgbClr val="121212"/>
                </a:solidFill>
                <a:latin typeface="Lato-Italic"/>
              </a:rPr>
              <a:t>grunden för denna studie.</a:t>
            </a:r>
            <a:br>
              <a:rPr lang="sv-SE" sz="1300" i="1" dirty="0">
                <a:solidFill>
                  <a:srgbClr val="121212"/>
                </a:solidFill>
                <a:latin typeface="Lato-Italic"/>
              </a:rPr>
            </a:br>
            <a:br>
              <a:rPr lang="sv-SE" sz="1300" i="1" dirty="0">
                <a:solidFill>
                  <a:srgbClr val="121212"/>
                </a:solidFill>
                <a:latin typeface="Lato-Italic"/>
              </a:rPr>
            </a:br>
            <a:r>
              <a:rPr lang="sv-SE" sz="1300" i="1" dirty="0">
                <a:solidFill>
                  <a:srgbClr val="121212"/>
                </a:solidFill>
                <a:latin typeface="Lato-Italic"/>
              </a:rPr>
              <a:t>För att inhämta kunskap om de olika aktörernas perspektiv så hade vi tre olika workshops, samt individuella intervjuer med respektive aktör.</a:t>
            </a:r>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00CEB-77F0-493B-8C1D-8976E06A1786}" type="slidenum">
              <a:rPr kumimoji="0" lang="sv-S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sv-S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1102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v-SE" sz="1300" dirty="0">
                <a:solidFill>
                  <a:srgbClr val="121212"/>
                </a:solidFill>
                <a:latin typeface="Lato-Black"/>
              </a:rPr>
              <a:t>Huvudbudskap</a:t>
            </a:r>
          </a:p>
          <a:p>
            <a:pPr algn="l"/>
            <a:r>
              <a:rPr lang="sv-SE" sz="1300" dirty="0">
                <a:solidFill>
                  <a:srgbClr val="121212"/>
                </a:solidFill>
                <a:latin typeface="Lato-Black"/>
              </a:rPr>
              <a:t>Ingen enskild aktör och inget enskilt styrmedel kan på egen hand driva klimatomställningen. Ett</a:t>
            </a:r>
          </a:p>
          <a:p>
            <a:pPr algn="l"/>
            <a:r>
              <a:rPr lang="sv-SE" sz="1300" dirty="0">
                <a:solidFill>
                  <a:srgbClr val="121212"/>
                </a:solidFill>
                <a:latin typeface="Lato-Black"/>
              </a:rPr>
              <a:t>flertal av de styrmedel som är viktiga för att driva på omställningen – i detta fall omställningen</a:t>
            </a:r>
          </a:p>
          <a:p>
            <a:pPr algn="l"/>
            <a:r>
              <a:rPr lang="sv-SE" sz="1300" dirty="0">
                <a:solidFill>
                  <a:srgbClr val="121212"/>
                </a:solidFill>
                <a:latin typeface="Lato-Black"/>
              </a:rPr>
              <a:t>av värdekedjan från malm till fordon – finns redan på plats men kommer att behöva vässas och</a:t>
            </a:r>
          </a:p>
          <a:p>
            <a:pPr algn="l"/>
            <a:r>
              <a:rPr lang="sv-SE" sz="1300" dirty="0">
                <a:solidFill>
                  <a:srgbClr val="121212"/>
                </a:solidFill>
                <a:latin typeface="Lato-Black"/>
              </a:rPr>
              <a:t>kompletteras för att styra mer ändamålsenligt.</a:t>
            </a:r>
          </a:p>
          <a:p>
            <a:pPr algn="l"/>
            <a:r>
              <a:rPr lang="sv-SE" sz="1300" dirty="0">
                <a:solidFill>
                  <a:srgbClr val="121212"/>
                </a:solidFill>
                <a:latin typeface="Lato-Regular"/>
              </a:rPr>
              <a:t>• EU ETS: Det är viktigt även i en svensk kontext att klimatpaket Fit for 55 och de ambitionshöjningar</a:t>
            </a:r>
          </a:p>
          <a:p>
            <a:pPr algn="l"/>
            <a:r>
              <a:rPr lang="sv-SE" sz="1300" dirty="0">
                <a:solidFill>
                  <a:srgbClr val="121212"/>
                </a:solidFill>
                <a:latin typeface="Lato-Regular"/>
              </a:rPr>
              <a:t>som förhandlats fram inom EU ETS de senaste åren implementeras fullt ut och inte luckras</a:t>
            </a:r>
          </a:p>
          <a:p>
            <a:pPr algn="l"/>
            <a:r>
              <a:rPr lang="sv-SE" sz="1300" dirty="0">
                <a:solidFill>
                  <a:srgbClr val="121212"/>
                </a:solidFill>
                <a:latin typeface="Lato-Regular"/>
              </a:rPr>
              <a:t>upp i kommande översyner.</a:t>
            </a:r>
          </a:p>
          <a:p>
            <a:pPr algn="l"/>
            <a:r>
              <a:rPr lang="sv-SE" sz="1300" dirty="0">
                <a:solidFill>
                  <a:srgbClr val="121212"/>
                </a:solidFill>
                <a:latin typeface="Lato-Regular"/>
              </a:rPr>
              <a:t>• </a:t>
            </a:r>
            <a:r>
              <a:rPr lang="sv-SE" sz="1300" dirty="0">
                <a:solidFill>
                  <a:srgbClr val="121212"/>
                </a:solidFill>
                <a:latin typeface="Lato-Black"/>
              </a:rPr>
              <a:t>Effektivare tillståndsprocesser: </a:t>
            </a:r>
            <a:r>
              <a:rPr lang="sv-SE" sz="1300" dirty="0">
                <a:solidFill>
                  <a:srgbClr val="121212"/>
                </a:solidFill>
                <a:latin typeface="Lato-Regular"/>
              </a:rPr>
              <a:t>Miljöprövningens problem ligger inte i brist på helhetssyn,</a:t>
            </a:r>
          </a:p>
          <a:p>
            <a:pPr algn="l"/>
            <a:r>
              <a:rPr lang="sv-SE" sz="1300" dirty="0">
                <a:solidFill>
                  <a:srgbClr val="121212"/>
                </a:solidFill>
                <a:latin typeface="Lato-Regular"/>
              </a:rPr>
              <a:t>utan i behovet av en mer förutsägbar, kunskapsbaserad, tillitsbaserad och långsiktig tillämpning av</a:t>
            </a:r>
          </a:p>
          <a:p>
            <a:pPr algn="l"/>
            <a:r>
              <a:rPr lang="sv-SE" sz="1300" dirty="0">
                <a:solidFill>
                  <a:srgbClr val="121212"/>
                </a:solidFill>
                <a:latin typeface="Lato-Regular"/>
              </a:rPr>
              <a:t>lagstiftningen. För att öka prövningens effektivitet bör myndigheterna ha tillräcklig kompetens och</a:t>
            </a:r>
          </a:p>
          <a:p>
            <a:pPr algn="l"/>
            <a:r>
              <a:rPr lang="sv-SE" sz="1300" dirty="0">
                <a:solidFill>
                  <a:srgbClr val="121212"/>
                </a:solidFill>
                <a:latin typeface="Lato-Regular"/>
              </a:rPr>
              <a:t>tillräckliga resurser, främja samverkan och dialog mellan myndigheter och verksamhetsföreträdare,</a:t>
            </a:r>
          </a:p>
          <a:p>
            <a:pPr algn="l"/>
            <a:r>
              <a:rPr lang="sv-SE" sz="1300" dirty="0">
                <a:solidFill>
                  <a:srgbClr val="121212"/>
                </a:solidFill>
                <a:latin typeface="Lato-Regular"/>
              </a:rPr>
              <a:t>samt utveckla tydligare riktlinjer för bedömning av olika verksamheter.</a:t>
            </a:r>
          </a:p>
          <a:p>
            <a:pPr algn="l"/>
            <a:r>
              <a:rPr lang="sv-SE" sz="1300" dirty="0">
                <a:solidFill>
                  <a:srgbClr val="121212"/>
                </a:solidFill>
                <a:latin typeface="Lato-Regular"/>
              </a:rPr>
              <a:t>• </a:t>
            </a:r>
            <a:r>
              <a:rPr lang="sv-SE" sz="1300" dirty="0">
                <a:solidFill>
                  <a:srgbClr val="121212"/>
                </a:solidFill>
                <a:latin typeface="Lato-Black"/>
              </a:rPr>
              <a:t>Standarder, samordning och marknadsskapande: </a:t>
            </a:r>
            <a:r>
              <a:rPr lang="sv-SE" sz="1300" dirty="0">
                <a:solidFill>
                  <a:srgbClr val="121212"/>
                </a:solidFill>
                <a:latin typeface="Lato-Regular"/>
              </a:rPr>
              <a:t>Upphandlingskrav lyfts fram som viktiga för</a:t>
            </a:r>
          </a:p>
          <a:p>
            <a:pPr algn="l"/>
            <a:r>
              <a:rPr lang="sv-SE" sz="1300" dirty="0">
                <a:solidFill>
                  <a:srgbClr val="121212"/>
                </a:solidFill>
                <a:latin typeface="Lato-Regular"/>
              </a:rPr>
              <a:t>att säkra en framtida marknad för fossilfritt stål. I nuläget saknas dock tydlighet och enhetlighet i</a:t>
            </a:r>
          </a:p>
          <a:p>
            <a:pPr algn="l"/>
            <a:r>
              <a:rPr lang="sv-SE" sz="1300" dirty="0">
                <a:solidFill>
                  <a:srgbClr val="121212"/>
                </a:solidFill>
                <a:latin typeface="Lato-Regular"/>
              </a:rPr>
              <a:t>hur man kvantifierar klimatpåverkan av stål. Här krävs samordningsinsatser nationellt och internationell</a:t>
            </a:r>
          </a:p>
          <a:p>
            <a:pPr algn="l"/>
            <a:r>
              <a:rPr lang="sv-SE" sz="1300" dirty="0">
                <a:solidFill>
                  <a:srgbClr val="121212"/>
                </a:solidFill>
                <a:latin typeface="Lato-Regular"/>
              </a:rPr>
              <a:t>för att säkerställa enhetlighet i definitioner och systemgränser.</a:t>
            </a:r>
          </a:p>
          <a:p>
            <a:pPr algn="l"/>
            <a:endParaRPr lang="sv-SE" sz="1300" dirty="0">
              <a:solidFill>
                <a:srgbClr val="121212"/>
              </a:solidFill>
              <a:latin typeface="Lato-Regular"/>
            </a:endParaRPr>
          </a:p>
          <a:p>
            <a:pPr algn="l"/>
            <a:r>
              <a:rPr lang="sv-SE" sz="1300" dirty="0">
                <a:solidFill>
                  <a:srgbClr val="121212"/>
                </a:solidFill>
                <a:latin typeface="Lato-Regular"/>
              </a:rPr>
              <a:t>• </a:t>
            </a:r>
            <a:r>
              <a:rPr lang="sv-SE" sz="1300" dirty="0">
                <a:solidFill>
                  <a:srgbClr val="121212"/>
                </a:solidFill>
                <a:latin typeface="Lato-Black"/>
              </a:rPr>
              <a:t>Styrmedel för transformativ förändring: </a:t>
            </a:r>
            <a:r>
              <a:rPr lang="sv-SE" sz="1300" dirty="0">
                <a:solidFill>
                  <a:srgbClr val="121212"/>
                </a:solidFill>
                <a:latin typeface="Lato-Regular"/>
              </a:rPr>
              <a:t>Det finns ett behov av strategisk planering av el- och</a:t>
            </a:r>
          </a:p>
          <a:p>
            <a:pPr algn="l"/>
            <a:r>
              <a:rPr lang="sv-SE" sz="1300" dirty="0">
                <a:solidFill>
                  <a:srgbClr val="121212"/>
                </a:solidFill>
                <a:latin typeface="Lato-Regular"/>
              </a:rPr>
              <a:t>transportsystemen så att de bättre kan svara upp mot industrins behov och omställningstakt på lång</a:t>
            </a:r>
          </a:p>
          <a:p>
            <a:pPr algn="l"/>
            <a:r>
              <a:rPr lang="sv-SE" sz="1300" dirty="0">
                <a:solidFill>
                  <a:srgbClr val="121212"/>
                </a:solidFill>
                <a:latin typeface="Lato-Regular"/>
              </a:rPr>
              <a:t>sikt.</a:t>
            </a:r>
          </a:p>
          <a:p>
            <a:pPr algn="l"/>
            <a:r>
              <a:rPr lang="sv-SE" sz="1900" b="1" dirty="0">
                <a:solidFill>
                  <a:srgbClr val="0F9ED5"/>
                </a:solidFill>
                <a:latin typeface="Aptos" panose="020B0004020202020204" pitchFamily="34" charset="0"/>
                <a:ea typeface="Aptos" panose="020B0004020202020204" pitchFamily="34" charset="0"/>
                <a:cs typeface="Aptos" panose="020B0004020202020204" pitchFamily="34" charset="0"/>
              </a:rPr>
              <a:t>• </a:t>
            </a:r>
            <a:r>
              <a:rPr lang="sv-SE" sz="1900" b="1" dirty="0" err="1">
                <a:solidFill>
                  <a:srgbClr val="0F9ED5"/>
                </a:solidFill>
                <a:latin typeface="Aptos" panose="020B0004020202020204" pitchFamily="34" charset="0"/>
                <a:ea typeface="Aptos" panose="020B0004020202020204" pitchFamily="34" charset="0"/>
                <a:cs typeface="Aptos" panose="020B0004020202020204" pitchFamily="34" charset="0"/>
              </a:rPr>
              <a:t>Direktionalitet</a:t>
            </a:r>
            <a:r>
              <a:rPr lang="sv-SE" sz="1900" dirty="0">
                <a:solidFill>
                  <a:srgbClr val="0F9ED5"/>
                </a:solidFill>
                <a:latin typeface="Aptos" panose="020B0004020202020204" pitchFamily="34" charset="0"/>
                <a:ea typeface="Aptos" panose="020B0004020202020204" pitchFamily="34" charset="0"/>
                <a:cs typeface="Aptos" panose="020B0004020202020204" pitchFamily="34" charset="0"/>
              </a:rPr>
              <a:t>: Omställningen som redan har inletts kommer att innebära stora samhällsförändring och kräver att de inblandade aktörerna – industrin och myndigheterna – har en gemensam överordnad målbild och att det finns ett brett samförstånd om riktning och takt. Detta finns idag genom Sveriges klimatmål och klimatpolitiska ramverk. Det är därför viktigt att politiken även i fortsättningen styr i enlighet med ramverket.</a:t>
            </a:r>
          </a:p>
          <a:p>
            <a:pPr defTabSz="990478">
              <a:defRPr/>
            </a:pPr>
            <a:r>
              <a:rPr lang="sv-SE" sz="1900" dirty="0">
                <a:solidFill>
                  <a:srgbClr val="0F9ED5"/>
                </a:solidFill>
                <a:latin typeface="Aptos" panose="020B0004020202020204" pitchFamily="34" charset="0"/>
                <a:ea typeface="Aptos" panose="020B0004020202020204" pitchFamily="34" charset="0"/>
                <a:cs typeface="Aptos" panose="020B0004020202020204" pitchFamily="34" charset="0"/>
              </a:rPr>
              <a:t>• </a:t>
            </a:r>
            <a:r>
              <a:rPr lang="sv-SE" sz="1900" b="1" dirty="0">
                <a:solidFill>
                  <a:srgbClr val="0F9ED5"/>
                </a:solidFill>
                <a:latin typeface="Aptos" panose="020B0004020202020204" pitchFamily="34" charset="0"/>
                <a:ea typeface="Aptos" panose="020B0004020202020204" pitchFamily="34" charset="0"/>
                <a:cs typeface="Aptos" panose="020B0004020202020204" pitchFamily="34" charset="0"/>
              </a:rPr>
              <a:t>Strukturomvandlingspolitik:</a:t>
            </a:r>
            <a:r>
              <a:rPr lang="sv-SE" sz="1900" dirty="0">
                <a:solidFill>
                  <a:srgbClr val="0F9ED5"/>
                </a:solidFill>
                <a:latin typeface="Aptos" panose="020B0004020202020204" pitchFamily="34" charset="0"/>
                <a:ea typeface="Aptos" panose="020B0004020202020204" pitchFamily="34" charset="0"/>
                <a:cs typeface="Aptos" panose="020B0004020202020204" pitchFamily="34" charset="0"/>
              </a:rPr>
              <a:t> För att få till en hållbar omställning krävs att hänsyn tas till de socioekonomiska och fördelningspolitiska utmaningar som utfasningen av den fossila ekonomin medför. Ett exempel är behovet av lokal värdedelning i samband med exempelvis etableringen av ny elproduktion, samt national riskdelning vad gäller kommunernas investeringar. Industripolitiken måste kompletteras med reformer inom regionalpolitiken, fördelningspolitiken och utbildningspolitiken. </a:t>
            </a:r>
            <a:endParaRPr lang="sv-SE" sz="1900" dirty="0">
              <a:latin typeface="Aptos" panose="020B0004020202020204" pitchFamily="34" charset="0"/>
              <a:ea typeface="Aptos" panose="020B0004020202020204" pitchFamily="34" charset="0"/>
              <a:cs typeface="Aptos" panose="020B0004020202020204" pitchFamily="34" charset="0"/>
            </a:endParaRPr>
          </a:p>
          <a:p>
            <a:pPr algn="l"/>
            <a:br>
              <a:rPr lang="sv-SE" sz="1900" dirty="0">
                <a:solidFill>
                  <a:srgbClr val="0F9ED5"/>
                </a:solidFill>
                <a:latin typeface="Aptos" panose="020B0004020202020204" pitchFamily="34" charset="0"/>
              </a:rPr>
            </a:br>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00CEB-77F0-493B-8C1D-8976E06A1786}" type="slidenum">
              <a:rPr kumimoji="0" lang="sv-S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sv-S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0718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v-SE" sz="1300" dirty="0">
                <a:solidFill>
                  <a:srgbClr val="121212"/>
                </a:solidFill>
                <a:latin typeface="Lato-Black"/>
              </a:rPr>
              <a:t>Huvudbudskap</a:t>
            </a:r>
          </a:p>
          <a:p>
            <a:pPr algn="l"/>
            <a:r>
              <a:rPr lang="sv-SE" sz="1300" dirty="0">
                <a:solidFill>
                  <a:srgbClr val="121212"/>
                </a:solidFill>
                <a:latin typeface="Lato-Black"/>
              </a:rPr>
              <a:t>Ingen enskild aktör och inget enskilt styrmedel kan på egen hand driva klimatomställningen. Ett</a:t>
            </a:r>
          </a:p>
          <a:p>
            <a:pPr algn="l"/>
            <a:r>
              <a:rPr lang="sv-SE" sz="1300" dirty="0">
                <a:solidFill>
                  <a:srgbClr val="121212"/>
                </a:solidFill>
                <a:latin typeface="Lato-Black"/>
              </a:rPr>
              <a:t>flertal av de styrmedel som är viktiga för att driva på omställningen – i detta fall omställningen</a:t>
            </a:r>
          </a:p>
          <a:p>
            <a:pPr algn="l"/>
            <a:r>
              <a:rPr lang="sv-SE" sz="1300" dirty="0">
                <a:solidFill>
                  <a:srgbClr val="121212"/>
                </a:solidFill>
                <a:latin typeface="Lato-Black"/>
              </a:rPr>
              <a:t>av värdekedjan från malm till fordon – finns redan på plats men kommer att behöva vässas och</a:t>
            </a:r>
          </a:p>
          <a:p>
            <a:pPr algn="l"/>
            <a:r>
              <a:rPr lang="sv-SE" sz="1300" dirty="0">
                <a:solidFill>
                  <a:srgbClr val="121212"/>
                </a:solidFill>
                <a:latin typeface="Lato-Black"/>
              </a:rPr>
              <a:t>kompletteras för att styra mer ändamålsenligt.</a:t>
            </a:r>
          </a:p>
          <a:p>
            <a:pPr algn="l"/>
            <a:r>
              <a:rPr lang="sv-SE" sz="1300" dirty="0">
                <a:solidFill>
                  <a:srgbClr val="121212"/>
                </a:solidFill>
                <a:latin typeface="Lato-Regular"/>
              </a:rPr>
              <a:t>• EU ETS: Det är viktigt även i en svensk kontext att klimatpaket Fit for 55 och de ambitionshöjningar</a:t>
            </a:r>
          </a:p>
          <a:p>
            <a:pPr algn="l"/>
            <a:r>
              <a:rPr lang="sv-SE" sz="1300" dirty="0">
                <a:solidFill>
                  <a:srgbClr val="121212"/>
                </a:solidFill>
                <a:latin typeface="Lato-Regular"/>
              </a:rPr>
              <a:t>som förhandlats fram inom EU ETS de senaste åren implementeras fullt ut och inte luckras</a:t>
            </a:r>
          </a:p>
          <a:p>
            <a:pPr algn="l"/>
            <a:r>
              <a:rPr lang="sv-SE" sz="1300" dirty="0">
                <a:solidFill>
                  <a:srgbClr val="121212"/>
                </a:solidFill>
                <a:latin typeface="Lato-Regular"/>
              </a:rPr>
              <a:t>upp i kommande översyner.</a:t>
            </a:r>
          </a:p>
          <a:p>
            <a:pPr algn="l"/>
            <a:r>
              <a:rPr lang="sv-SE" sz="1300" dirty="0">
                <a:solidFill>
                  <a:srgbClr val="121212"/>
                </a:solidFill>
                <a:latin typeface="Lato-Regular"/>
              </a:rPr>
              <a:t>• </a:t>
            </a:r>
            <a:r>
              <a:rPr lang="sv-SE" sz="1300" dirty="0">
                <a:solidFill>
                  <a:srgbClr val="121212"/>
                </a:solidFill>
                <a:latin typeface="Lato-Black"/>
              </a:rPr>
              <a:t>Effektivare tillståndsprocesser: </a:t>
            </a:r>
            <a:r>
              <a:rPr lang="sv-SE" sz="1300" dirty="0">
                <a:solidFill>
                  <a:srgbClr val="121212"/>
                </a:solidFill>
                <a:latin typeface="Lato-Regular"/>
              </a:rPr>
              <a:t>Miljöprövningens problem ligger inte i brist på helhetssyn,</a:t>
            </a:r>
          </a:p>
          <a:p>
            <a:pPr algn="l"/>
            <a:r>
              <a:rPr lang="sv-SE" sz="1300" dirty="0">
                <a:solidFill>
                  <a:srgbClr val="121212"/>
                </a:solidFill>
                <a:latin typeface="Lato-Regular"/>
              </a:rPr>
              <a:t>utan i behovet av en mer förutsägbar, kunskapsbaserad, tillitsbaserad och långsiktig tillämpning av</a:t>
            </a:r>
          </a:p>
          <a:p>
            <a:pPr algn="l"/>
            <a:r>
              <a:rPr lang="sv-SE" sz="1300" dirty="0">
                <a:solidFill>
                  <a:srgbClr val="121212"/>
                </a:solidFill>
                <a:latin typeface="Lato-Regular"/>
              </a:rPr>
              <a:t>lagstiftningen. För att öka prövningens effektivitet bör myndigheterna ha tillräcklig kompetens och</a:t>
            </a:r>
          </a:p>
          <a:p>
            <a:pPr algn="l"/>
            <a:r>
              <a:rPr lang="sv-SE" sz="1300" dirty="0">
                <a:solidFill>
                  <a:srgbClr val="121212"/>
                </a:solidFill>
                <a:latin typeface="Lato-Regular"/>
              </a:rPr>
              <a:t>tillräckliga resurser, främja samverkan och dialog mellan myndigheter och verksamhetsföreträdare,</a:t>
            </a:r>
          </a:p>
          <a:p>
            <a:pPr algn="l"/>
            <a:r>
              <a:rPr lang="sv-SE" sz="1300" dirty="0">
                <a:solidFill>
                  <a:srgbClr val="121212"/>
                </a:solidFill>
                <a:latin typeface="Lato-Regular"/>
              </a:rPr>
              <a:t>samt utveckla tydligare riktlinjer för bedömning av olika verksamheter.</a:t>
            </a:r>
          </a:p>
          <a:p>
            <a:pPr algn="l"/>
            <a:r>
              <a:rPr lang="sv-SE" sz="1300" dirty="0">
                <a:solidFill>
                  <a:srgbClr val="121212"/>
                </a:solidFill>
                <a:latin typeface="Lato-Regular"/>
              </a:rPr>
              <a:t>• </a:t>
            </a:r>
            <a:r>
              <a:rPr lang="sv-SE" sz="1300" dirty="0">
                <a:solidFill>
                  <a:srgbClr val="121212"/>
                </a:solidFill>
                <a:latin typeface="Lato-Black"/>
              </a:rPr>
              <a:t>Standarder, samordning och marknadsskapande: </a:t>
            </a:r>
            <a:r>
              <a:rPr lang="sv-SE" sz="1300" dirty="0">
                <a:solidFill>
                  <a:srgbClr val="121212"/>
                </a:solidFill>
                <a:latin typeface="Lato-Regular"/>
              </a:rPr>
              <a:t>Upphandlingskrav lyfts fram som viktiga för</a:t>
            </a:r>
          </a:p>
          <a:p>
            <a:pPr algn="l"/>
            <a:r>
              <a:rPr lang="sv-SE" sz="1300" dirty="0">
                <a:solidFill>
                  <a:srgbClr val="121212"/>
                </a:solidFill>
                <a:latin typeface="Lato-Regular"/>
              </a:rPr>
              <a:t>att säkra en framtida marknad för fossilfritt stål. I nuläget saknas dock tydlighet och enhetlighet i</a:t>
            </a:r>
          </a:p>
          <a:p>
            <a:pPr algn="l"/>
            <a:r>
              <a:rPr lang="sv-SE" sz="1300" dirty="0">
                <a:solidFill>
                  <a:srgbClr val="121212"/>
                </a:solidFill>
                <a:latin typeface="Lato-Regular"/>
              </a:rPr>
              <a:t>hur man kvantifierar klimatpåverkan av stål. Här krävs samordningsinsatser nationellt och internationell</a:t>
            </a:r>
          </a:p>
          <a:p>
            <a:pPr algn="l"/>
            <a:r>
              <a:rPr lang="sv-SE" sz="1300" dirty="0">
                <a:solidFill>
                  <a:srgbClr val="121212"/>
                </a:solidFill>
                <a:latin typeface="Lato-Regular"/>
              </a:rPr>
              <a:t>för att säkerställa enhetlighet i definitioner och systemgränser.</a:t>
            </a:r>
          </a:p>
          <a:p>
            <a:pPr algn="l"/>
            <a:endParaRPr lang="sv-SE" sz="1300" dirty="0">
              <a:solidFill>
                <a:srgbClr val="121212"/>
              </a:solidFill>
              <a:latin typeface="Lato-Regular"/>
            </a:endParaRPr>
          </a:p>
          <a:p>
            <a:pPr algn="l"/>
            <a:r>
              <a:rPr lang="sv-SE" sz="1300" dirty="0">
                <a:solidFill>
                  <a:srgbClr val="121212"/>
                </a:solidFill>
                <a:latin typeface="Lato-Regular"/>
              </a:rPr>
              <a:t>• </a:t>
            </a:r>
            <a:r>
              <a:rPr lang="sv-SE" sz="1300" dirty="0">
                <a:solidFill>
                  <a:srgbClr val="121212"/>
                </a:solidFill>
                <a:latin typeface="Lato-Black"/>
              </a:rPr>
              <a:t>Styrmedel för transformativ förändring: </a:t>
            </a:r>
            <a:r>
              <a:rPr lang="sv-SE" sz="1300" dirty="0">
                <a:solidFill>
                  <a:srgbClr val="121212"/>
                </a:solidFill>
                <a:latin typeface="Lato-Regular"/>
              </a:rPr>
              <a:t>Det finns ett behov av strategisk planering av el- och</a:t>
            </a:r>
          </a:p>
          <a:p>
            <a:pPr algn="l"/>
            <a:r>
              <a:rPr lang="sv-SE" sz="1300" dirty="0">
                <a:solidFill>
                  <a:srgbClr val="121212"/>
                </a:solidFill>
                <a:latin typeface="Lato-Regular"/>
              </a:rPr>
              <a:t>transportsystemen så att de bättre kan svara upp mot industrins behov och omställningstakt på lång</a:t>
            </a:r>
          </a:p>
          <a:p>
            <a:pPr algn="l"/>
            <a:r>
              <a:rPr lang="sv-SE" sz="1300" dirty="0">
                <a:solidFill>
                  <a:srgbClr val="121212"/>
                </a:solidFill>
                <a:latin typeface="Lato-Regular"/>
              </a:rPr>
              <a:t>sikt.</a:t>
            </a:r>
          </a:p>
          <a:p>
            <a:pPr algn="l"/>
            <a:r>
              <a:rPr lang="sv-SE" sz="1900" b="1" dirty="0">
                <a:solidFill>
                  <a:srgbClr val="0F9ED5"/>
                </a:solidFill>
                <a:latin typeface="Aptos" panose="020B0004020202020204" pitchFamily="34" charset="0"/>
                <a:ea typeface="Aptos" panose="020B0004020202020204" pitchFamily="34" charset="0"/>
                <a:cs typeface="Aptos" panose="020B0004020202020204" pitchFamily="34" charset="0"/>
              </a:rPr>
              <a:t>• </a:t>
            </a:r>
            <a:r>
              <a:rPr lang="sv-SE" sz="1900" b="1" dirty="0" err="1">
                <a:solidFill>
                  <a:srgbClr val="0F9ED5"/>
                </a:solidFill>
                <a:latin typeface="Aptos" panose="020B0004020202020204" pitchFamily="34" charset="0"/>
                <a:ea typeface="Aptos" panose="020B0004020202020204" pitchFamily="34" charset="0"/>
                <a:cs typeface="Aptos" panose="020B0004020202020204" pitchFamily="34" charset="0"/>
              </a:rPr>
              <a:t>Direktionalitet</a:t>
            </a:r>
            <a:r>
              <a:rPr lang="sv-SE" sz="1900" dirty="0">
                <a:solidFill>
                  <a:srgbClr val="0F9ED5"/>
                </a:solidFill>
                <a:latin typeface="Aptos" panose="020B0004020202020204" pitchFamily="34" charset="0"/>
                <a:ea typeface="Aptos" panose="020B0004020202020204" pitchFamily="34" charset="0"/>
                <a:cs typeface="Aptos" panose="020B0004020202020204" pitchFamily="34" charset="0"/>
              </a:rPr>
              <a:t>: Omställningen som redan har inletts kommer att innebära stora samhällsförändring och kräver att de inblandade aktörerna – industrin och myndigheterna – har en gemensam överordnad målbild och att det finns ett brett samförstånd om riktning och takt. Detta finns idag genom Sveriges klimatmål och klimatpolitiska ramverk. Det är därför viktigt att politiken även i fortsättningen styr i enlighet med ramverket.</a:t>
            </a:r>
          </a:p>
          <a:p>
            <a:pPr defTabSz="990478">
              <a:defRPr/>
            </a:pPr>
            <a:r>
              <a:rPr lang="sv-SE" sz="1900" dirty="0">
                <a:solidFill>
                  <a:srgbClr val="0F9ED5"/>
                </a:solidFill>
                <a:latin typeface="Aptos" panose="020B0004020202020204" pitchFamily="34" charset="0"/>
                <a:ea typeface="Aptos" panose="020B0004020202020204" pitchFamily="34" charset="0"/>
                <a:cs typeface="Aptos" panose="020B0004020202020204" pitchFamily="34" charset="0"/>
              </a:rPr>
              <a:t>• </a:t>
            </a:r>
            <a:r>
              <a:rPr lang="sv-SE" sz="1900" b="1" dirty="0">
                <a:solidFill>
                  <a:srgbClr val="0F9ED5"/>
                </a:solidFill>
                <a:latin typeface="Aptos" panose="020B0004020202020204" pitchFamily="34" charset="0"/>
                <a:ea typeface="Aptos" panose="020B0004020202020204" pitchFamily="34" charset="0"/>
                <a:cs typeface="Aptos" panose="020B0004020202020204" pitchFamily="34" charset="0"/>
              </a:rPr>
              <a:t>Strukturomvandlingspolitik:</a:t>
            </a:r>
            <a:r>
              <a:rPr lang="sv-SE" sz="1900" dirty="0">
                <a:solidFill>
                  <a:srgbClr val="0F9ED5"/>
                </a:solidFill>
                <a:latin typeface="Aptos" panose="020B0004020202020204" pitchFamily="34" charset="0"/>
                <a:ea typeface="Aptos" panose="020B0004020202020204" pitchFamily="34" charset="0"/>
                <a:cs typeface="Aptos" panose="020B0004020202020204" pitchFamily="34" charset="0"/>
              </a:rPr>
              <a:t> För att få till en hållbar omställning krävs att hänsyn tas till de socioekonomiska och fördelningspolitiska utmaningar som utfasningen av den fossila ekonomin medför. Ett exempel är behovet av lokal värdedelning i samband med exempelvis etableringen av ny elproduktion, samt national riskdelning vad gäller kommunernas investeringar. Industripolitiken måste kompletteras med reformer inom regionalpolitiken, fördelningspolitiken och utbildningspolitiken. </a:t>
            </a:r>
            <a:endParaRPr lang="sv-SE" sz="1900" dirty="0">
              <a:latin typeface="Aptos" panose="020B0004020202020204" pitchFamily="34" charset="0"/>
              <a:ea typeface="Aptos" panose="020B0004020202020204" pitchFamily="34" charset="0"/>
              <a:cs typeface="Aptos" panose="020B0004020202020204" pitchFamily="34" charset="0"/>
            </a:endParaRPr>
          </a:p>
          <a:p>
            <a:pPr algn="l"/>
            <a:br>
              <a:rPr lang="sv-SE" sz="1900" dirty="0">
                <a:solidFill>
                  <a:srgbClr val="0F9ED5"/>
                </a:solidFill>
                <a:latin typeface="Aptos" panose="020B0004020202020204" pitchFamily="34" charset="0"/>
              </a:rPr>
            </a:br>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00CEB-77F0-493B-8C1D-8976E06A1786}" type="slidenum">
              <a:rPr kumimoji="0" lang="sv-S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sv-S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175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9BBD76F-C14B-488B-BAA8-1B8FCAD00483}" type="slidenum">
              <a:rPr lang="sv-SE" smtClean="0"/>
              <a:t>50</a:t>
            </a:fld>
            <a:endParaRPr lang="sv-SE"/>
          </a:p>
        </p:txBody>
      </p:sp>
    </p:spTree>
    <p:extLst>
      <p:ext uri="{BB962C8B-B14F-4D97-AF65-F5344CB8AC3E}">
        <p14:creationId xmlns:p14="http://schemas.microsoft.com/office/powerpoint/2010/main" val="25581776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9BBD76F-C14B-488B-BAA8-1B8FCAD00483}" type="slidenum">
              <a:rPr lang="sv-SE" smtClean="0"/>
              <a:t>51</a:t>
            </a:fld>
            <a:endParaRPr lang="sv-SE"/>
          </a:p>
        </p:txBody>
      </p:sp>
    </p:spTree>
    <p:extLst>
      <p:ext uri="{BB962C8B-B14F-4D97-AF65-F5344CB8AC3E}">
        <p14:creationId xmlns:p14="http://schemas.microsoft.com/office/powerpoint/2010/main" val="39840385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9BBD76F-C14B-488B-BAA8-1B8FCAD00483}" type="slidenum">
              <a:rPr lang="sv-SE" smtClean="0"/>
              <a:t>52</a:t>
            </a:fld>
            <a:endParaRPr lang="sv-SE"/>
          </a:p>
        </p:txBody>
      </p:sp>
    </p:spTree>
    <p:extLst>
      <p:ext uri="{BB962C8B-B14F-4D97-AF65-F5344CB8AC3E}">
        <p14:creationId xmlns:p14="http://schemas.microsoft.com/office/powerpoint/2010/main" val="34017661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9BBD76F-C14B-488B-BAA8-1B8FCAD00483}" type="slidenum">
              <a:rPr lang="sv-SE" smtClean="0"/>
              <a:t>53</a:t>
            </a:fld>
            <a:endParaRPr lang="sv-SE"/>
          </a:p>
        </p:txBody>
      </p:sp>
    </p:spTree>
    <p:extLst>
      <p:ext uri="{BB962C8B-B14F-4D97-AF65-F5344CB8AC3E}">
        <p14:creationId xmlns:p14="http://schemas.microsoft.com/office/powerpoint/2010/main" val="674560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9BBD76F-C14B-488B-BAA8-1B8FCAD00483}" type="slidenum">
              <a:rPr lang="sv-SE" smtClean="0"/>
              <a:t>6</a:t>
            </a:fld>
            <a:endParaRPr lang="sv-SE"/>
          </a:p>
        </p:txBody>
      </p:sp>
    </p:spTree>
    <p:extLst>
      <p:ext uri="{BB962C8B-B14F-4D97-AF65-F5344CB8AC3E}">
        <p14:creationId xmlns:p14="http://schemas.microsoft.com/office/powerpoint/2010/main" val="19906846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9BBD76F-C14B-488B-BAA8-1B8FCAD00483}" type="slidenum">
              <a:rPr lang="sv-SE" smtClean="0"/>
              <a:t>54</a:t>
            </a:fld>
            <a:endParaRPr lang="sv-SE"/>
          </a:p>
        </p:txBody>
      </p:sp>
    </p:spTree>
    <p:extLst>
      <p:ext uri="{BB962C8B-B14F-4D97-AF65-F5344CB8AC3E}">
        <p14:creationId xmlns:p14="http://schemas.microsoft.com/office/powerpoint/2010/main" val="13823348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9BBD76F-C14B-488B-BAA8-1B8FCAD00483}" type="slidenum">
              <a:rPr lang="sv-SE" smtClean="0"/>
              <a:t>55</a:t>
            </a:fld>
            <a:endParaRPr lang="sv-SE"/>
          </a:p>
        </p:txBody>
      </p:sp>
    </p:spTree>
    <p:extLst>
      <p:ext uri="{BB962C8B-B14F-4D97-AF65-F5344CB8AC3E}">
        <p14:creationId xmlns:p14="http://schemas.microsoft.com/office/powerpoint/2010/main" val="31192395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9BBD76F-C14B-488B-BAA8-1B8FCAD00483}" type="slidenum">
              <a:rPr lang="sv-SE" smtClean="0"/>
              <a:t>56</a:t>
            </a:fld>
            <a:endParaRPr lang="sv-SE"/>
          </a:p>
        </p:txBody>
      </p:sp>
    </p:spTree>
    <p:extLst>
      <p:ext uri="{BB962C8B-B14F-4D97-AF65-F5344CB8AC3E}">
        <p14:creationId xmlns:p14="http://schemas.microsoft.com/office/powerpoint/2010/main" val="15991514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9BBD76F-C14B-488B-BAA8-1B8FCAD00483}" type="slidenum">
              <a:rPr lang="sv-SE" smtClean="0"/>
              <a:t>57</a:t>
            </a:fld>
            <a:endParaRPr lang="sv-SE"/>
          </a:p>
        </p:txBody>
      </p:sp>
    </p:spTree>
    <p:extLst>
      <p:ext uri="{BB962C8B-B14F-4D97-AF65-F5344CB8AC3E}">
        <p14:creationId xmlns:p14="http://schemas.microsoft.com/office/powerpoint/2010/main" val="5008175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9BBD76F-C14B-488B-BAA8-1B8FCAD00483}" type="slidenum">
              <a:rPr lang="sv-SE" smtClean="0"/>
              <a:t>58</a:t>
            </a:fld>
            <a:endParaRPr lang="sv-SE"/>
          </a:p>
        </p:txBody>
      </p:sp>
    </p:spTree>
    <p:extLst>
      <p:ext uri="{BB962C8B-B14F-4D97-AF65-F5344CB8AC3E}">
        <p14:creationId xmlns:p14="http://schemas.microsoft.com/office/powerpoint/2010/main" val="19327707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9BBD76F-C14B-488B-BAA8-1B8FCAD00483}" type="slidenum">
              <a:rPr lang="sv-SE" smtClean="0"/>
              <a:t>59</a:t>
            </a:fld>
            <a:endParaRPr lang="sv-SE"/>
          </a:p>
        </p:txBody>
      </p:sp>
    </p:spTree>
    <p:extLst>
      <p:ext uri="{BB962C8B-B14F-4D97-AF65-F5344CB8AC3E}">
        <p14:creationId xmlns:p14="http://schemas.microsoft.com/office/powerpoint/2010/main" val="1151303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9BBD76F-C14B-488B-BAA8-1B8FCAD00483}" type="slidenum">
              <a:rPr lang="sv-SE" smtClean="0"/>
              <a:t>7</a:t>
            </a:fld>
            <a:endParaRPr lang="sv-SE"/>
          </a:p>
        </p:txBody>
      </p:sp>
    </p:spTree>
    <p:extLst>
      <p:ext uri="{BB962C8B-B14F-4D97-AF65-F5344CB8AC3E}">
        <p14:creationId xmlns:p14="http://schemas.microsoft.com/office/powerpoint/2010/main" val="305239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9BBD76F-C14B-488B-BAA8-1B8FCAD00483}" type="slidenum">
              <a:rPr lang="sv-SE" smtClean="0"/>
              <a:t>8</a:t>
            </a:fld>
            <a:endParaRPr lang="sv-SE"/>
          </a:p>
        </p:txBody>
      </p:sp>
    </p:spTree>
    <p:extLst>
      <p:ext uri="{BB962C8B-B14F-4D97-AF65-F5344CB8AC3E}">
        <p14:creationId xmlns:p14="http://schemas.microsoft.com/office/powerpoint/2010/main" val="245160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CD586-C145-4C08-8ECD-C931AA6281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3C27F-9023-66B4-B044-B06808C0C55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8272856-226B-5836-51C8-C66CD12D118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3722C34-F5B9-B49B-212C-0797FA872A3B}"/>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98D78BBA-4908-7E52-B126-4332746596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8FEFD-A0F9-9E4D-9E52-69404C8A7140}" type="slidenum">
              <a:rPr kumimoji="0" lang="sv-SE"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7925001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gi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1.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17.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gif"/><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17.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gi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 + bi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AFB3DA-CE4D-6DAD-8403-5A5D8F668D9D}"/>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 name="Rubrik 10">
            <a:extLst>
              <a:ext uri="{FF2B5EF4-FFF2-40B4-BE49-F238E27FC236}">
                <a16:creationId xmlns:a16="http://schemas.microsoft.com/office/drawing/2014/main" id="{11DD4B67-6836-9D2D-D0EA-90DB5D08E815}"/>
              </a:ext>
            </a:extLst>
          </p:cNvPr>
          <p:cNvSpPr>
            <a:spLocks noGrp="1"/>
          </p:cNvSpPr>
          <p:nvPr>
            <p:ph type="title"/>
          </p:nvPr>
        </p:nvSpPr>
        <p:spPr>
          <a:xfrm>
            <a:off x="1702777" y="1533851"/>
            <a:ext cx="8786446" cy="3790298"/>
          </a:xfrm>
        </p:spPr>
        <p:txBody>
          <a:bodyPr anchor="ctr">
            <a:noAutofit/>
          </a:bodyPr>
          <a:lstStyle>
            <a:lvl1pPr algn="ctr">
              <a:defRPr sz="6000">
                <a:solidFill>
                  <a:schemeClr val="bg1"/>
                </a:solidFill>
              </a:defRPr>
            </a:lvl1pPr>
          </a:lstStyle>
          <a:p>
            <a:r>
              <a:rPr lang="sv-SE"/>
              <a:t>Klicka här för att ändra mall för rubrikformat</a:t>
            </a:r>
          </a:p>
        </p:txBody>
      </p:sp>
      <p:sp>
        <p:nvSpPr>
          <p:cNvPr id="2" name="Rectangle 2">
            <a:extLst>
              <a:ext uri="{FF2B5EF4-FFF2-40B4-BE49-F238E27FC236}">
                <a16:creationId xmlns:a16="http://schemas.microsoft.com/office/drawing/2014/main" id="{CABAAE99-1858-988B-874B-46454CE90A02}"/>
              </a:ext>
            </a:extLst>
          </p:cNvPr>
          <p:cNvSpPr/>
          <p:nvPr userDrawn="1"/>
        </p:nvSpPr>
        <p:spPr>
          <a:xfrm>
            <a:off x="0" y="-1137138"/>
            <a:ext cx="7080738" cy="986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sv-SE" sz="1400">
                <a:solidFill>
                  <a:sysClr val="windowText" lastClr="000000"/>
                </a:solidFill>
                <a:latin typeface="+mn-lt"/>
                <a:ea typeface="Inter" panose="020B0502030000000004" pitchFamily="34" charset="0"/>
              </a:rPr>
              <a:t>Lägg till</a:t>
            </a:r>
            <a:r>
              <a:rPr lang="en-SE" sz="1400">
                <a:solidFill>
                  <a:sysClr val="windowText" lastClr="000000"/>
                </a:solidFill>
                <a:latin typeface="+mn-lt"/>
                <a:ea typeface="Inter" panose="020B0502030000000004" pitchFamily="34" charset="0"/>
              </a:rPr>
              <a:t> bildbakgrund genom att högerklicka på </a:t>
            </a:r>
            <a:r>
              <a:rPr lang="sv-SE" sz="1400">
                <a:solidFill>
                  <a:sysClr val="windowText" lastClr="000000"/>
                </a:solidFill>
                <a:latin typeface="+mn-lt"/>
                <a:ea typeface="Inter" panose="020B0502030000000004" pitchFamily="34" charset="0"/>
              </a:rPr>
              <a:t> (bilden) </a:t>
            </a:r>
            <a:r>
              <a:rPr lang="en-SE" sz="1400">
                <a:solidFill>
                  <a:sysClr val="windowText" lastClr="000000"/>
                </a:solidFill>
                <a:latin typeface="+mn-lt"/>
                <a:ea typeface="Inter" panose="020B0502030000000004" pitchFamily="34" charset="0"/>
              </a:rPr>
              <a:t>och välj ”Formatera bakgrund”/”Format Background”. Välj ”Bild eller mönsterfyllning”/”Pictrure or texture fill” under fliken ”Fill” (färghinken). Klicka på ”välj”/”insert” för att välja bild.</a:t>
            </a:r>
          </a:p>
        </p:txBody>
      </p:sp>
      <p:pic>
        <p:nvPicPr>
          <p:cNvPr id="3" name="Picture 6" descr="Graphical user interface, text, application&#10;&#10;Description automatically generated">
            <a:extLst>
              <a:ext uri="{FF2B5EF4-FFF2-40B4-BE49-F238E27FC236}">
                <a16:creationId xmlns:a16="http://schemas.microsoft.com/office/drawing/2014/main" id="{8BC19CFC-782C-F342-2963-E357F772638B}"/>
              </a:ext>
            </a:extLst>
          </p:cNvPr>
          <p:cNvPicPr>
            <a:picLocks noChangeAspect="1"/>
          </p:cNvPicPr>
          <p:nvPr userDrawn="1"/>
        </p:nvPicPr>
        <p:blipFill>
          <a:blip r:embed="rId2"/>
          <a:stretch>
            <a:fillRect/>
          </a:stretch>
        </p:blipFill>
        <p:spPr>
          <a:xfrm>
            <a:off x="-4099000" y="-1137138"/>
            <a:ext cx="3937000" cy="3797300"/>
          </a:xfrm>
          <a:prstGeom prst="rect">
            <a:avLst/>
          </a:prstGeom>
        </p:spPr>
      </p:pic>
      <p:sp>
        <p:nvSpPr>
          <p:cNvPr id="16" name="Bild 13">
            <a:extLst>
              <a:ext uri="{FF2B5EF4-FFF2-40B4-BE49-F238E27FC236}">
                <a16:creationId xmlns:a16="http://schemas.microsoft.com/office/drawing/2014/main" id="{04A1DCE6-F625-6310-73A7-045BED3861DC}"/>
              </a:ext>
            </a:extLst>
          </p:cNvPr>
          <p:cNvSpPr/>
          <p:nvPr/>
        </p:nvSpPr>
        <p:spPr>
          <a:xfrm>
            <a:off x="9784461" y="5586153"/>
            <a:ext cx="2407539" cy="1270867"/>
          </a:xfrm>
          <a:custGeom>
            <a:avLst/>
            <a:gdLst>
              <a:gd name="connsiteX0" fmla="*/ 2909452 w 2909451"/>
              <a:gd name="connsiteY0" fmla="*/ 63210 h 1535811"/>
              <a:gd name="connsiteX1" fmla="*/ 2747933 w 2909451"/>
              <a:gd name="connsiteY1" fmla="*/ 113060 h 1535811"/>
              <a:gd name="connsiteX2" fmla="*/ 901343 w 2909451"/>
              <a:gd name="connsiteY2" fmla="*/ 125666 h 1535811"/>
              <a:gd name="connsiteX3" fmla="*/ 901343 w 2909451"/>
              <a:gd name="connsiteY3" fmla="*/ 125666 h 1535811"/>
              <a:gd name="connsiteX4" fmla="*/ 173361 w 2909451"/>
              <a:gd name="connsiteY4" fmla="*/ 722156 h 1535811"/>
              <a:gd name="connsiteX5" fmla="*/ 29024 w 2909451"/>
              <a:gd name="connsiteY5" fmla="*/ 1535811 h 1535811"/>
              <a:gd name="connsiteX6" fmla="*/ 2909452 w 2909451"/>
              <a:gd name="connsiteY6" fmla="*/ 1535811 h 1535811"/>
              <a:gd name="connsiteX7" fmla="*/ 2909452 w 2909451"/>
              <a:gd name="connsiteY7" fmla="*/ 63210 h 153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9451" h="1535811">
                <a:moveTo>
                  <a:pt x="2909452" y="63210"/>
                </a:moveTo>
                <a:cubicBezTo>
                  <a:pt x="2855612" y="83264"/>
                  <a:pt x="2801200" y="99881"/>
                  <a:pt x="2747933" y="113060"/>
                </a:cubicBezTo>
                <a:cubicBezTo>
                  <a:pt x="2090973" y="271207"/>
                  <a:pt x="1714667" y="-218705"/>
                  <a:pt x="901343" y="125666"/>
                </a:cubicBezTo>
                <a:lnTo>
                  <a:pt x="901343" y="125666"/>
                </a:lnTo>
                <a:cubicBezTo>
                  <a:pt x="624698" y="242558"/>
                  <a:pt x="338889" y="462588"/>
                  <a:pt x="173361" y="722156"/>
                </a:cubicBezTo>
                <a:cubicBezTo>
                  <a:pt x="-21379" y="1027563"/>
                  <a:pt x="-23097" y="1279682"/>
                  <a:pt x="29024" y="1535811"/>
                </a:cubicBezTo>
                <a:lnTo>
                  <a:pt x="2909452" y="1535811"/>
                </a:lnTo>
                <a:lnTo>
                  <a:pt x="2909452" y="63210"/>
                </a:lnTo>
                <a:close/>
              </a:path>
            </a:pathLst>
          </a:custGeom>
          <a:solidFill>
            <a:srgbClr val="34756C"/>
          </a:solidFill>
          <a:ln w="5728" cap="flat">
            <a:noFill/>
            <a:prstDash val="solid"/>
            <a:miter/>
          </a:ln>
        </p:spPr>
        <p:txBody>
          <a:bodyPr rtlCol="0" anchor="ctr"/>
          <a:lstStyle/>
          <a:p>
            <a:endParaRPr lang="sv-SE"/>
          </a:p>
        </p:txBody>
      </p:sp>
      <p:pic>
        <p:nvPicPr>
          <p:cNvPr id="7" name="Bildobjekt 6" descr="En bild som visar text, clipart&#10;&#10;Automatiskt genererad beskrivning">
            <a:extLst>
              <a:ext uri="{FF2B5EF4-FFF2-40B4-BE49-F238E27FC236}">
                <a16:creationId xmlns:a16="http://schemas.microsoft.com/office/drawing/2014/main" id="{6B226B24-B922-E0C1-48EC-B696B533A6A4}"/>
              </a:ext>
            </a:extLst>
          </p:cNvPr>
          <p:cNvPicPr>
            <a:picLocks noChangeAspect="1"/>
          </p:cNvPicPr>
          <p:nvPr userDrawn="1"/>
        </p:nvPicPr>
        <p:blipFill>
          <a:blip r:embed="rId3"/>
          <a:stretch>
            <a:fillRect/>
          </a:stretch>
        </p:blipFill>
        <p:spPr>
          <a:xfrm>
            <a:off x="10151533" y="6403017"/>
            <a:ext cx="1749387" cy="219001"/>
          </a:xfrm>
          <a:prstGeom prst="rect">
            <a:avLst/>
          </a:prstGeom>
        </p:spPr>
      </p:pic>
    </p:spTree>
    <p:extLst>
      <p:ext uri="{BB962C8B-B14F-4D97-AF65-F5344CB8AC3E}">
        <p14:creationId xmlns:p14="http://schemas.microsoft.com/office/powerpoint/2010/main" val="1075744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Underrubrik 2">
            <a:extLst>
              <a:ext uri="{FF2B5EF4-FFF2-40B4-BE49-F238E27FC236}">
                <a16:creationId xmlns:a16="http://schemas.microsoft.com/office/drawing/2014/main" id="{7E9BC135-0753-866A-0517-E1B3E10F54D0}"/>
              </a:ext>
            </a:extLst>
          </p:cNvPr>
          <p:cNvSpPr>
            <a:spLocks noGrp="1"/>
          </p:cNvSpPr>
          <p:nvPr>
            <p:ph type="subTitle" idx="10" hasCustomPrompt="1"/>
          </p:nvPr>
        </p:nvSpPr>
        <p:spPr>
          <a:xfrm>
            <a:off x="226540" y="290427"/>
            <a:ext cx="6198973" cy="315054"/>
          </a:xfrm>
        </p:spPr>
        <p:txBody>
          <a:bodyPr>
            <a:normAutofit/>
          </a:bodyPr>
          <a:lstStyle>
            <a:lvl1pPr marL="0" indent="0" algn="l">
              <a:buNone/>
              <a:defRPr sz="1400" b="0" i="0">
                <a:latin typeface="+mn-lt"/>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vinjett</a:t>
            </a:r>
          </a:p>
        </p:txBody>
      </p:sp>
      <p:pic>
        <p:nvPicPr>
          <p:cNvPr id="3" name="Bildobjekt 2">
            <a:extLst>
              <a:ext uri="{FF2B5EF4-FFF2-40B4-BE49-F238E27FC236}">
                <a16:creationId xmlns:a16="http://schemas.microsoft.com/office/drawing/2014/main" id="{A9D5D793-C585-DAA7-E5D8-4BDBBB553CF0}"/>
              </a:ext>
            </a:extLst>
          </p:cNvPr>
          <p:cNvPicPr>
            <a:picLocks noChangeAspect="1"/>
          </p:cNvPicPr>
          <p:nvPr userDrawn="1"/>
        </p:nvPicPr>
        <p:blipFill>
          <a:blip r:embed="rId2"/>
          <a:stretch>
            <a:fillRect/>
          </a:stretch>
        </p:blipFill>
        <p:spPr>
          <a:xfrm>
            <a:off x="10151533" y="6423929"/>
            <a:ext cx="1751455" cy="219260"/>
          </a:xfrm>
          <a:prstGeom prst="rect">
            <a:avLst/>
          </a:prstGeom>
        </p:spPr>
      </p:pic>
    </p:spTree>
    <p:extLst>
      <p:ext uri="{BB962C8B-B14F-4D97-AF65-F5344CB8AC3E}">
        <p14:creationId xmlns:p14="http://schemas.microsoft.com/office/powerpoint/2010/main" val="444162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vslut- alt. introbi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3A053134-2CC9-4B08-4391-6634C10B5E24}"/>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Bildobjekt 3" descr="En bild som visar text, clipart&#10;&#10;Automatiskt genererad beskrivning">
            <a:extLst>
              <a:ext uri="{FF2B5EF4-FFF2-40B4-BE49-F238E27FC236}">
                <a16:creationId xmlns:a16="http://schemas.microsoft.com/office/drawing/2014/main" id="{23BAF214-7C55-EF81-F1F4-EB74A82C1F2C}"/>
              </a:ext>
            </a:extLst>
          </p:cNvPr>
          <p:cNvPicPr>
            <a:picLocks noChangeAspect="1"/>
          </p:cNvPicPr>
          <p:nvPr userDrawn="1"/>
        </p:nvPicPr>
        <p:blipFill>
          <a:blip r:embed="rId3"/>
          <a:stretch>
            <a:fillRect/>
          </a:stretch>
        </p:blipFill>
        <p:spPr>
          <a:xfrm>
            <a:off x="3358638" y="3128872"/>
            <a:ext cx="5440854" cy="681126"/>
          </a:xfrm>
          <a:prstGeom prst="rect">
            <a:avLst/>
          </a:prstGeom>
        </p:spPr>
      </p:pic>
    </p:spTree>
    <p:extLst>
      <p:ext uri="{BB962C8B-B14F-4D97-AF65-F5344CB8AC3E}">
        <p14:creationId xmlns:p14="http://schemas.microsoft.com/office/powerpoint/2010/main" val="2685558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Avslut- alt. introbild m. myndigheter">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3A053134-2CC9-4B08-4391-6634C10B5E24}"/>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Bildobjekt 3" descr="En bild som visar text, clipart&#10;&#10;Automatiskt genererad beskrivning">
            <a:extLst>
              <a:ext uri="{FF2B5EF4-FFF2-40B4-BE49-F238E27FC236}">
                <a16:creationId xmlns:a16="http://schemas.microsoft.com/office/drawing/2014/main" id="{23BAF214-7C55-EF81-F1F4-EB74A82C1F2C}"/>
              </a:ext>
            </a:extLst>
          </p:cNvPr>
          <p:cNvPicPr>
            <a:picLocks noChangeAspect="1"/>
          </p:cNvPicPr>
          <p:nvPr userDrawn="1"/>
        </p:nvPicPr>
        <p:blipFill>
          <a:blip r:embed="rId3"/>
          <a:stretch>
            <a:fillRect/>
          </a:stretch>
        </p:blipFill>
        <p:spPr>
          <a:xfrm>
            <a:off x="3358638" y="3128872"/>
            <a:ext cx="5440854" cy="681126"/>
          </a:xfrm>
          <a:prstGeom prst="rect">
            <a:avLst/>
          </a:prstGeom>
        </p:spPr>
      </p:pic>
      <p:pic>
        <p:nvPicPr>
          <p:cNvPr id="3" name="Picture 4" descr="Logo&#10;&#10;Description automatically generated">
            <a:extLst>
              <a:ext uri="{FF2B5EF4-FFF2-40B4-BE49-F238E27FC236}">
                <a16:creationId xmlns:a16="http://schemas.microsoft.com/office/drawing/2014/main" id="{84E9566A-FC70-DB7A-3060-6C0347009D4E}"/>
              </a:ext>
            </a:extLst>
          </p:cNvPr>
          <p:cNvPicPr>
            <a:picLocks noChangeAspect="1"/>
          </p:cNvPicPr>
          <p:nvPr userDrawn="1"/>
        </p:nvPicPr>
        <p:blipFill>
          <a:blip r:embed="rId4"/>
          <a:stretch>
            <a:fillRect/>
          </a:stretch>
        </p:blipFill>
        <p:spPr>
          <a:xfrm>
            <a:off x="4851400" y="3809999"/>
            <a:ext cx="3948092" cy="251854"/>
          </a:xfrm>
          <a:prstGeom prst="rect">
            <a:avLst/>
          </a:prstGeom>
        </p:spPr>
      </p:pic>
    </p:spTree>
    <p:extLst>
      <p:ext uri="{BB962C8B-B14F-4D97-AF65-F5344CB8AC3E}">
        <p14:creationId xmlns:p14="http://schemas.microsoft.com/office/powerpoint/2010/main" val="2056622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nimation + logga m. myndigheter">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1EA7D4B6-2D91-B859-0992-532902118058}"/>
              </a:ext>
            </a:extLst>
          </p:cNvPr>
          <p:cNvPicPr>
            <a:picLocks noChangeAspect="1"/>
          </p:cNvPicPr>
          <p:nvPr userDrawn="1"/>
        </p:nvPicPr>
        <p:blipFill>
          <a:blip r:embed="rId2"/>
          <a:stretch>
            <a:fillRect/>
          </a:stretch>
        </p:blipFill>
        <p:spPr>
          <a:xfrm>
            <a:off x="0" y="18"/>
            <a:ext cx="12268199" cy="6938833"/>
          </a:xfrm>
          <a:prstGeom prst="rect">
            <a:avLst/>
          </a:prstGeom>
        </p:spPr>
      </p:pic>
      <p:pic>
        <p:nvPicPr>
          <p:cNvPr id="4" name="Bildobjekt 3" descr="En bild som visar text, clipart&#10;&#10;Automatiskt genererad beskrivning">
            <a:extLst>
              <a:ext uri="{FF2B5EF4-FFF2-40B4-BE49-F238E27FC236}">
                <a16:creationId xmlns:a16="http://schemas.microsoft.com/office/drawing/2014/main" id="{23BAF214-7C55-EF81-F1F4-EB74A82C1F2C}"/>
              </a:ext>
            </a:extLst>
          </p:cNvPr>
          <p:cNvPicPr>
            <a:picLocks noChangeAspect="1"/>
          </p:cNvPicPr>
          <p:nvPr userDrawn="1"/>
        </p:nvPicPr>
        <p:blipFill>
          <a:blip r:embed="rId3"/>
          <a:stretch>
            <a:fillRect/>
          </a:stretch>
        </p:blipFill>
        <p:spPr>
          <a:xfrm>
            <a:off x="3358638" y="3128872"/>
            <a:ext cx="5440854" cy="681126"/>
          </a:xfrm>
          <a:prstGeom prst="rect">
            <a:avLst/>
          </a:prstGeom>
        </p:spPr>
      </p:pic>
      <p:pic>
        <p:nvPicPr>
          <p:cNvPr id="3" name="Picture 4" descr="Logo&#10;&#10;Description automatically generated">
            <a:extLst>
              <a:ext uri="{FF2B5EF4-FFF2-40B4-BE49-F238E27FC236}">
                <a16:creationId xmlns:a16="http://schemas.microsoft.com/office/drawing/2014/main" id="{84E9566A-FC70-DB7A-3060-6C0347009D4E}"/>
              </a:ext>
            </a:extLst>
          </p:cNvPr>
          <p:cNvPicPr>
            <a:picLocks noChangeAspect="1"/>
          </p:cNvPicPr>
          <p:nvPr userDrawn="1"/>
        </p:nvPicPr>
        <p:blipFill>
          <a:blip r:embed="rId4"/>
          <a:stretch>
            <a:fillRect/>
          </a:stretch>
        </p:blipFill>
        <p:spPr>
          <a:xfrm>
            <a:off x="4851400" y="3809999"/>
            <a:ext cx="3948092" cy="251854"/>
          </a:xfrm>
          <a:prstGeom prst="rect">
            <a:avLst/>
          </a:prstGeom>
        </p:spPr>
      </p:pic>
    </p:spTree>
    <p:extLst>
      <p:ext uri="{BB962C8B-B14F-4D97-AF65-F5344CB8AC3E}">
        <p14:creationId xmlns:p14="http://schemas.microsoft.com/office/powerpoint/2010/main" val="1077803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nimation + rubrik">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91F56D08-F7F7-CCD1-426F-3158F301D40F}"/>
              </a:ext>
            </a:extLst>
          </p:cNvPr>
          <p:cNvPicPr>
            <a:picLocks noChangeAspect="1"/>
          </p:cNvPicPr>
          <p:nvPr userDrawn="1"/>
        </p:nvPicPr>
        <p:blipFill>
          <a:blip r:embed="rId2"/>
          <a:stretch>
            <a:fillRect/>
          </a:stretch>
        </p:blipFill>
        <p:spPr>
          <a:xfrm>
            <a:off x="-38100" y="0"/>
            <a:ext cx="12268199" cy="6938833"/>
          </a:xfrm>
          <a:prstGeom prst="rect">
            <a:avLst/>
          </a:prstGeom>
        </p:spPr>
      </p:pic>
      <p:sp>
        <p:nvSpPr>
          <p:cNvPr id="11" name="Rubrik 10">
            <a:extLst>
              <a:ext uri="{FF2B5EF4-FFF2-40B4-BE49-F238E27FC236}">
                <a16:creationId xmlns:a16="http://schemas.microsoft.com/office/drawing/2014/main" id="{11DD4B67-6836-9D2D-D0EA-90DB5D08E815}"/>
              </a:ext>
            </a:extLst>
          </p:cNvPr>
          <p:cNvSpPr>
            <a:spLocks noGrp="1"/>
          </p:cNvSpPr>
          <p:nvPr>
            <p:ph type="title" hasCustomPrompt="1"/>
          </p:nvPr>
        </p:nvSpPr>
        <p:spPr>
          <a:xfrm>
            <a:off x="1702777" y="2150718"/>
            <a:ext cx="8786446" cy="2556563"/>
          </a:xfrm>
        </p:spPr>
        <p:txBody>
          <a:bodyPr anchor="ctr">
            <a:noAutofit/>
          </a:bodyPr>
          <a:lstStyle>
            <a:lvl1pPr algn="ctr">
              <a:defRPr sz="6000">
                <a:solidFill>
                  <a:schemeClr val="bg1"/>
                </a:solidFill>
              </a:defRPr>
            </a:lvl1pPr>
          </a:lstStyle>
          <a:p>
            <a:pPr lvl="0"/>
            <a:r>
              <a:rPr lang="sv-SE"/>
              <a:t>Klicka här för att ändra format på bakgrundstexten</a:t>
            </a:r>
          </a:p>
        </p:txBody>
      </p:sp>
      <p:sp>
        <p:nvSpPr>
          <p:cNvPr id="15" name="Platshållare för text 14">
            <a:extLst>
              <a:ext uri="{FF2B5EF4-FFF2-40B4-BE49-F238E27FC236}">
                <a16:creationId xmlns:a16="http://schemas.microsoft.com/office/drawing/2014/main" id="{30526CC8-8844-B702-DC39-56EC40747A73}"/>
              </a:ext>
            </a:extLst>
          </p:cNvPr>
          <p:cNvSpPr>
            <a:spLocks noGrp="1"/>
          </p:cNvSpPr>
          <p:nvPr>
            <p:ph type="body" sz="quarter" idx="10"/>
          </p:nvPr>
        </p:nvSpPr>
        <p:spPr>
          <a:xfrm>
            <a:off x="1702777" y="4843235"/>
            <a:ext cx="8786446" cy="452475"/>
          </a:xfrm>
        </p:spPr>
        <p:txBody>
          <a:bodyPr>
            <a:normAutofit/>
          </a:bodyPr>
          <a:lstStyle>
            <a:lvl1pPr marL="0" indent="0" algn="ctr">
              <a:buNone/>
              <a:defRPr sz="2400">
                <a:solidFill>
                  <a:schemeClr val="bg1"/>
                </a:solidFill>
              </a:defRPr>
            </a:lvl1pPr>
          </a:lstStyle>
          <a:p>
            <a:pPr lvl="0"/>
            <a:r>
              <a:rPr lang="sv-SE"/>
              <a:t>Klicka här för att ändra format på bakgrundstexten</a:t>
            </a:r>
          </a:p>
        </p:txBody>
      </p:sp>
      <p:pic>
        <p:nvPicPr>
          <p:cNvPr id="4" name="Bildobjekt 3" descr="En bild som visar text, clipart&#10;&#10;Automatiskt genererad beskrivning">
            <a:extLst>
              <a:ext uri="{FF2B5EF4-FFF2-40B4-BE49-F238E27FC236}">
                <a16:creationId xmlns:a16="http://schemas.microsoft.com/office/drawing/2014/main" id="{3E53EFF1-D4F7-558B-18AA-F87D419149E9}"/>
              </a:ext>
            </a:extLst>
          </p:cNvPr>
          <p:cNvPicPr>
            <a:picLocks noChangeAspect="1"/>
          </p:cNvPicPr>
          <p:nvPr userDrawn="1"/>
        </p:nvPicPr>
        <p:blipFill>
          <a:blip r:embed="rId3"/>
          <a:stretch>
            <a:fillRect/>
          </a:stretch>
        </p:blipFill>
        <p:spPr>
          <a:xfrm>
            <a:off x="10151533" y="6403017"/>
            <a:ext cx="1749387" cy="219001"/>
          </a:xfrm>
          <a:prstGeom prst="rect">
            <a:avLst/>
          </a:prstGeom>
        </p:spPr>
      </p:pic>
    </p:spTree>
    <p:extLst>
      <p:ext uri="{BB962C8B-B14F-4D97-AF65-F5344CB8AC3E}">
        <p14:creationId xmlns:p14="http://schemas.microsoft.com/office/powerpoint/2010/main" val="11921141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Rubrik och innehåll - 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a:xfrm>
            <a:off x="719138" y="719138"/>
            <a:ext cx="10752138" cy="659957"/>
          </a:xfrm>
          <a:prstGeom prst="rect">
            <a:avLst/>
          </a:prstGeom>
        </p:spPr>
        <p:txBody>
          <a:bodyPr/>
          <a:lstStyle>
            <a:lvl1pPr>
              <a:defRPr>
                <a:solidFill>
                  <a:schemeClr val="accent5"/>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717612" y="2119313"/>
            <a:ext cx="10755190" cy="40179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lvl1pPr>
              <a:defRPr>
                <a:solidFill>
                  <a:schemeClr val="bg1"/>
                </a:solidFill>
              </a:defRPr>
            </a:lvl1pPr>
          </a:lstStyle>
          <a:p>
            <a:fld id="{FD403CD0-842C-4BCD-83D3-BB78B185EE38}" type="datetimeFigureOut">
              <a:rPr lang="sv-SE" smtClean="0"/>
              <a:pPr/>
              <a:t>2024-08-19</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pic>
        <p:nvPicPr>
          <p:cNvPr id="7" name="Bild 6">
            <a:extLst>
              <a:ext uri="{FF2B5EF4-FFF2-40B4-BE49-F238E27FC236}">
                <a16:creationId xmlns:a16="http://schemas.microsoft.com/office/drawing/2014/main" id="{5DF2DA38-4EB7-8A0D-08F7-1CD46A55EE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2708711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elsida 4">
    <p:bg>
      <p:bgPr>
        <a:blipFill dpi="0" rotWithShape="1">
          <a:blip r:embed="rId2"/>
          <a:srcRect/>
          <a:stretch>
            <a:fillRect t="-9000" b="-9000"/>
          </a:stretch>
        </a:blip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2A44191-897B-E5BC-15EB-E37B65716BAF}"/>
              </a:ext>
            </a:extLst>
          </p:cNvPr>
          <p:cNvSpPr/>
          <p:nvPr userDrawn="1"/>
        </p:nvSpPr>
        <p:spPr>
          <a:xfrm>
            <a:off x="0" y="0"/>
            <a:ext cx="12192000" cy="685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67" err="1">
              <a:cs typeface="Arial" panose="020B0604020202020204" pitchFamily="34" charset="0"/>
            </a:endParaRPr>
          </a:p>
        </p:txBody>
      </p:sp>
      <p:sp>
        <p:nvSpPr>
          <p:cNvPr id="19" name="Rektangel 18">
            <a:extLst>
              <a:ext uri="{FF2B5EF4-FFF2-40B4-BE49-F238E27FC236}">
                <a16:creationId xmlns:a16="http://schemas.microsoft.com/office/drawing/2014/main" id="{B2B50DA0-1693-550E-470D-7DF11F8C2F47}"/>
              </a:ext>
            </a:extLst>
          </p:cNvPr>
          <p:cNvSpPr/>
          <p:nvPr userDrawn="1"/>
        </p:nvSpPr>
        <p:spPr>
          <a:xfrm>
            <a:off x="0" y="0"/>
            <a:ext cx="12192000" cy="685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67" err="1">
              <a:cs typeface="Arial" panose="020B0604020202020204" pitchFamily="34" charset="0"/>
            </a:endParaRPr>
          </a:p>
        </p:txBody>
      </p:sp>
      <p:pic>
        <p:nvPicPr>
          <p:cNvPr id="14" name="Bild 13">
            <a:extLst>
              <a:ext uri="{FF2B5EF4-FFF2-40B4-BE49-F238E27FC236}">
                <a16:creationId xmlns:a16="http://schemas.microsoft.com/office/drawing/2014/main" id="{AE287A73-2E0F-45E2-4EEE-E6478DA7CB6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1849100" cy="6858000"/>
          </a:xfrm>
          <a:prstGeom prst="rect">
            <a:avLst/>
          </a:prstGeom>
        </p:spPr>
      </p:pic>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717612" y="6991199"/>
            <a:ext cx="815913" cy="260349"/>
          </a:xfrm>
        </p:spPr>
        <p:txBody>
          <a:bodyPr/>
          <a:lstStyle>
            <a:lvl1pPr>
              <a:defRPr>
                <a:solidFill>
                  <a:schemeClr val="tx1">
                    <a:lumMod val="65000"/>
                    <a:lumOff val="35000"/>
                    <a:alpha val="0"/>
                  </a:schemeClr>
                </a:solidFill>
              </a:defRPr>
            </a:lvl1pPr>
          </a:lstStyle>
          <a:p>
            <a:fld id="{FD403CD0-842C-4BCD-83D3-BB78B185EE38}" type="datetimeFigureOut">
              <a:rPr lang="sv-SE" smtClean="0"/>
              <a:pPr/>
              <a:t>2024-08-19</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1533525" y="6991199"/>
            <a:ext cx="6619875" cy="260349"/>
          </a:xfrm>
        </p:spPr>
        <p:txBody>
          <a:bodyPr/>
          <a:lstStyle>
            <a:lvl1pPr>
              <a:defRPr>
                <a:solidFill>
                  <a:schemeClr val="tx1">
                    <a:lumMod val="65000"/>
                    <a:lumOff val="35000"/>
                    <a:alpha val="0"/>
                  </a:schemeClr>
                </a:solidFill>
              </a:defRPr>
            </a:lvl1p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10599" y="6991199"/>
            <a:ext cx="2860677" cy="260349"/>
          </a:xfrm>
        </p:spPr>
        <p:txBody>
          <a:bodyPr/>
          <a:lstStyle>
            <a:lvl1pPr>
              <a:defRPr>
                <a:solidFill>
                  <a:schemeClr val="tx1">
                    <a:lumMod val="65000"/>
                    <a:lumOff val="35000"/>
                    <a:alpha val="0"/>
                  </a:schemeClr>
                </a:solidFill>
              </a:defRPr>
            </a:lvl1pPr>
          </a:lstStyle>
          <a:p>
            <a:fld id="{AE086683-F536-42AB-ABBC-F4803DFE8DBC}" type="slidenum">
              <a:rPr lang="sv-SE" smtClean="0"/>
              <a:pPr/>
              <a:t>‹#›</a:t>
            </a:fld>
            <a:endParaRPr lang="sv-SE"/>
          </a:p>
        </p:txBody>
      </p:sp>
      <p:pic>
        <p:nvPicPr>
          <p:cNvPr id="10" name="Bild 9">
            <a:extLst>
              <a:ext uri="{FF2B5EF4-FFF2-40B4-BE49-F238E27FC236}">
                <a16:creationId xmlns:a16="http://schemas.microsoft.com/office/drawing/2014/main" id="{8CF9A8DE-EAFC-6A4E-06A1-36531540A78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19138" y="6487497"/>
            <a:ext cx="1457176" cy="166742"/>
          </a:xfrm>
          <a:prstGeom prst="rect">
            <a:avLst/>
          </a:prstGeom>
        </p:spPr>
      </p:pic>
      <p:sp>
        <p:nvSpPr>
          <p:cNvPr id="11" name="textruta 10">
            <a:extLst>
              <a:ext uri="{FF2B5EF4-FFF2-40B4-BE49-F238E27FC236}">
                <a16:creationId xmlns:a16="http://schemas.microsoft.com/office/drawing/2014/main" id="{C41AE6F0-8DC6-3C66-F09F-AF336AFA8B94}"/>
              </a:ext>
            </a:extLst>
          </p:cNvPr>
          <p:cNvSpPr txBox="1"/>
          <p:nvPr userDrawn="1"/>
        </p:nvSpPr>
        <p:spPr>
          <a:xfrm>
            <a:off x="0" y="-367488"/>
            <a:ext cx="5118100" cy="234287"/>
          </a:xfrm>
          <a:prstGeom prst="rect">
            <a:avLst/>
          </a:prstGeom>
          <a:solidFill>
            <a:schemeClr val="accent6"/>
          </a:solidFill>
        </p:spPr>
        <p:txBody>
          <a:bodyPr wrap="square" lIns="36000" tIns="36000" rIns="36000" bIns="36000" rtlCol="0">
            <a:spAutoFit/>
          </a:bodyPr>
          <a:lstStyle/>
          <a:p>
            <a:pPr algn="l"/>
            <a:r>
              <a:rPr lang="sv-SE" sz="1050">
                <a:solidFill>
                  <a:schemeClr val="bg1"/>
                </a:solidFill>
              </a:rPr>
              <a:t>För att ändra bild i bakgrunden: Högerklicka på bakgrunden, välj formatera bakgrund</a:t>
            </a:r>
          </a:p>
        </p:txBody>
      </p:sp>
      <p:sp>
        <p:nvSpPr>
          <p:cNvPr id="16" name="Rubrik 1">
            <a:extLst>
              <a:ext uri="{FF2B5EF4-FFF2-40B4-BE49-F238E27FC236}">
                <a16:creationId xmlns:a16="http://schemas.microsoft.com/office/drawing/2014/main" id="{504431FE-1F1A-C2CF-26FF-5971429220F0}"/>
              </a:ext>
            </a:extLst>
          </p:cNvPr>
          <p:cNvSpPr>
            <a:spLocks noGrp="1"/>
          </p:cNvSpPr>
          <p:nvPr>
            <p:ph type="ctrTitle"/>
          </p:nvPr>
        </p:nvSpPr>
        <p:spPr>
          <a:xfrm>
            <a:off x="719139" y="719138"/>
            <a:ext cx="8018462" cy="4017962"/>
          </a:xfrm>
          <a:prstGeom prst="rect">
            <a:avLst/>
          </a:prstGeom>
        </p:spPr>
        <p:txBody>
          <a:bodyPr anchor="b"/>
          <a:lstStyle>
            <a:lvl1pPr algn="l">
              <a:lnSpc>
                <a:spcPct val="70000"/>
              </a:lnSpc>
              <a:defRPr sz="6600">
                <a:solidFill>
                  <a:schemeClr val="accent5"/>
                </a:solidFill>
              </a:defRPr>
            </a:lvl1pPr>
          </a:lstStyle>
          <a:p>
            <a:r>
              <a:rPr lang="sv-SE"/>
              <a:t>Klicka här för att ändra mall för rubrikformat</a:t>
            </a:r>
          </a:p>
        </p:txBody>
      </p:sp>
      <p:sp>
        <p:nvSpPr>
          <p:cNvPr id="17" name="Underrubrik 2">
            <a:extLst>
              <a:ext uri="{FF2B5EF4-FFF2-40B4-BE49-F238E27FC236}">
                <a16:creationId xmlns:a16="http://schemas.microsoft.com/office/drawing/2014/main" id="{E48BD2C6-842F-5509-27D0-8585FE419024}"/>
              </a:ext>
            </a:extLst>
          </p:cNvPr>
          <p:cNvSpPr>
            <a:spLocks noGrp="1"/>
          </p:cNvSpPr>
          <p:nvPr>
            <p:ph type="subTitle" idx="1"/>
          </p:nvPr>
        </p:nvSpPr>
        <p:spPr>
          <a:xfrm>
            <a:off x="719139" y="4918075"/>
            <a:ext cx="8018462" cy="1219200"/>
          </a:xfrm>
        </p:spPr>
        <p:txBody>
          <a:bodyPr/>
          <a:lstStyle>
            <a:lvl1pPr marL="0" indent="0" algn="l">
              <a:buNone/>
              <a:defRPr sz="280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Tree>
    <p:extLst>
      <p:ext uri="{BB962C8B-B14F-4D97-AF65-F5344CB8AC3E}">
        <p14:creationId xmlns:p14="http://schemas.microsoft.com/office/powerpoint/2010/main" val="1277709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Text och bild vänster">
    <p:bg>
      <p:bgRef idx="1001">
        <a:schemeClr val="bg1"/>
      </p:bgRef>
    </p:bg>
    <p:spTree>
      <p:nvGrpSpPr>
        <p:cNvPr id="1" name=""/>
        <p:cNvGrpSpPr/>
        <p:nvPr/>
      </p:nvGrpSpPr>
      <p:grpSpPr>
        <a:xfrm>
          <a:off x="0" y="0"/>
          <a:ext cx="0" cy="0"/>
          <a:chOff x="0" y="0"/>
          <a:chExt cx="0" cy="0"/>
        </a:xfrm>
      </p:grpSpPr>
      <p:sp>
        <p:nvSpPr>
          <p:cNvPr id="22" name="Rektangel 21"/>
          <p:cNvSpPr/>
          <p:nvPr userDrawn="1"/>
        </p:nvSpPr>
        <p:spPr>
          <a:xfrm>
            <a:off x="0" y="0"/>
            <a:ext cx="749300" cy="838195"/>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10000"/>
              </a:lnSpc>
            </a:pPr>
            <a:endParaRPr lang="sv-SE" sz="1500">
              <a:cs typeface="Arial" panose="020B0604020202020204" pitchFamily="34" charset="0"/>
            </a:endParaRPr>
          </a:p>
        </p:txBody>
      </p:sp>
      <p:sp>
        <p:nvSpPr>
          <p:cNvPr id="19" name="Platshållare för bild 18"/>
          <p:cNvSpPr>
            <a:spLocks noGrp="1"/>
          </p:cNvSpPr>
          <p:nvPr>
            <p:ph type="pic" sz="quarter" idx="15"/>
          </p:nvPr>
        </p:nvSpPr>
        <p:spPr>
          <a:xfrm>
            <a:off x="0" y="0"/>
            <a:ext cx="5702932" cy="6858000"/>
          </a:xfrm>
          <a:custGeom>
            <a:avLst/>
            <a:gdLst>
              <a:gd name="connsiteX0" fmla="*/ 146386 w 5702932"/>
              <a:gd name="connsiteY0" fmla="*/ 146158 h 6858000"/>
              <a:gd name="connsiteX1" fmla="*/ 190797 w 5702932"/>
              <a:gd name="connsiteY1" fmla="*/ 256593 h 6858000"/>
              <a:gd name="connsiteX2" fmla="*/ 152730 w 5702932"/>
              <a:gd name="connsiteY2" fmla="*/ 256593 h 6858000"/>
              <a:gd name="connsiteX3" fmla="*/ 152730 w 5702932"/>
              <a:gd name="connsiteY3" fmla="*/ 397998 h 6858000"/>
              <a:gd name="connsiteX4" fmla="*/ 275210 w 5702932"/>
              <a:gd name="connsiteY4" fmla="*/ 468754 h 6858000"/>
              <a:gd name="connsiteX5" fmla="*/ 311986 w 5702932"/>
              <a:gd name="connsiteY5" fmla="*/ 404988 h 6858000"/>
              <a:gd name="connsiteX6" fmla="*/ 226283 w 5702932"/>
              <a:gd name="connsiteY6" fmla="*/ 355523 h 6858000"/>
              <a:gd name="connsiteX7" fmla="*/ 226283 w 5702932"/>
              <a:gd name="connsiteY7" fmla="*/ 355415 h 6858000"/>
              <a:gd name="connsiteX8" fmla="*/ 226283 w 5702932"/>
              <a:gd name="connsiteY8" fmla="*/ 284337 h 6858000"/>
              <a:gd name="connsiteX9" fmla="*/ 305749 w 5702932"/>
              <a:gd name="connsiteY9" fmla="*/ 305520 h 6858000"/>
              <a:gd name="connsiteX10" fmla="*/ 305749 w 5702932"/>
              <a:gd name="connsiteY10" fmla="*/ 231969 h 6858000"/>
              <a:gd name="connsiteX11" fmla="*/ 219938 w 5702932"/>
              <a:gd name="connsiteY11" fmla="*/ 146158 h 6858000"/>
              <a:gd name="connsiteX12" fmla="*/ 0 w 5702932"/>
              <a:gd name="connsiteY12" fmla="*/ 0 h 6858000"/>
              <a:gd name="connsiteX13" fmla="*/ 4244975 w 5702932"/>
              <a:gd name="connsiteY13" fmla="*/ 0 h 6858000"/>
              <a:gd name="connsiteX14" fmla="*/ 4244975 w 5702932"/>
              <a:gd name="connsiteY14" fmla="*/ 6011700 h 6858000"/>
              <a:gd name="connsiteX15" fmla="*/ 4243006 w 5702932"/>
              <a:gd name="connsiteY15" fmla="*/ 6015111 h 6858000"/>
              <a:gd name="connsiteX16" fmla="*/ 5702932 w 5702932"/>
              <a:gd name="connsiteY16" fmla="*/ 6858000 h 6858000"/>
              <a:gd name="connsiteX17" fmla="*/ 0 w 5702932"/>
              <a:gd name="connsiteY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02932" h="6858000">
                <a:moveTo>
                  <a:pt x="146386" y="146158"/>
                </a:moveTo>
                <a:cubicBezTo>
                  <a:pt x="146386" y="187665"/>
                  <a:pt x="162193" y="226699"/>
                  <a:pt x="190797" y="256593"/>
                </a:cubicBezTo>
                <a:lnTo>
                  <a:pt x="152730" y="256593"/>
                </a:lnTo>
                <a:lnTo>
                  <a:pt x="152730" y="397998"/>
                </a:lnTo>
                <a:lnTo>
                  <a:pt x="275210" y="468754"/>
                </a:lnTo>
                <a:lnTo>
                  <a:pt x="311986" y="404988"/>
                </a:lnTo>
                <a:lnTo>
                  <a:pt x="226283" y="355523"/>
                </a:lnTo>
                <a:lnTo>
                  <a:pt x="226283" y="355415"/>
                </a:lnTo>
                <a:lnTo>
                  <a:pt x="226283" y="284337"/>
                </a:lnTo>
                <a:cubicBezTo>
                  <a:pt x="250155" y="298101"/>
                  <a:pt x="277468" y="305520"/>
                  <a:pt x="305749" y="305520"/>
                </a:cubicBezTo>
                <a:lnTo>
                  <a:pt x="305749" y="231969"/>
                </a:lnTo>
                <a:cubicBezTo>
                  <a:pt x="258435" y="231969"/>
                  <a:pt x="219938" y="193472"/>
                  <a:pt x="219938" y="146158"/>
                </a:cubicBezTo>
                <a:close/>
                <a:moveTo>
                  <a:pt x="0" y="0"/>
                </a:moveTo>
                <a:lnTo>
                  <a:pt x="4244975" y="0"/>
                </a:lnTo>
                <a:lnTo>
                  <a:pt x="4244975" y="6011700"/>
                </a:lnTo>
                <a:lnTo>
                  <a:pt x="4243006" y="6015111"/>
                </a:lnTo>
                <a:lnTo>
                  <a:pt x="5702932" y="6858000"/>
                </a:lnTo>
                <a:lnTo>
                  <a:pt x="0" y="6858000"/>
                </a:lnTo>
                <a:close/>
              </a:path>
            </a:pathLst>
          </a:custGeom>
          <a:solidFill>
            <a:schemeClr val="accent6"/>
          </a:solidFill>
        </p:spPr>
        <p:txBody>
          <a:bodyPr wrap="square" lIns="576000" tIns="72000">
            <a:noAutofit/>
          </a:bodyPr>
          <a:lstStyle>
            <a:lvl1pPr marL="0" indent="0">
              <a:buNone/>
              <a:defRPr sz="1200">
                <a:solidFill>
                  <a:schemeClr val="bg1"/>
                </a:solidFill>
              </a:defRPr>
            </a:lvl1pPr>
          </a:lstStyle>
          <a:p>
            <a:r>
              <a:rPr lang="sv-SE"/>
              <a:t>Klicka på ikonen för att lägga till en bild</a:t>
            </a:r>
          </a:p>
        </p:txBody>
      </p:sp>
      <p:sp>
        <p:nvSpPr>
          <p:cNvPr id="2" name="Rubrik 1"/>
          <p:cNvSpPr>
            <a:spLocks noGrp="1"/>
          </p:cNvSpPr>
          <p:nvPr>
            <p:ph type="title"/>
          </p:nvPr>
        </p:nvSpPr>
        <p:spPr>
          <a:xfrm>
            <a:off x="5162550" y="1119189"/>
            <a:ext cx="5688013" cy="1547778"/>
          </a:xfrm>
        </p:spPr>
        <p:txBody>
          <a:bodyPr/>
          <a:lstStyle>
            <a:lvl1pPr>
              <a:defRPr>
                <a:solidFill>
                  <a:schemeClr val="accent1"/>
                </a:solidFill>
              </a:defRPr>
            </a:lvl1pPr>
          </a:lstStyle>
          <a:p>
            <a:r>
              <a:rPr lang="sv-SE"/>
              <a:t>Klicka här för att ändra mall för rubrikformat</a:t>
            </a:r>
          </a:p>
        </p:txBody>
      </p:sp>
      <p:sp>
        <p:nvSpPr>
          <p:cNvPr id="4" name="Platshållare för datum 3"/>
          <p:cNvSpPr>
            <a:spLocks noGrp="1"/>
          </p:cNvSpPr>
          <p:nvPr>
            <p:ph type="dt" sz="half" idx="10"/>
          </p:nvPr>
        </p:nvSpPr>
        <p:spPr/>
        <p:txBody>
          <a:bodyPr/>
          <a:lstStyle/>
          <a:p>
            <a:fld id="{A227D8BA-1D26-46E8-9BBB-B17D9B6D744D}" type="datetime1">
              <a:rPr lang="sv-SE" smtClean="0"/>
              <a:t>2024-08-19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AE086683-F536-42AB-ABBC-F4803DFE8DBC}" type="slidenum">
              <a:rPr lang="sv-SE" smtClean="0"/>
              <a:t>‹#›</a:t>
            </a:fld>
            <a:endParaRPr lang="sv-SE"/>
          </a:p>
        </p:txBody>
      </p:sp>
      <p:sp>
        <p:nvSpPr>
          <p:cNvPr id="9" name="Platshållare för text 8"/>
          <p:cNvSpPr>
            <a:spLocks noGrp="1"/>
          </p:cNvSpPr>
          <p:nvPr>
            <p:ph type="body" sz="quarter" idx="14"/>
          </p:nvPr>
        </p:nvSpPr>
        <p:spPr>
          <a:xfrm>
            <a:off x="5221287" y="2794001"/>
            <a:ext cx="5629276" cy="321786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3" name="Platshållare för text 15"/>
          <p:cNvSpPr>
            <a:spLocks noGrp="1"/>
          </p:cNvSpPr>
          <p:nvPr>
            <p:ph type="body" sz="quarter" idx="16" hasCustomPrompt="1"/>
          </p:nvPr>
        </p:nvSpPr>
        <p:spPr>
          <a:xfrm>
            <a:off x="107156" y="6605588"/>
            <a:ext cx="820800" cy="172800"/>
          </a:xfrm>
          <a: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lstStyle>
            <a:lvl1pPr marL="0" indent="0">
              <a:buNone/>
              <a:defRPr>
                <a:solidFill>
                  <a:schemeClr val="bg1"/>
                </a:solidFill>
              </a:defRPr>
            </a:lvl1pPr>
            <a:lvl2pPr marL="144000" indent="0">
              <a:buNone/>
            </a:lvl2pPr>
            <a:lvl3pPr marL="288000" indent="0">
              <a:buNone/>
            </a:lvl3pPr>
            <a:lvl4pPr marL="432000" indent="0">
              <a:buNone/>
            </a:lvl4pPr>
            <a:lvl5pPr marL="576000" indent="0">
              <a:buNone/>
            </a:lvl5pPr>
          </a:lstStyle>
          <a:p>
            <a:pPr lvl="0"/>
            <a:r>
              <a:rPr lang="sv-SE"/>
              <a:t> </a:t>
            </a:r>
          </a:p>
        </p:txBody>
      </p:sp>
      <p:sp>
        <p:nvSpPr>
          <p:cNvPr id="24" name="Platshållare för text 17"/>
          <p:cNvSpPr>
            <a:spLocks noGrp="1"/>
          </p:cNvSpPr>
          <p:nvPr>
            <p:ph type="body" sz="quarter" idx="17" hasCustomPrompt="1"/>
          </p:nvPr>
        </p:nvSpPr>
        <p:spPr>
          <a:xfrm>
            <a:off x="147000" y="6610204"/>
            <a:ext cx="11898000" cy="3600"/>
          </a:xfrm>
          <a:solidFill>
            <a:schemeClr val="tx1"/>
          </a:solidFill>
        </p:spPr>
        <p:txBody>
          <a:bodyPr/>
          <a:lstStyle>
            <a:lvl1pPr marL="0" indent="0">
              <a:buNone/>
            </a:lvl1pPr>
          </a:lstStyle>
          <a:p>
            <a:pPr lvl="0"/>
            <a:r>
              <a:rPr lang="sv-SE"/>
              <a:t> </a:t>
            </a:r>
          </a:p>
        </p:txBody>
      </p:sp>
    </p:spTree>
    <p:extLst>
      <p:ext uri="{BB962C8B-B14F-4D97-AF65-F5344CB8AC3E}">
        <p14:creationId xmlns:p14="http://schemas.microsoft.com/office/powerpoint/2010/main" val="106916000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7FDA83-FFEA-0880-5AE7-55D734110A51}"/>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B604A7E4-C95B-0E9A-48BC-C4381FC460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279ED64C-E3BC-FA74-CB50-50FBEEE4C4EB}"/>
              </a:ext>
            </a:extLst>
          </p:cNvPr>
          <p:cNvSpPr>
            <a:spLocks noGrp="1"/>
          </p:cNvSpPr>
          <p:nvPr>
            <p:ph type="dt" sz="half" idx="10"/>
          </p:nvPr>
        </p:nvSpPr>
        <p:spPr/>
        <p:txBody>
          <a:bodyPr/>
          <a:lstStyle/>
          <a:p>
            <a:fld id="{A2EE550E-ED59-4801-A41B-B9B6D774FC1A}" type="datetimeFigureOut">
              <a:rPr lang="sv-SE" smtClean="0"/>
              <a:t>2024-08-19</a:t>
            </a:fld>
            <a:endParaRPr lang="sv-SE"/>
          </a:p>
        </p:txBody>
      </p:sp>
      <p:sp>
        <p:nvSpPr>
          <p:cNvPr id="5" name="Platshållare för sidfot 4">
            <a:extLst>
              <a:ext uri="{FF2B5EF4-FFF2-40B4-BE49-F238E27FC236}">
                <a16:creationId xmlns:a16="http://schemas.microsoft.com/office/drawing/2014/main" id="{67E8C290-3EE8-C84E-ECB1-2600186533A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62F981C-A771-A7F7-8FE3-8984000FC28B}"/>
              </a:ext>
            </a:extLst>
          </p:cNvPr>
          <p:cNvSpPr>
            <a:spLocks noGrp="1"/>
          </p:cNvSpPr>
          <p:nvPr>
            <p:ph type="sldNum" sz="quarter" idx="12"/>
          </p:nvPr>
        </p:nvSpPr>
        <p:spPr/>
        <p:txBody>
          <a:bodyPr/>
          <a:lstStyle/>
          <a:p>
            <a:fld id="{F3557942-A2AE-4DED-A650-CA578E743A92}" type="slidenum">
              <a:rPr lang="sv-SE" smtClean="0"/>
              <a:t>‹#›</a:t>
            </a:fld>
            <a:endParaRPr lang="sv-SE"/>
          </a:p>
        </p:txBody>
      </p:sp>
    </p:spTree>
    <p:extLst>
      <p:ext uri="{BB962C8B-B14F-4D97-AF65-F5344CB8AC3E}">
        <p14:creationId xmlns:p14="http://schemas.microsoft.com/office/powerpoint/2010/main" val="3815513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1_Helbild (ljus) och text">
    <p:bg>
      <p:bgPr>
        <a:solidFill>
          <a:schemeClr val="tx1"/>
        </a:solidFill>
        <a:effectLst/>
      </p:bgPr>
    </p:bg>
    <p:spTree>
      <p:nvGrpSpPr>
        <p:cNvPr id="1" name=""/>
        <p:cNvGrpSpPr/>
        <p:nvPr/>
      </p:nvGrpSpPr>
      <p:grpSpPr>
        <a:xfrm>
          <a:off x="0" y="0"/>
          <a:ext cx="0" cy="0"/>
          <a:chOff x="0" y="0"/>
          <a:chExt cx="0" cy="0"/>
        </a:xfrm>
      </p:grpSpPr>
      <p:sp>
        <p:nvSpPr>
          <p:cNvPr id="11" name="Platshållare för bild 10"/>
          <p:cNvSpPr>
            <a:spLocks noGrp="1"/>
          </p:cNvSpPr>
          <p:nvPr>
            <p:ph type="pic" sz="quarter" idx="13"/>
          </p:nvPr>
        </p:nvSpPr>
        <p:spPr>
          <a:xfrm>
            <a:off x="0" y="0"/>
            <a:ext cx="12192000" cy="6858000"/>
          </a:xfrm>
          <a:custGeom>
            <a:avLst/>
            <a:gdLst>
              <a:gd name="connsiteX0" fmla="*/ 146386 w 12192000"/>
              <a:gd name="connsiteY0" fmla="*/ 146158 h 6858000"/>
              <a:gd name="connsiteX1" fmla="*/ 190797 w 12192000"/>
              <a:gd name="connsiteY1" fmla="*/ 256593 h 6858000"/>
              <a:gd name="connsiteX2" fmla="*/ 152730 w 12192000"/>
              <a:gd name="connsiteY2" fmla="*/ 256593 h 6858000"/>
              <a:gd name="connsiteX3" fmla="*/ 152730 w 12192000"/>
              <a:gd name="connsiteY3" fmla="*/ 397998 h 6858000"/>
              <a:gd name="connsiteX4" fmla="*/ 275210 w 12192000"/>
              <a:gd name="connsiteY4" fmla="*/ 468754 h 6858000"/>
              <a:gd name="connsiteX5" fmla="*/ 311986 w 12192000"/>
              <a:gd name="connsiteY5" fmla="*/ 404988 h 6858000"/>
              <a:gd name="connsiteX6" fmla="*/ 226283 w 12192000"/>
              <a:gd name="connsiteY6" fmla="*/ 355523 h 6858000"/>
              <a:gd name="connsiteX7" fmla="*/ 226283 w 12192000"/>
              <a:gd name="connsiteY7" fmla="*/ 355415 h 6858000"/>
              <a:gd name="connsiteX8" fmla="*/ 226283 w 12192000"/>
              <a:gd name="connsiteY8" fmla="*/ 284337 h 6858000"/>
              <a:gd name="connsiteX9" fmla="*/ 305749 w 12192000"/>
              <a:gd name="connsiteY9" fmla="*/ 305520 h 6858000"/>
              <a:gd name="connsiteX10" fmla="*/ 305749 w 12192000"/>
              <a:gd name="connsiteY10" fmla="*/ 231969 h 6858000"/>
              <a:gd name="connsiteX11" fmla="*/ 219938 w 12192000"/>
              <a:gd name="connsiteY11" fmla="*/ 146158 h 6858000"/>
              <a:gd name="connsiteX12" fmla="*/ 0 w 12192000"/>
              <a:gd name="connsiteY12" fmla="*/ 0 h 6858000"/>
              <a:gd name="connsiteX13" fmla="*/ 12192000 w 12192000"/>
              <a:gd name="connsiteY13" fmla="*/ 0 h 6858000"/>
              <a:gd name="connsiteX14" fmla="*/ 12192000 w 12192000"/>
              <a:gd name="connsiteY14" fmla="*/ 6858000 h 6858000"/>
              <a:gd name="connsiteX15" fmla="*/ 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46386" y="146158"/>
                </a:moveTo>
                <a:cubicBezTo>
                  <a:pt x="146386" y="187665"/>
                  <a:pt x="162193" y="226699"/>
                  <a:pt x="190797" y="256593"/>
                </a:cubicBezTo>
                <a:lnTo>
                  <a:pt x="152730" y="256593"/>
                </a:lnTo>
                <a:lnTo>
                  <a:pt x="152730" y="397998"/>
                </a:lnTo>
                <a:lnTo>
                  <a:pt x="275210" y="468754"/>
                </a:lnTo>
                <a:lnTo>
                  <a:pt x="311986" y="404988"/>
                </a:lnTo>
                <a:lnTo>
                  <a:pt x="226283" y="355523"/>
                </a:lnTo>
                <a:lnTo>
                  <a:pt x="226283" y="355415"/>
                </a:lnTo>
                <a:lnTo>
                  <a:pt x="226283" y="284337"/>
                </a:lnTo>
                <a:cubicBezTo>
                  <a:pt x="250155" y="298101"/>
                  <a:pt x="277468" y="305520"/>
                  <a:pt x="305749" y="305520"/>
                </a:cubicBezTo>
                <a:lnTo>
                  <a:pt x="305749" y="231969"/>
                </a:lnTo>
                <a:cubicBezTo>
                  <a:pt x="258435" y="231969"/>
                  <a:pt x="219938" y="193472"/>
                  <a:pt x="219938" y="146158"/>
                </a:cubicBezTo>
                <a:close/>
                <a:moveTo>
                  <a:pt x="0" y="0"/>
                </a:moveTo>
                <a:lnTo>
                  <a:pt x="12192000" y="0"/>
                </a:lnTo>
                <a:lnTo>
                  <a:pt x="12192000" y="6858000"/>
                </a:lnTo>
                <a:lnTo>
                  <a:pt x="0" y="6858000"/>
                </a:lnTo>
                <a:close/>
              </a:path>
            </a:pathLst>
          </a:custGeom>
          <a:solidFill>
            <a:schemeClr val="accent6"/>
          </a:solidFill>
        </p:spPr>
        <p:txBody>
          <a:bodyPr wrap="square" lIns="0" tIns="2844000">
            <a:noAutofit/>
          </a:bodyPr>
          <a:lstStyle>
            <a:lvl1pPr marL="0" indent="0" algn="ctr">
              <a:buFontTx/>
              <a:buNone/>
              <a:defRPr sz="1200">
                <a:solidFill>
                  <a:schemeClr val="bg1"/>
                </a:solidFill>
              </a:defRPr>
            </a:lvl1pPr>
          </a:lstStyle>
          <a:p>
            <a:endParaRPr lang="sv-SE"/>
          </a:p>
        </p:txBody>
      </p:sp>
      <p:sp>
        <p:nvSpPr>
          <p:cNvPr id="2" name="Rubrik 1"/>
          <p:cNvSpPr>
            <a:spLocks noGrp="1"/>
          </p:cNvSpPr>
          <p:nvPr>
            <p:ph type="title" hasCustomPrompt="1"/>
          </p:nvPr>
        </p:nvSpPr>
        <p:spPr>
          <a:xfrm>
            <a:off x="317500" y="4019550"/>
            <a:ext cx="10526714" cy="2519366"/>
          </a:xfrm>
        </p:spPr>
        <p:txBody>
          <a:bodyPr anchor="b"/>
          <a:lstStyle>
            <a:lvl1pPr>
              <a:lnSpc>
                <a:spcPct val="80000"/>
              </a:lnSpc>
              <a:defRPr sz="6700" baseline="0">
                <a:solidFill>
                  <a:schemeClr val="accent1"/>
                </a:solidFill>
              </a:defRPr>
            </a:lvl1pPr>
          </a:lstStyle>
          <a:p>
            <a:r>
              <a:rPr lang="en-US" err="1"/>
              <a:t>Klicka</a:t>
            </a:r>
            <a:r>
              <a:rPr lang="en-US"/>
              <a:t> </a:t>
            </a:r>
            <a:r>
              <a:rPr lang="en-US" err="1"/>
              <a:t>här</a:t>
            </a:r>
            <a:r>
              <a:rPr lang="en-US"/>
              <a:t> för </a:t>
            </a:r>
            <a:r>
              <a:rPr lang="en-US" err="1"/>
              <a:t>att</a:t>
            </a:r>
            <a:r>
              <a:rPr lang="en-US"/>
              <a:t> </a:t>
            </a:r>
            <a:r>
              <a:rPr lang="en-US" err="1"/>
              <a:t>ändra</a:t>
            </a:r>
            <a:r>
              <a:rPr lang="en-US"/>
              <a:t> mall för </a:t>
            </a:r>
            <a:r>
              <a:rPr lang="en-US" err="1"/>
              <a:t>rubrikformat</a:t>
            </a:r>
            <a:endParaRPr lang="en-US"/>
          </a:p>
        </p:txBody>
      </p:sp>
      <p:sp>
        <p:nvSpPr>
          <p:cNvPr id="4" name="Platshållare för datum 3"/>
          <p:cNvSpPr>
            <a:spLocks noGrp="1"/>
          </p:cNvSpPr>
          <p:nvPr>
            <p:ph type="dt" sz="half" idx="10"/>
          </p:nvPr>
        </p:nvSpPr>
        <p:spPr/>
        <p:txBody>
          <a:bodyPr/>
          <a:lstStyle>
            <a:lvl1pPr>
              <a:defRPr>
                <a:solidFill>
                  <a:schemeClr val="tx1"/>
                </a:solidFill>
              </a:defRPr>
            </a:lvl1pPr>
          </a:lstStyle>
          <a:p>
            <a:fld id="{C956432F-99AD-4C7F-A8B8-62EB245AB5A5}" type="datetime1">
              <a:rPr lang="en-US" smtClean="0"/>
              <a:t>8/19/2024</a:t>
            </a:fld>
            <a:endParaRPr lang="en-US"/>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en-US"/>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AE086683-F536-42AB-ABBC-F4803DFE8DBC}" type="slidenum">
              <a:rPr lang="en-US" smtClean="0"/>
              <a:t>‹#›</a:t>
            </a:fld>
            <a:endParaRPr lang="en-US"/>
          </a:p>
        </p:txBody>
      </p:sp>
      <p:sp>
        <p:nvSpPr>
          <p:cNvPr id="18" name="Platshållare för text 17"/>
          <p:cNvSpPr>
            <a:spLocks noGrp="1"/>
          </p:cNvSpPr>
          <p:nvPr>
            <p:ph type="body" sz="quarter" idx="15" hasCustomPrompt="1"/>
          </p:nvPr>
        </p:nvSpPr>
        <p:spPr>
          <a:xfrm>
            <a:off x="147000" y="6610204"/>
            <a:ext cx="11898000" cy="3600"/>
          </a:xfrm>
          <a:solidFill>
            <a:schemeClr val="tx1"/>
          </a:solidFill>
        </p:spPr>
        <p:txBody>
          <a:bodyPr/>
          <a:lstStyle>
            <a:lvl1pPr marL="0" indent="0">
              <a:buNone/>
            </a:lvl1pPr>
          </a:lstStyle>
          <a:p>
            <a:pPr lvl="0"/>
            <a:r>
              <a:rPr lang="en-US"/>
              <a:t> </a:t>
            </a:r>
          </a:p>
        </p:txBody>
      </p:sp>
      <p:sp>
        <p:nvSpPr>
          <p:cNvPr id="7" name="Text Placeholder 17"/>
          <p:cNvSpPr>
            <a:spLocks noGrp="1"/>
          </p:cNvSpPr>
          <p:nvPr>
            <p:ph type="body" sz="quarter" idx="18" hasCustomPrompt="1"/>
          </p:nvPr>
        </p:nvSpPr>
        <p:spPr>
          <a:xfrm>
            <a:off x="110673" y="6603061"/>
            <a:ext cx="1508577" cy="181825"/>
          </a:xfrm>
          <a: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lstStyle>
            <a:lvl1pPr marL="0" indent="0">
              <a:buFontTx/>
              <a:buNone/>
              <a:defRPr sz="100"/>
            </a:lvl1pPr>
          </a:lstStyle>
          <a:p>
            <a:pPr lvl="0"/>
            <a:r>
              <a:rPr lang="en-US"/>
              <a:t> </a:t>
            </a:r>
          </a:p>
        </p:txBody>
      </p:sp>
    </p:spTree>
    <p:extLst>
      <p:ext uri="{BB962C8B-B14F-4D97-AF65-F5344CB8AC3E}">
        <p14:creationId xmlns:p14="http://schemas.microsoft.com/office/powerpoint/2010/main" val="718296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ktionsrubrik - lila">
    <p:bg>
      <p:bgPr>
        <a:solidFill>
          <a:srgbClr val="801F78"/>
        </a:solidFill>
        <a:effectLst/>
      </p:bgPr>
    </p:bg>
    <p:spTree>
      <p:nvGrpSpPr>
        <p:cNvPr id="1" name=""/>
        <p:cNvGrpSpPr/>
        <p:nvPr/>
      </p:nvGrpSpPr>
      <p:grpSpPr>
        <a:xfrm>
          <a:off x="0" y="0"/>
          <a:ext cx="0" cy="0"/>
          <a:chOff x="0" y="0"/>
          <a:chExt cx="0" cy="0"/>
        </a:xfrm>
      </p:grpSpPr>
      <p:sp>
        <p:nvSpPr>
          <p:cNvPr id="3" name="Rubrik 10">
            <a:extLst>
              <a:ext uri="{FF2B5EF4-FFF2-40B4-BE49-F238E27FC236}">
                <a16:creationId xmlns:a16="http://schemas.microsoft.com/office/drawing/2014/main" id="{54013F57-3AED-717A-B26B-2E3DF74D398F}"/>
              </a:ext>
            </a:extLst>
          </p:cNvPr>
          <p:cNvSpPr>
            <a:spLocks noGrp="1"/>
          </p:cNvSpPr>
          <p:nvPr>
            <p:ph type="title"/>
          </p:nvPr>
        </p:nvSpPr>
        <p:spPr>
          <a:xfrm>
            <a:off x="1702777" y="2150718"/>
            <a:ext cx="8786446" cy="2556563"/>
          </a:xfrm>
        </p:spPr>
        <p:txBody>
          <a:bodyPr anchor="ctr">
            <a:noAutofit/>
          </a:bodyPr>
          <a:lstStyle>
            <a:lvl1pPr algn="ctr">
              <a:defRPr sz="6000">
                <a:solidFill>
                  <a:schemeClr val="bg1"/>
                </a:solidFill>
              </a:defRPr>
            </a:lvl1pPr>
          </a:lstStyle>
          <a:p>
            <a:r>
              <a:rPr lang="sv-SE"/>
              <a:t>Klicka här för att ändra mall för rubrikformat</a:t>
            </a:r>
          </a:p>
        </p:txBody>
      </p:sp>
      <p:sp>
        <p:nvSpPr>
          <p:cNvPr id="4" name="Platshållare för text 14">
            <a:extLst>
              <a:ext uri="{FF2B5EF4-FFF2-40B4-BE49-F238E27FC236}">
                <a16:creationId xmlns:a16="http://schemas.microsoft.com/office/drawing/2014/main" id="{F63336E3-79B7-683D-21B4-BD6049B6BF8A}"/>
              </a:ext>
            </a:extLst>
          </p:cNvPr>
          <p:cNvSpPr>
            <a:spLocks noGrp="1"/>
          </p:cNvSpPr>
          <p:nvPr>
            <p:ph type="body" sz="quarter" idx="10"/>
          </p:nvPr>
        </p:nvSpPr>
        <p:spPr>
          <a:xfrm>
            <a:off x="1702777" y="4843235"/>
            <a:ext cx="8786446" cy="452475"/>
          </a:xfrm>
        </p:spPr>
        <p:txBody>
          <a:bodyPr>
            <a:normAutofit/>
          </a:bodyPr>
          <a:lstStyle>
            <a:lvl1pPr marL="0" indent="0" algn="ctr">
              <a:buNone/>
              <a:defRPr sz="2400">
                <a:solidFill>
                  <a:schemeClr val="bg1"/>
                </a:solidFill>
              </a:defRPr>
            </a:lvl1pPr>
          </a:lstStyle>
          <a:p>
            <a:pPr lvl="0"/>
            <a:r>
              <a:rPr lang="sv-SE"/>
              <a:t>Klicka här för att ändra format på bakgrundstexten</a:t>
            </a:r>
          </a:p>
        </p:txBody>
      </p:sp>
      <p:pic>
        <p:nvPicPr>
          <p:cNvPr id="6" name="Bildobjekt 5" descr="En bild som visar text, clipart&#10;&#10;Automatiskt genererad beskrivning">
            <a:extLst>
              <a:ext uri="{FF2B5EF4-FFF2-40B4-BE49-F238E27FC236}">
                <a16:creationId xmlns:a16="http://schemas.microsoft.com/office/drawing/2014/main" id="{66E0C92D-9A44-0A5D-24CF-3CB7B94DAB90}"/>
              </a:ext>
            </a:extLst>
          </p:cNvPr>
          <p:cNvPicPr>
            <a:picLocks noChangeAspect="1"/>
          </p:cNvPicPr>
          <p:nvPr userDrawn="1"/>
        </p:nvPicPr>
        <p:blipFill>
          <a:blip r:embed="rId2"/>
          <a:stretch>
            <a:fillRect/>
          </a:stretch>
        </p:blipFill>
        <p:spPr>
          <a:xfrm>
            <a:off x="10151533" y="6403017"/>
            <a:ext cx="1749387" cy="219001"/>
          </a:xfrm>
          <a:prstGeom prst="rect">
            <a:avLst/>
          </a:prstGeom>
        </p:spPr>
      </p:pic>
    </p:spTree>
    <p:extLst>
      <p:ext uri="{BB962C8B-B14F-4D97-AF65-F5344CB8AC3E}">
        <p14:creationId xmlns:p14="http://schemas.microsoft.com/office/powerpoint/2010/main" val="4124999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k + bi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AFB3DA-CE4D-6DAD-8403-5A5D8F668D9D}"/>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 name="Rubrik 10">
            <a:extLst>
              <a:ext uri="{FF2B5EF4-FFF2-40B4-BE49-F238E27FC236}">
                <a16:creationId xmlns:a16="http://schemas.microsoft.com/office/drawing/2014/main" id="{11DD4B67-6836-9D2D-D0EA-90DB5D08E815}"/>
              </a:ext>
            </a:extLst>
          </p:cNvPr>
          <p:cNvSpPr>
            <a:spLocks noGrp="1"/>
          </p:cNvSpPr>
          <p:nvPr>
            <p:ph type="title"/>
          </p:nvPr>
        </p:nvSpPr>
        <p:spPr>
          <a:xfrm>
            <a:off x="1702777" y="1533851"/>
            <a:ext cx="8786446" cy="3790298"/>
          </a:xfrm>
        </p:spPr>
        <p:txBody>
          <a:bodyPr anchor="ctr">
            <a:noAutofit/>
          </a:bodyPr>
          <a:lstStyle>
            <a:lvl1pPr algn="ctr">
              <a:defRPr sz="6000">
                <a:solidFill>
                  <a:schemeClr val="bg1"/>
                </a:solidFill>
              </a:defRPr>
            </a:lvl1pPr>
          </a:lstStyle>
          <a:p>
            <a:r>
              <a:rPr lang="sv-SE"/>
              <a:t>Klicka här för att ändra mall för rubrikformat</a:t>
            </a:r>
          </a:p>
        </p:txBody>
      </p:sp>
      <p:sp>
        <p:nvSpPr>
          <p:cNvPr id="2" name="Rectangle 2">
            <a:extLst>
              <a:ext uri="{FF2B5EF4-FFF2-40B4-BE49-F238E27FC236}">
                <a16:creationId xmlns:a16="http://schemas.microsoft.com/office/drawing/2014/main" id="{CABAAE99-1858-988B-874B-46454CE90A02}"/>
              </a:ext>
            </a:extLst>
          </p:cNvPr>
          <p:cNvSpPr/>
          <p:nvPr userDrawn="1"/>
        </p:nvSpPr>
        <p:spPr>
          <a:xfrm>
            <a:off x="0" y="-1137138"/>
            <a:ext cx="7080738" cy="986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sv-SE" sz="1400">
                <a:solidFill>
                  <a:sysClr val="windowText" lastClr="000000"/>
                </a:solidFill>
                <a:latin typeface="+mn-lt"/>
                <a:ea typeface="Inter" panose="020B0502030000000004" pitchFamily="34" charset="0"/>
              </a:rPr>
              <a:t>Lägg till</a:t>
            </a:r>
            <a:r>
              <a:rPr lang="en-SE" sz="1400">
                <a:solidFill>
                  <a:sysClr val="windowText" lastClr="000000"/>
                </a:solidFill>
                <a:latin typeface="+mn-lt"/>
                <a:ea typeface="Inter" panose="020B0502030000000004" pitchFamily="34" charset="0"/>
              </a:rPr>
              <a:t> bildbakgrund genom att högerklicka på </a:t>
            </a:r>
            <a:r>
              <a:rPr lang="sv-SE" sz="1400">
                <a:solidFill>
                  <a:sysClr val="windowText" lastClr="000000"/>
                </a:solidFill>
                <a:latin typeface="+mn-lt"/>
                <a:ea typeface="Inter" panose="020B0502030000000004" pitchFamily="34" charset="0"/>
              </a:rPr>
              <a:t> (bilden) </a:t>
            </a:r>
            <a:r>
              <a:rPr lang="en-SE" sz="1400">
                <a:solidFill>
                  <a:sysClr val="windowText" lastClr="000000"/>
                </a:solidFill>
                <a:latin typeface="+mn-lt"/>
                <a:ea typeface="Inter" panose="020B0502030000000004" pitchFamily="34" charset="0"/>
              </a:rPr>
              <a:t>och välj ”Formatera bakgrund”/”Format Background”. Välj ”Bild eller mönsterfyllning”/”Pictrure or texture fill” under fliken ”Fill” (färghinken). Klicka på ”välj”/”insert” för att välja bild.</a:t>
            </a:r>
          </a:p>
        </p:txBody>
      </p:sp>
      <p:pic>
        <p:nvPicPr>
          <p:cNvPr id="3" name="Picture 6" descr="Graphical user interface, text, application&#10;&#10;Description automatically generated">
            <a:extLst>
              <a:ext uri="{FF2B5EF4-FFF2-40B4-BE49-F238E27FC236}">
                <a16:creationId xmlns:a16="http://schemas.microsoft.com/office/drawing/2014/main" id="{8BC19CFC-782C-F342-2963-E357F772638B}"/>
              </a:ext>
            </a:extLst>
          </p:cNvPr>
          <p:cNvPicPr>
            <a:picLocks noChangeAspect="1"/>
          </p:cNvPicPr>
          <p:nvPr userDrawn="1"/>
        </p:nvPicPr>
        <p:blipFill>
          <a:blip r:embed="rId2"/>
          <a:stretch>
            <a:fillRect/>
          </a:stretch>
        </p:blipFill>
        <p:spPr>
          <a:xfrm>
            <a:off x="-4099000" y="-1137138"/>
            <a:ext cx="3937000" cy="3797300"/>
          </a:xfrm>
          <a:prstGeom prst="rect">
            <a:avLst/>
          </a:prstGeom>
        </p:spPr>
      </p:pic>
      <p:sp>
        <p:nvSpPr>
          <p:cNvPr id="16" name="Bild 13">
            <a:extLst>
              <a:ext uri="{FF2B5EF4-FFF2-40B4-BE49-F238E27FC236}">
                <a16:creationId xmlns:a16="http://schemas.microsoft.com/office/drawing/2014/main" id="{04A1DCE6-F625-6310-73A7-045BED3861DC}"/>
              </a:ext>
            </a:extLst>
          </p:cNvPr>
          <p:cNvSpPr/>
          <p:nvPr/>
        </p:nvSpPr>
        <p:spPr>
          <a:xfrm>
            <a:off x="9784461" y="5586153"/>
            <a:ext cx="2407539" cy="1270867"/>
          </a:xfrm>
          <a:custGeom>
            <a:avLst/>
            <a:gdLst>
              <a:gd name="connsiteX0" fmla="*/ 2909452 w 2909451"/>
              <a:gd name="connsiteY0" fmla="*/ 63210 h 1535811"/>
              <a:gd name="connsiteX1" fmla="*/ 2747933 w 2909451"/>
              <a:gd name="connsiteY1" fmla="*/ 113060 h 1535811"/>
              <a:gd name="connsiteX2" fmla="*/ 901343 w 2909451"/>
              <a:gd name="connsiteY2" fmla="*/ 125666 h 1535811"/>
              <a:gd name="connsiteX3" fmla="*/ 901343 w 2909451"/>
              <a:gd name="connsiteY3" fmla="*/ 125666 h 1535811"/>
              <a:gd name="connsiteX4" fmla="*/ 173361 w 2909451"/>
              <a:gd name="connsiteY4" fmla="*/ 722156 h 1535811"/>
              <a:gd name="connsiteX5" fmla="*/ 29024 w 2909451"/>
              <a:gd name="connsiteY5" fmla="*/ 1535811 h 1535811"/>
              <a:gd name="connsiteX6" fmla="*/ 2909452 w 2909451"/>
              <a:gd name="connsiteY6" fmla="*/ 1535811 h 1535811"/>
              <a:gd name="connsiteX7" fmla="*/ 2909452 w 2909451"/>
              <a:gd name="connsiteY7" fmla="*/ 63210 h 153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9451" h="1535811">
                <a:moveTo>
                  <a:pt x="2909452" y="63210"/>
                </a:moveTo>
                <a:cubicBezTo>
                  <a:pt x="2855612" y="83264"/>
                  <a:pt x="2801200" y="99881"/>
                  <a:pt x="2747933" y="113060"/>
                </a:cubicBezTo>
                <a:cubicBezTo>
                  <a:pt x="2090973" y="271207"/>
                  <a:pt x="1714667" y="-218705"/>
                  <a:pt x="901343" y="125666"/>
                </a:cubicBezTo>
                <a:lnTo>
                  <a:pt x="901343" y="125666"/>
                </a:lnTo>
                <a:cubicBezTo>
                  <a:pt x="624698" y="242558"/>
                  <a:pt x="338889" y="462588"/>
                  <a:pt x="173361" y="722156"/>
                </a:cubicBezTo>
                <a:cubicBezTo>
                  <a:pt x="-21379" y="1027563"/>
                  <a:pt x="-23097" y="1279682"/>
                  <a:pt x="29024" y="1535811"/>
                </a:cubicBezTo>
                <a:lnTo>
                  <a:pt x="2909452" y="1535811"/>
                </a:lnTo>
                <a:lnTo>
                  <a:pt x="2909452" y="63210"/>
                </a:lnTo>
                <a:close/>
              </a:path>
            </a:pathLst>
          </a:custGeom>
          <a:solidFill>
            <a:srgbClr val="34756C"/>
          </a:solidFill>
          <a:ln w="5728" cap="flat">
            <a:noFill/>
            <a:prstDash val="solid"/>
            <a:miter/>
          </a:ln>
        </p:spPr>
        <p:txBody>
          <a:bodyPr rtlCol="0" anchor="ctr"/>
          <a:lstStyle/>
          <a:p>
            <a:endParaRPr lang="sv-SE"/>
          </a:p>
        </p:txBody>
      </p:sp>
      <p:pic>
        <p:nvPicPr>
          <p:cNvPr id="7" name="Bildobjekt 6" descr="En bild som visar text, clipart&#10;&#10;Automatiskt genererad beskrivning">
            <a:extLst>
              <a:ext uri="{FF2B5EF4-FFF2-40B4-BE49-F238E27FC236}">
                <a16:creationId xmlns:a16="http://schemas.microsoft.com/office/drawing/2014/main" id="{6B226B24-B922-E0C1-48EC-B696B533A6A4}"/>
              </a:ext>
            </a:extLst>
          </p:cNvPr>
          <p:cNvPicPr>
            <a:picLocks noChangeAspect="1"/>
          </p:cNvPicPr>
          <p:nvPr userDrawn="1"/>
        </p:nvPicPr>
        <p:blipFill>
          <a:blip r:embed="rId3"/>
          <a:stretch>
            <a:fillRect/>
          </a:stretch>
        </p:blipFill>
        <p:spPr>
          <a:xfrm>
            <a:off x="10151533" y="6403017"/>
            <a:ext cx="1749387" cy="219001"/>
          </a:xfrm>
          <a:prstGeom prst="rect">
            <a:avLst/>
          </a:prstGeom>
        </p:spPr>
      </p:pic>
    </p:spTree>
    <p:extLst>
      <p:ext uri="{BB962C8B-B14F-4D97-AF65-F5344CB8AC3E}">
        <p14:creationId xmlns:p14="http://schemas.microsoft.com/office/powerpoint/2010/main" val="1342321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ktionsrubrik - lila">
    <p:bg>
      <p:bgPr>
        <a:solidFill>
          <a:srgbClr val="801F78"/>
        </a:solidFill>
        <a:effectLst/>
      </p:bgPr>
    </p:bg>
    <p:spTree>
      <p:nvGrpSpPr>
        <p:cNvPr id="1" name=""/>
        <p:cNvGrpSpPr/>
        <p:nvPr/>
      </p:nvGrpSpPr>
      <p:grpSpPr>
        <a:xfrm>
          <a:off x="0" y="0"/>
          <a:ext cx="0" cy="0"/>
          <a:chOff x="0" y="0"/>
          <a:chExt cx="0" cy="0"/>
        </a:xfrm>
      </p:grpSpPr>
      <p:sp>
        <p:nvSpPr>
          <p:cNvPr id="3" name="Rubrik 10">
            <a:extLst>
              <a:ext uri="{FF2B5EF4-FFF2-40B4-BE49-F238E27FC236}">
                <a16:creationId xmlns:a16="http://schemas.microsoft.com/office/drawing/2014/main" id="{54013F57-3AED-717A-B26B-2E3DF74D398F}"/>
              </a:ext>
            </a:extLst>
          </p:cNvPr>
          <p:cNvSpPr>
            <a:spLocks noGrp="1"/>
          </p:cNvSpPr>
          <p:nvPr>
            <p:ph type="title"/>
          </p:nvPr>
        </p:nvSpPr>
        <p:spPr>
          <a:xfrm>
            <a:off x="1702777" y="2150718"/>
            <a:ext cx="8786446" cy="2556563"/>
          </a:xfrm>
        </p:spPr>
        <p:txBody>
          <a:bodyPr anchor="ctr">
            <a:noAutofit/>
          </a:bodyPr>
          <a:lstStyle>
            <a:lvl1pPr algn="ctr">
              <a:defRPr sz="6000">
                <a:solidFill>
                  <a:schemeClr val="bg1"/>
                </a:solidFill>
              </a:defRPr>
            </a:lvl1pPr>
          </a:lstStyle>
          <a:p>
            <a:r>
              <a:rPr lang="sv-SE"/>
              <a:t>Klicka här för att ändra mall för rubrikformat</a:t>
            </a:r>
          </a:p>
        </p:txBody>
      </p:sp>
      <p:sp>
        <p:nvSpPr>
          <p:cNvPr id="4" name="Platshållare för text 14">
            <a:extLst>
              <a:ext uri="{FF2B5EF4-FFF2-40B4-BE49-F238E27FC236}">
                <a16:creationId xmlns:a16="http://schemas.microsoft.com/office/drawing/2014/main" id="{F63336E3-79B7-683D-21B4-BD6049B6BF8A}"/>
              </a:ext>
            </a:extLst>
          </p:cNvPr>
          <p:cNvSpPr>
            <a:spLocks noGrp="1"/>
          </p:cNvSpPr>
          <p:nvPr>
            <p:ph type="body" sz="quarter" idx="10"/>
          </p:nvPr>
        </p:nvSpPr>
        <p:spPr>
          <a:xfrm>
            <a:off x="1702777" y="4843235"/>
            <a:ext cx="8786446" cy="452475"/>
          </a:xfrm>
        </p:spPr>
        <p:txBody>
          <a:bodyPr>
            <a:normAutofit/>
          </a:bodyPr>
          <a:lstStyle>
            <a:lvl1pPr marL="0" indent="0" algn="ctr">
              <a:buNone/>
              <a:defRPr sz="2400">
                <a:solidFill>
                  <a:schemeClr val="bg1"/>
                </a:solidFill>
              </a:defRPr>
            </a:lvl1pPr>
          </a:lstStyle>
          <a:p>
            <a:pPr lvl="0"/>
            <a:r>
              <a:rPr lang="sv-SE"/>
              <a:t>Klicka här för att ändra format på bakgrundstexten</a:t>
            </a:r>
          </a:p>
        </p:txBody>
      </p:sp>
      <p:pic>
        <p:nvPicPr>
          <p:cNvPr id="6" name="Bildobjekt 5" descr="En bild som visar text, clipart&#10;&#10;Automatiskt genererad beskrivning">
            <a:extLst>
              <a:ext uri="{FF2B5EF4-FFF2-40B4-BE49-F238E27FC236}">
                <a16:creationId xmlns:a16="http://schemas.microsoft.com/office/drawing/2014/main" id="{66E0C92D-9A44-0A5D-24CF-3CB7B94DAB90}"/>
              </a:ext>
            </a:extLst>
          </p:cNvPr>
          <p:cNvPicPr>
            <a:picLocks noChangeAspect="1"/>
          </p:cNvPicPr>
          <p:nvPr userDrawn="1"/>
        </p:nvPicPr>
        <p:blipFill>
          <a:blip r:embed="rId2"/>
          <a:stretch>
            <a:fillRect/>
          </a:stretch>
        </p:blipFill>
        <p:spPr>
          <a:xfrm>
            <a:off x="10151533" y="6403017"/>
            <a:ext cx="1749387" cy="219001"/>
          </a:xfrm>
          <a:prstGeom prst="rect">
            <a:avLst/>
          </a:prstGeom>
        </p:spPr>
      </p:pic>
    </p:spTree>
    <p:extLst>
      <p:ext uri="{BB962C8B-B14F-4D97-AF65-F5344CB8AC3E}">
        <p14:creationId xmlns:p14="http://schemas.microsoft.com/office/powerpoint/2010/main" val="30253783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ktionsrubrik - grön">
    <p:bg>
      <p:bgPr>
        <a:solidFill>
          <a:srgbClr val="34756C"/>
        </a:solidFill>
        <a:effectLst/>
      </p:bgPr>
    </p:bg>
    <p:spTree>
      <p:nvGrpSpPr>
        <p:cNvPr id="1" name=""/>
        <p:cNvGrpSpPr/>
        <p:nvPr/>
      </p:nvGrpSpPr>
      <p:grpSpPr>
        <a:xfrm>
          <a:off x="0" y="0"/>
          <a:ext cx="0" cy="0"/>
          <a:chOff x="0" y="0"/>
          <a:chExt cx="0" cy="0"/>
        </a:xfrm>
      </p:grpSpPr>
      <p:sp>
        <p:nvSpPr>
          <p:cNvPr id="3" name="Rubrik 10">
            <a:extLst>
              <a:ext uri="{FF2B5EF4-FFF2-40B4-BE49-F238E27FC236}">
                <a16:creationId xmlns:a16="http://schemas.microsoft.com/office/drawing/2014/main" id="{361E214A-A16F-50F8-B7F1-C09DCB9708D6}"/>
              </a:ext>
            </a:extLst>
          </p:cNvPr>
          <p:cNvSpPr>
            <a:spLocks noGrp="1"/>
          </p:cNvSpPr>
          <p:nvPr>
            <p:ph type="title"/>
          </p:nvPr>
        </p:nvSpPr>
        <p:spPr>
          <a:xfrm>
            <a:off x="1702777" y="2150718"/>
            <a:ext cx="8786446" cy="2556563"/>
          </a:xfrm>
        </p:spPr>
        <p:txBody>
          <a:bodyPr anchor="ctr">
            <a:noAutofit/>
          </a:bodyPr>
          <a:lstStyle>
            <a:lvl1pPr algn="ctr">
              <a:defRPr sz="6000">
                <a:solidFill>
                  <a:schemeClr val="bg1"/>
                </a:solidFill>
              </a:defRPr>
            </a:lvl1pPr>
          </a:lstStyle>
          <a:p>
            <a:r>
              <a:rPr lang="sv-SE"/>
              <a:t>Klicka här för att ändra mall för rubrikformat</a:t>
            </a:r>
          </a:p>
        </p:txBody>
      </p:sp>
      <p:sp>
        <p:nvSpPr>
          <p:cNvPr id="4" name="Platshållare för text 14">
            <a:extLst>
              <a:ext uri="{FF2B5EF4-FFF2-40B4-BE49-F238E27FC236}">
                <a16:creationId xmlns:a16="http://schemas.microsoft.com/office/drawing/2014/main" id="{F64ECBE5-DE0E-2A5C-B1DA-125435692470}"/>
              </a:ext>
            </a:extLst>
          </p:cNvPr>
          <p:cNvSpPr>
            <a:spLocks noGrp="1"/>
          </p:cNvSpPr>
          <p:nvPr>
            <p:ph type="body" sz="quarter" idx="10"/>
          </p:nvPr>
        </p:nvSpPr>
        <p:spPr>
          <a:xfrm>
            <a:off x="1702777" y="4843235"/>
            <a:ext cx="8786446" cy="452475"/>
          </a:xfrm>
        </p:spPr>
        <p:txBody>
          <a:bodyPr>
            <a:normAutofit/>
          </a:bodyPr>
          <a:lstStyle>
            <a:lvl1pPr marL="0" indent="0" algn="ctr">
              <a:buNone/>
              <a:defRPr sz="2400">
                <a:solidFill>
                  <a:schemeClr val="bg1"/>
                </a:solidFill>
              </a:defRPr>
            </a:lvl1pPr>
          </a:lstStyle>
          <a:p>
            <a:pPr lvl="0"/>
            <a:r>
              <a:rPr lang="sv-SE"/>
              <a:t>Klicka här för att ändra format på bakgrundstexten</a:t>
            </a:r>
          </a:p>
        </p:txBody>
      </p:sp>
      <p:pic>
        <p:nvPicPr>
          <p:cNvPr id="5" name="Bildobjekt 4" descr="En bild som visar text, clipart&#10;&#10;Automatiskt genererad beskrivning">
            <a:extLst>
              <a:ext uri="{FF2B5EF4-FFF2-40B4-BE49-F238E27FC236}">
                <a16:creationId xmlns:a16="http://schemas.microsoft.com/office/drawing/2014/main" id="{BA368C20-B91E-F897-D545-53EF8132DC8C}"/>
              </a:ext>
            </a:extLst>
          </p:cNvPr>
          <p:cNvPicPr>
            <a:picLocks noChangeAspect="1"/>
          </p:cNvPicPr>
          <p:nvPr userDrawn="1"/>
        </p:nvPicPr>
        <p:blipFill>
          <a:blip r:embed="rId2"/>
          <a:stretch>
            <a:fillRect/>
          </a:stretch>
        </p:blipFill>
        <p:spPr>
          <a:xfrm>
            <a:off x="10151533" y="6403017"/>
            <a:ext cx="1749387" cy="219001"/>
          </a:xfrm>
          <a:prstGeom prst="rect">
            <a:avLst/>
          </a:prstGeom>
        </p:spPr>
      </p:pic>
    </p:spTree>
    <p:extLst>
      <p:ext uri="{BB962C8B-B14F-4D97-AF65-F5344CB8AC3E}">
        <p14:creationId xmlns:p14="http://schemas.microsoft.com/office/powerpoint/2010/main" val="695423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apitelrubrik">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3A053134-2CC9-4B08-4391-6634C10B5E2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Rubrik 10">
            <a:extLst>
              <a:ext uri="{FF2B5EF4-FFF2-40B4-BE49-F238E27FC236}">
                <a16:creationId xmlns:a16="http://schemas.microsoft.com/office/drawing/2014/main" id="{11DD4B67-6836-9D2D-D0EA-90DB5D08E815}"/>
              </a:ext>
            </a:extLst>
          </p:cNvPr>
          <p:cNvSpPr>
            <a:spLocks noGrp="1"/>
          </p:cNvSpPr>
          <p:nvPr>
            <p:ph type="title"/>
          </p:nvPr>
        </p:nvSpPr>
        <p:spPr>
          <a:xfrm>
            <a:off x="1702777" y="2150718"/>
            <a:ext cx="8786446" cy="2556563"/>
          </a:xfrm>
        </p:spPr>
        <p:txBody>
          <a:bodyPr anchor="ctr">
            <a:noAutofit/>
          </a:bodyPr>
          <a:lstStyle>
            <a:lvl1pPr algn="ctr">
              <a:defRPr sz="6000">
                <a:solidFill>
                  <a:schemeClr val="bg1"/>
                </a:solidFill>
              </a:defRPr>
            </a:lvl1pPr>
          </a:lstStyle>
          <a:p>
            <a:r>
              <a:rPr lang="sv-SE"/>
              <a:t>Klicka här för att ändra mall för rubrikformat</a:t>
            </a:r>
          </a:p>
        </p:txBody>
      </p:sp>
      <p:sp>
        <p:nvSpPr>
          <p:cNvPr id="15" name="Platshållare för text 14">
            <a:extLst>
              <a:ext uri="{FF2B5EF4-FFF2-40B4-BE49-F238E27FC236}">
                <a16:creationId xmlns:a16="http://schemas.microsoft.com/office/drawing/2014/main" id="{30526CC8-8844-B702-DC39-56EC40747A73}"/>
              </a:ext>
            </a:extLst>
          </p:cNvPr>
          <p:cNvSpPr>
            <a:spLocks noGrp="1"/>
          </p:cNvSpPr>
          <p:nvPr>
            <p:ph type="body" sz="quarter" idx="10"/>
          </p:nvPr>
        </p:nvSpPr>
        <p:spPr>
          <a:xfrm>
            <a:off x="1702777" y="4843235"/>
            <a:ext cx="8786446" cy="452475"/>
          </a:xfrm>
        </p:spPr>
        <p:txBody>
          <a:bodyPr>
            <a:normAutofit/>
          </a:bodyPr>
          <a:lstStyle>
            <a:lvl1pPr marL="0" indent="0" algn="ctr">
              <a:buNone/>
              <a:defRPr sz="2400">
                <a:solidFill>
                  <a:schemeClr val="bg1"/>
                </a:solidFill>
              </a:defRPr>
            </a:lvl1pPr>
          </a:lstStyle>
          <a:p>
            <a:pPr lvl="0"/>
            <a:r>
              <a:rPr lang="sv-SE"/>
              <a:t>Klicka här för att ändra format på bakgrundstexten</a:t>
            </a:r>
          </a:p>
        </p:txBody>
      </p:sp>
      <p:pic>
        <p:nvPicPr>
          <p:cNvPr id="4" name="Bildobjekt 3" descr="En bild som visar text, clipart&#10;&#10;Automatiskt genererad beskrivning">
            <a:extLst>
              <a:ext uri="{FF2B5EF4-FFF2-40B4-BE49-F238E27FC236}">
                <a16:creationId xmlns:a16="http://schemas.microsoft.com/office/drawing/2014/main" id="{3E53EFF1-D4F7-558B-18AA-F87D419149E9}"/>
              </a:ext>
            </a:extLst>
          </p:cNvPr>
          <p:cNvPicPr>
            <a:picLocks noChangeAspect="1"/>
          </p:cNvPicPr>
          <p:nvPr userDrawn="1"/>
        </p:nvPicPr>
        <p:blipFill>
          <a:blip r:embed="rId3"/>
          <a:stretch>
            <a:fillRect/>
          </a:stretch>
        </p:blipFill>
        <p:spPr>
          <a:xfrm>
            <a:off x="10151533" y="6403017"/>
            <a:ext cx="1749387" cy="219001"/>
          </a:xfrm>
          <a:prstGeom prst="rect">
            <a:avLst/>
          </a:prstGeom>
        </p:spPr>
      </p:pic>
    </p:spTree>
    <p:extLst>
      <p:ext uri="{BB962C8B-B14F-4D97-AF65-F5344CB8AC3E}">
        <p14:creationId xmlns:p14="http://schemas.microsoft.com/office/powerpoint/2010/main" val="3723835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785EFE88-CD53-3216-CA46-8C452416E5BC}"/>
              </a:ext>
            </a:extLst>
          </p:cNvPr>
          <p:cNvPicPr>
            <a:picLocks noChangeAspect="1"/>
          </p:cNvPicPr>
          <p:nvPr userDrawn="1"/>
        </p:nvPicPr>
        <p:blipFill>
          <a:blip r:embed="rId2"/>
          <a:stretch>
            <a:fillRect/>
          </a:stretch>
        </p:blipFill>
        <p:spPr>
          <a:xfrm>
            <a:off x="10151533" y="6423929"/>
            <a:ext cx="1751455" cy="219260"/>
          </a:xfrm>
          <a:prstGeom prst="rect">
            <a:avLst/>
          </a:prstGeom>
        </p:spPr>
      </p:pic>
      <p:sp>
        <p:nvSpPr>
          <p:cNvPr id="2" name="Rubrik 1">
            <a:extLst>
              <a:ext uri="{FF2B5EF4-FFF2-40B4-BE49-F238E27FC236}">
                <a16:creationId xmlns:a16="http://schemas.microsoft.com/office/drawing/2014/main" id="{0179F1CA-D62E-01B3-AA55-3A30DE4ECF90}"/>
              </a:ext>
            </a:extLst>
          </p:cNvPr>
          <p:cNvSpPr>
            <a:spLocks noGrp="1"/>
          </p:cNvSpPr>
          <p:nvPr>
            <p:ph type="title"/>
          </p:nvPr>
        </p:nvSpPr>
        <p:spPr>
          <a:xfrm>
            <a:off x="591065" y="897881"/>
            <a:ext cx="9418447" cy="1325563"/>
          </a:xfrm>
        </p:spPr>
        <p:txBody>
          <a:bodyPr anchor="b"/>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363BD37-F73A-40AB-060C-3DD0922575B6}"/>
              </a:ext>
            </a:extLst>
          </p:cNvPr>
          <p:cNvSpPr>
            <a:spLocks noGrp="1"/>
          </p:cNvSpPr>
          <p:nvPr>
            <p:ph idx="1"/>
          </p:nvPr>
        </p:nvSpPr>
        <p:spPr>
          <a:xfrm>
            <a:off x="591065" y="2358380"/>
            <a:ext cx="6612924" cy="397823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Underrubrik 2">
            <a:extLst>
              <a:ext uri="{FF2B5EF4-FFF2-40B4-BE49-F238E27FC236}">
                <a16:creationId xmlns:a16="http://schemas.microsoft.com/office/drawing/2014/main" id="{F063EC98-B216-5874-F095-40691DBD5AB7}"/>
              </a:ext>
            </a:extLst>
          </p:cNvPr>
          <p:cNvSpPr>
            <a:spLocks noGrp="1"/>
          </p:cNvSpPr>
          <p:nvPr>
            <p:ph type="subTitle" idx="10" hasCustomPrompt="1"/>
          </p:nvPr>
        </p:nvSpPr>
        <p:spPr>
          <a:xfrm>
            <a:off x="226540" y="290427"/>
            <a:ext cx="6198973" cy="315054"/>
          </a:xfrm>
        </p:spPr>
        <p:txBody>
          <a:bodyPr>
            <a:normAutofit/>
          </a:bodyPr>
          <a:lstStyle>
            <a:lvl1pPr marL="0" indent="0" algn="l">
              <a:buNone/>
              <a:defRPr sz="1400" b="0" i="0">
                <a:latin typeface="+mn-lt"/>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vinjett</a:t>
            </a:r>
          </a:p>
        </p:txBody>
      </p:sp>
    </p:spTree>
    <p:extLst>
      <p:ext uri="{BB962C8B-B14F-4D97-AF65-F5344CB8AC3E}">
        <p14:creationId xmlns:p14="http://schemas.microsoft.com/office/powerpoint/2010/main" val="26899835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179F1CA-D62E-01B3-AA55-3A30DE4ECF90}"/>
              </a:ext>
            </a:extLst>
          </p:cNvPr>
          <p:cNvSpPr>
            <a:spLocks noGrp="1"/>
          </p:cNvSpPr>
          <p:nvPr>
            <p:ph type="title"/>
          </p:nvPr>
        </p:nvSpPr>
        <p:spPr>
          <a:xfrm>
            <a:off x="591065" y="897881"/>
            <a:ext cx="10436087" cy="1325563"/>
          </a:xfrm>
        </p:spPr>
        <p:txBody>
          <a:bodyPr anchor="b"/>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363BD37-F73A-40AB-060C-3DD0922575B6}"/>
              </a:ext>
            </a:extLst>
          </p:cNvPr>
          <p:cNvSpPr>
            <a:spLocks noGrp="1"/>
          </p:cNvSpPr>
          <p:nvPr>
            <p:ph idx="1"/>
          </p:nvPr>
        </p:nvSpPr>
        <p:spPr>
          <a:xfrm>
            <a:off x="591065" y="2358380"/>
            <a:ext cx="4979505" cy="360173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Underrubrik 2">
            <a:extLst>
              <a:ext uri="{FF2B5EF4-FFF2-40B4-BE49-F238E27FC236}">
                <a16:creationId xmlns:a16="http://schemas.microsoft.com/office/drawing/2014/main" id="{F063EC98-B216-5874-F095-40691DBD5AB7}"/>
              </a:ext>
            </a:extLst>
          </p:cNvPr>
          <p:cNvSpPr>
            <a:spLocks noGrp="1"/>
          </p:cNvSpPr>
          <p:nvPr>
            <p:ph type="subTitle" idx="10" hasCustomPrompt="1"/>
          </p:nvPr>
        </p:nvSpPr>
        <p:spPr>
          <a:xfrm>
            <a:off x="226540" y="290427"/>
            <a:ext cx="6198973" cy="315054"/>
          </a:xfrm>
        </p:spPr>
        <p:txBody>
          <a:bodyPr>
            <a:normAutofit/>
          </a:bodyPr>
          <a:lstStyle>
            <a:lvl1pPr marL="0" indent="0" algn="l">
              <a:buNone/>
              <a:defRPr sz="1400" b="0" i="0">
                <a:latin typeface="+mn-lt"/>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vinjett</a:t>
            </a:r>
          </a:p>
        </p:txBody>
      </p:sp>
      <p:sp>
        <p:nvSpPr>
          <p:cNvPr id="6" name="Platshållare för innehåll 2">
            <a:extLst>
              <a:ext uri="{FF2B5EF4-FFF2-40B4-BE49-F238E27FC236}">
                <a16:creationId xmlns:a16="http://schemas.microsoft.com/office/drawing/2014/main" id="{3BA202E5-EA14-4F80-85BE-14C4D343C999}"/>
              </a:ext>
            </a:extLst>
          </p:cNvPr>
          <p:cNvSpPr>
            <a:spLocks noGrp="1"/>
          </p:cNvSpPr>
          <p:nvPr>
            <p:ph idx="11"/>
          </p:nvPr>
        </p:nvSpPr>
        <p:spPr>
          <a:xfrm>
            <a:off x="6047647" y="2358380"/>
            <a:ext cx="4979505" cy="360173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5" name="Bildobjekt 4">
            <a:extLst>
              <a:ext uri="{FF2B5EF4-FFF2-40B4-BE49-F238E27FC236}">
                <a16:creationId xmlns:a16="http://schemas.microsoft.com/office/drawing/2014/main" id="{13E15D90-8AFB-2AF2-89BF-A3CB19217E06}"/>
              </a:ext>
            </a:extLst>
          </p:cNvPr>
          <p:cNvPicPr>
            <a:picLocks noChangeAspect="1"/>
          </p:cNvPicPr>
          <p:nvPr userDrawn="1"/>
        </p:nvPicPr>
        <p:blipFill>
          <a:blip r:embed="rId2"/>
          <a:stretch>
            <a:fillRect/>
          </a:stretch>
        </p:blipFill>
        <p:spPr>
          <a:xfrm>
            <a:off x="10151533" y="6423929"/>
            <a:ext cx="1751455" cy="219260"/>
          </a:xfrm>
          <a:prstGeom prst="rect">
            <a:avLst/>
          </a:prstGeom>
        </p:spPr>
      </p:pic>
    </p:spTree>
    <p:extLst>
      <p:ext uri="{BB962C8B-B14F-4D97-AF65-F5344CB8AC3E}">
        <p14:creationId xmlns:p14="http://schemas.microsoft.com/office/powerpoint/2010/main" val="40195757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Rubrik och innehåll">
    <p:spTree>
      <p:nvGrpSpPr>
        <p:cNvPr id="1" name=""/>
        <p:cNvGrpSpPr/>
        <p:nvPr/>
      </p:nvGrpSpPr>
      <p:grpSpPr>
        <a:xfrm>
          <a:off x="0" y="0"/>
          <a:ext cx="0" cy="0"/>
          <a:chOff x="0" y="0"/>
          <a:chExt cx="0" cy="0"/>
        </a:xfrm>
      </p:grpSpPr>
      <p:sp>
        <p:nvSpPr>
          <p:cNvPr id="7" name="Bild 13">
            <a:extLst>
              <a:ext uri="{FF2B5EF4-FFF2-40B4-BE49-F238E27FC236}">
                <a16:creationId xmlns:a16="http://schemas.microsoft.com/office/drawing/2014/main" id="{D7888D6A-464D-DEA9-9126-D8A088C39EFC}"/>
              </a:ext>
            </a:extLst>
          </p:cNvPr>
          <p:cNvSpPr/>
          <p:nvPr userDrawn="1"/>
        </p:nvSpPr>
        <p:spPr>
          <a:xfrm>
            <a:off x="9784461" y="5586153"/>
            <a:ext cx="2407539" cy="1270867"/>
          </a:xfrm>
          <a:custGeom>
            <a:avLst/>
            <a:gdLst>
              <a:gd name="connsiteX0" fmla="*/ 2909452 w 2909451"/>
              <a:gd name="connsiteY0" fmla="*/ 63210 h 1535811"/>
              <a:gd name="connsiteX1" fmla="*/ 2747933 w 2909451"/>
              <a:gd name="connsiteY1" fmla="*/ 113060 h 1535811"/>
              <a:gd name="connsiteX2" fmla="*/ 901343 w 2909451"/>
              <a:gd name="connsiteY2" fmla="*/ 125666 h 1535811"/>
              <a:gd name="connsiteX3" fmla="*/ 901343 w 2909451"/>
              <a:gd name="connsiteY3" fmla="*/ 125666 h 1535811"/>
              <a:gd name="connsiteX4" fmla="*/ 173361 w 2909451"/>
              <a:gd name="connsiteY4" fmla="*/ 722156 h 1535811"/>
              <a:gd name="connsiteX5" fmla="*/ 29024 w 2909451"/>
              <a:gd name="connsiteY5" fmla="*/ 1535811 h 1535811"/>
              <a:gd name="connsiteX6" fmla="*/ 2909452 w 2909451"/>
              <a:gd name="connsiteY6" fmla="*/ 1535811 h 1535811"/>
              <a:gd name="connsiteX7" fmla="*/ 2909452 w 2909451"/>
              <a:gd name="connsiteY7" fmla="*/ 63210 h 153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9451" h="1535811">
                <a:moveTo>
                  <a:pt x="2909452" y="63210"/>
                </a:moveTo>
                <a:cubicBezTo>
                  <a:pt x="2855612" y="83264"/>
                  <a:pt x="2801200" y="99881"/>
                  <a:pt x="2747933" y="113060"/>
                </a:cubicBezTo>
                <a:cubicBezTo>
                  <a:pt x="2090973" y="271207"/>
                  <a:pt x="1714667" y="-218705"/>
                  <a:pt x="901343" y="125666"/>
                </a:cubicBezTo>
                <a:lnTo>
                  <a:pt x="901343" y="125666"/>
                </a:lnTo>
                <a:cubicBezTo>
                  <a:pt x="624698" y="242558"/>
                  <a:pt x="338889" y="462588"/>
                  <a:pt x="173361" y="722156"/>
                </a:cubicBezTo>
                <a:cubicBezTo>
                  <a:pt x="-21379" y="1027563"/>
                  <a:pt x="-23097" y="1279682"/>
                  <a:pt x="29024" y="1535811"/>
                </a:cubicBezTo>
                <a:lnTo>
                  <a:pt x="2909452" y="1535811"/>
                </a:lnTo>
                <a:lnTo>
                  <a:pt x="2909452" y="63210"/>
                </a:lnTo>
                <a:close/>
              </a:path>
            </a:pathLst>
          </a:custGeom>
          <a:solidFill>
            <a:srgbClr val="34756C"/>
          </a:solidFill>
          <a:ln w="5728" cap="flat">
            <a:noFill/>
            <a:prstDash val="solid"/>
            <a:miter/>
          </a:ln>
        </p:spPr>
        <p:txBody>
          <a:bodyPr rtlCol="0" anchor="ctr"/>
          <a:lstStyle/>
          <a:p>
            <a:endParaRPr lang="sv-SE"/>
          </a:p>
        </p:txBody>
      </p:sp>
      <p:sp>
        <p:nvSpPr>
          <p:cNvPr id="2" name="Rubrik 1">
            <a:extLst>
              <a:ext uri="{FF2B5EF4-FFF2-40B4-BE49-F238E27FC236}">
                <a16:creationId xmlns:a16="http://schemas.microsoft.com/office/drawing/2014/main" id="{0179F1CA-D62E-01B3-AA55-3A30DE4ECF90}"/>
              </a:ext>
            </a:extLst>
          </p:cNvPr>
          <p:cNvSpPr>
            <a:spLocks noGrp="1"/>
          </p:cNvSpPr>
          <p:nvPr>
            <p:ph type="title"/>
          </p:nvPr>
        </p:nvSpPr>
        <p:spPr>
          <a:xfrm>
            <a:off x="591065" y="897881"/>
            <a:ext cx="10436087" cy="1325563"/>
          </a:xfrm>
        </p:spPr>
        <p:txBody>
          <a:bodyPr anchor="b"/>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363BD37-F73A-40AB-060C-3DD0922575B6}"/>
              </a:ext>
            </a:extLst>
          </p:cNvPr>
          <p:cNvSpPr>
            <a:spLocks noGrp="1"/>
          </p:cNvSpPr>
          <p:nvPr>
            <p:ph idx="1"/>
          </p:nvPr>
        </p:nvSpPr>
        <p:spPr>
          <a:xfrm>
            <a:off x="591065" y="2358380"/>
            <a:ext cx="4979505" cy="360173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Underrubrik 2">
            <a:extLst>
              <a:ext uri="{FF2B5EF4-FFF2-40B4-BE49-F238E27FC236}">
                <a16:creationId xmlns:a16="http://schemas.microsoft.com/office/drawing/2014/main" id="{F063EC98-B216-5874-F095-40691DBD5AB7}"/>
              </a:ext>
            </a:extLst>
          </p:cNvPr>
          <p:cNvSpPr>
            <a:spLocks noGrp="1"/>
          </p:cNvSpPr>
          <p:nvPr>
            <p:ph type="subTitle" idx="10" hasCustomPrompt="1"/>
          </p:nvPr>
        </p:nvSpPr>
        <p:spPr>
          <a:xfrm>
            <a:off x="226540" y="290427"/>
            <a:ext cx="6198973" cy="315054"/>
          </a:xfrm>
        </p:spPr>
        <p:txBody>
          <a:bodyPr>
            <a:normAutofit/>
          </a:bodyPr>
          <a:lstStyle>
            <a:lvl1pPr marL="0" indent="0" algn="l">
              <a:buNone/>
              <a:defRPr sz="1400" b="0" i="0">
                <a:latin typeface="+mn-lt"/>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vinjett</a:t>
            </a:r>
          </a:p>
        </p:txBody>
      </p:sp>
      <p:sp>
        <p:nvSpPr>
          <p:cNvPr id="6" name="Platshållare för innehåll 2">
            <a:extLst>
              <a:ext uri="{FF2B5EF4-FFF2-40B4-BE49-F238E27FC236}">
                <a16:creationId xmlns:a16="http://schemas.microsoft.com/office/drawing/2014/main" id="{3BA202E5-EA14-4F80-85BE-14C4D343C999}"/>
              </a:ext>
            </a:extLst>
          </p:cNvPr>
          <p:cNvSpPr>
            <a:spLocks noGrp="1"/>
          </p:cNvSpPr>
          <p:nvPr>
            <p:ph idx="11"/>
          </p:nvPr>
        </p:nvSpPr>
        <p:spPr>
          <a:xfrm>
            <a:off x="6047647" y="2358380"/>
            <a:ext cx="4979505" cy="360173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8" name="Bildobjekt 7" descr="En bild som visar text, clipart&#10;&#10;Automatiskt genererad beskrivning">
            <a:extLst>
              <a:ext uri="{FF2B5EF4-FFF2-40B4-BE49-F238E27FC236}">
                <a16:creationId xmlns:a16="http://schemas.microsoft.com/office/drawing/2014/main" id="{5797BAF2-286D-3BF7-4CFF-9272BC2C10C1}"/>
              </a:ext>
            </a:extLst>
          </p:cNvPr>
          <p:cNvPicPr>
            <a:picLocks noChangeAspect="1"/>
          </p:cNvPicPr>
          <p:nvPr userDrawn="1"/>
        </p:nvPicPr>
        <p:blipFill>
          <a:blip r:embed="rId2"/>
          <a:stretch>
            <a:fillRect/>
          </a:stretch>
        </p:blipFill>
        <p:spPr>
          <a:xfrm>
            <a:off x="10151533" y="6415717"/>
            <a:ext cx="1749387" cy="219001"/>
          </a:xfrm>
          <a:prstGeom prst="rect">
            <a:avLst/>
          </a:prstGeom>
        </p:spPr>
      </p:pic>
    </p:spTree>
    <p:extLst>
      <p:ext uri="{BB962C8B-B14F-4D97-AF65-F5344CB8AC3E}">
        <p14:creationId xmlns:p14="http://schemas.microsoft.com/office/powerpoint/2010/main" val="26336811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Rubrik och innehåll">
    <p:spTree>
      <p:nvGrpSpPr>
        <p:cNvPr id="1" name=""/>
        <p:cNvGrpSpPr/>
        <p:nvPr/>
      </p:nvGrpSpPr>
      <p:grpSpPr>
        <a:xfrm>
          <a:off x="0" y="0"/>
          <a:ext cx="0" cy="0"/>
          <a:chOff x="0" y="0"/>
          <a:chExt cx="0" cy="0"/>
        </a:xfrm>
      </p:grpSpPr>
      <p:sp>
        <p:nvSpPr>
          <p:cNvPr id="7" name="Bild 13">
            <a:extLst>
              <a:ext uri="{FF2B5EF4-FFF2-40B4-BE49-F238E27FC236}">
                <a16:creationId xmlns:a16="http://schemas.microsoft.com/office/drawing/2014/main" id="{D7888D6A-464D-DEA9-9126-D8A088C39EFC}"/>
              </a:ext>
            </a:extLst>
          </p:cNvPr>
          <p:cNvSpPr/>
          <p:nvPr userDrawn="1"/>
        </p:nvSpPr>
        <p:spPr>
          <a:xfrm>
            <a:off x="9784461" y="5586153"/>
            <a:ext cx="2407539" cy="1270867"/>
          </a:xfrm>
          <a:custGeom>
            <a:avLst/>
            <a:gdLst>
              <a:gd name="connsiteX0" fmla="*/ 2909452 w 2909451"/>
              <a:gd name="connsiteY0" fmla="*/ 63210 h 1535811"/>
              <a:gd name="connsiteX1" fmla="*/ 2747933 w 2909451"/>
              <a:gd name="connsiteY1" fmla="*/ 113060 h 1535811"/>
              <a:gd name="connsiteX2" fmla="*/ 901343 w 2909451"/>
              <a:gd name="connsiteY2" fmla="*/ 125666 h 1535811"/>
              <a:gd name="connsiteX3" fmla="*/ 901343 w 2909451"/>
              <a:gd name="connsiteY3" fmla="*/ 125666 h 1535811"/>
              <a:gd name="connsiteX4" fmla="*/ 173361 w 2909451"/>
              <a:gd name="connsiteY4" fmla="*/ 722156 h 1535811"/>
              <a:gd name="connsiteX5" fmla="*/ 29024 w 2909451"/>
              <a:gd name="connsiteY5" fmla="*/ 1535811 h 1535811"/>
              <a:gd name="connsiteX6" fmla="*/ 2909452 w 2909451"/>
              <a:gd name="connsiteY6" fmla="*/ 1535811 h 1535811"/>
              <a:gd name="connsiteX7" fmla="*/ 2909452 w 2909451"/>
              <a:gd name="connsiteY7" fmla="*/ 63210 h 153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9451" h="1535811">
                <a:moveTo>
                  <a:pt x="2909452" y="63210"/>
                </a:moveTo>
                <a:cubicBezTo>
                  <a:pt x="2855612" y="83264"/>
                  <a:pt x="2801200" y="99881"/>
                  <a:pt x="2747933" y="113060"/>
                </a:cubicBezTo>
                <a:cubicBezTo>
                  <a:pt x="2090973" y="271207"/>
                  <a:pt x="1714667" y="-218705"/>
                  <a:pt x="901343" y="125666"/>
                </a:cubicBezTo>
                <a:lnTo>
                  <a:pt x="901343" y="125666"/>
                </a:lnTo>
                <a:cubicBezTo>
                  <a:pt x="624698" y="242558"/>
                  <a:pt x="338889" y="462588"/>
                  <a:pt x="173361" y="722156"/>
                </a:cubicBezTo>
                <a:cubicBezTo>
                  <a:pt x="-21379" y="1027563"/>
                  <a:pt x="-23097" y="1279682"/>
                  <a:pt x="29024" y="1535811"/>
                </a:cubicBezTo>
                <a:lnTo>
                  <a:pt x="2909452" y="1535811"/>
                </a:lnTo>
                <a:lnTo>
                  <a:pt x="2909452" y="63210"/>
                </a:lnTo>
                <a:close/>
              </a:path>
            </a:pathLst>
          </a:custGeom>
          <a:solidFill>
            <a:schemeClr val="accent5"/>
          </a:solidFill>
          <a:ln w="5728" cap="flat">
            <a:noFill/>
            <a:prstDash val="solid"/>
            <a:miter/>
          </a:ln>
        </p:spPr>
        <p:txBody>
          <a:bodyPr rtlCol="0" anchor="ctr"/>
          <a:lstStyle/>
          <a:p>
            <a:endParaRPr lang="sv-SE"/>
          </a:p>
        </p:txBody>
      </p:sp>
      <p:sp>
        <p:nvSpPr>
          <p:cNvPr id="2" name="Rubrik 1">
            <a:extLst>
              <a:ext uri="{FF2B5EF4-FFF2-40B4-BE49-F238E27FC236}">
                <a16:creationId xmlns:a16="http://schemas.microsoft.com/office/drawing/2014/main" id="{0179F1CA-D62E-01B3-AA55-3A30DE4ECF90}"/>
              </a:ext>
            </a:extLst>
          </p:cNvPr>
          <p:cNvSpPr>
            <a:spLocks noGrp="1"/>
          </p:cNvSpPr>
          <p:nvPr>
            <p:ph type="title"/>
          </p:nvPr>
        </p:nvSpPr>
        <p:spPr>
          <a:xfrm>
            <a:off x="591065" y="897881"/>
            <a:ext cx="10436087" cy="1325563"/>
          </a:xfrm>
        </p:spPr>
        <p:txBody>
          <a:bodyPr anchor="b"/>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363BD37-F73A-40AB-060C-3DD0922575B6}"/>
              </a:ext>
            </a:extLst>
          </p:cNvPr>
          <p:cNvSpPr>
            <a:spLocks noGrp="1"/>
          </p:cNvSpPr>
          <p:nvPr>
            <p:ph idx="1"/>
          </p:nvPr>
        </p:nvSpPr>
        <p:spPr>
          <a:xfrm>
            <a:off x="591065" y="2358380"/>
            <a:ext cx="4979505" cy="360173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Underrubrik 2">
            <a:extLst>
              <a:ext uri="{FF2B5EF4-FFF2-40B4-BE49-F238E27FC236}">
                <a16:creationId xmlns:a16="http://schemas.microsoft.com/office/drawing/2014/main" id="{F063EC98-B216-5874-F095-40691DBD5AB7}"/>
              </a:ext>
            </a:extLst>
          </p:cNvPr>
          <p:cNvSpPr>
            <a:spLocks noGrp="1"/>
          </p:cNvSpPr>
          <p:nvPr>
            <p:ph type="subTitle" idx="10" hasCustomPrompt="1"/>
          </p:nvPr>
        </p:nvSpPr>
        <p:spPr>
          <a:xfrm>
            <a:off x="226540" y="290427"/>
            <a:ext cx="6198973" cy="315054"/>
          </a:xfrm>
        </p:spPr>
        <p:txBody>
          <a:bodyPr>
            <a:normAutofit/>
          </a:bodyPr>
          <a:lstStyle>
            <a:lvl1pPr marL="0" indent="0" algn="l">
              <a:buNone/>
              <a:defRPr sz="1400" b="0" i="0">
                <a:latin typeface="+mn-lt"/>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vinjett</a:t>
            </a:r>
          </a:p>
        </p:txBody>
      </p:sp>
      <p:sp>
        <p:nvSpPr>
          <p:cNvPr id="6" name="Platshållare för innehåll 2">
            <a:extLst>
              <a:ext uri="{FF2B5EF4-FFF2-40B4-BE49-F238E27FC236}">
                <a16:creationId xmlns:a16="http://schemas.microsoft.com/office/drawing/2014/main" id="{3BA202E5-EA14-4F80-85BE-14C4D343C999}"/>
              </a:ext>
            </a:extLst>
          </p:cNvPr>
          <p:cNvSpPr>
            <a:spLocks noGrp="1"/>
          </p:cNvSpPr>
          <p:nvPr>
            <p:ph idx="11"/>
          </p:nvPr>
        </p:nvSpPr>
        <p:spPr>
          <a:xfrm>
            <a:off x="6047647" y="2358380"/>
            <a:ext cx="4979505" cy="360173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8" name="Bildobjekt 7" descr="En bild som visar text, clipart&#10;&#10;Automatiskt genererad beskrivning">
            <a:extLst>
              <a:ext uri="{FF2B5EF4-FFF2-40B4-BE49-F238E27FC236}">
                <a16:creationId xmlns:a16="http://schemas.microsoft.com/office/drawing/2014/main" id="{5797BAF2-286D-3BF7-4CFF-9272BC2C10C1}"/>
              </a:ext>
            </a:extLst>
          </p:cNvPr>
          <p:cNvPicPr>
            <a:picLocks noChangeAspect="1"/>
          </p:cNvPicPr>
          <p:nvPr userDrawn="1"/>
        </p:nvPicPr>
        <p:blipFill>
          <a:blip r:embed="rId2"/>
          <a:stretch>
            <a:fillRect/>
          </a:stretch>
        </p:blipFill>
        <p:spPr>
          <a:xfrm>
            <a:off x="10151533" y="6415717"/>
            <a:ext cx="1749387" cy="219001"/>
          </a:xfrm>
          <a:prstGeom prst="rect">
            <a:avLst/>
          </a:prstGeom>
        </p:spPr>
      </p:pic>
    </p:spTree>
    <p:extLst>
      <p:ext uri="{BB962C8B-B14F-4D97-AF65-F5344CB8AC3E}">
        <p14:creationId xmlns:p14="http://schemas.microsoft.com/office/powerpoint/2010/main" val="5521611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179F1CA-D62E-01B3-AA55-3A30DE4ECF90}"/>
              </a:ext>
            </a:extLst>
          </p:cNvPr>
          <p:cNvSpPr>
            <a:spLocks noGrp="1"/>
          </p:cNvSpPr>
          <p:nvPr>
            <p:ph type="title"/>
          </p:nvPr>
        </p:nvSpPr>
        <p:spPr>
          <a:xfrm>
            <a:off x="591065" y="897881"/>
            <a:ext cx="9418447" cy="1325563"/>
          </a:xfrm>
        </p:spPr>
        <p:txBody>
          <a:bodyPr anchor="b"/>
          <a:lstStyle/>
          <a:p>
            <a:r>
              <a:rPr lang="sv-SE"/>
              <a:t>Klicka här för att ändra mall för rubrikformat</a:t>
            </a:r>
          </a:p>
        </p:txBody>
      </p:sp>
      <p:sp>
        <p:nvSpPr>
          <p:cNvPr id="4" name="Underrubrik 2">
            <a:extLst>
              <a:ext uri="{FF2B5EF4-FFF2-40B4-BE49-F238E27FC236}">
                <a16:creationId xmlns:a16="http://schemas.microsoft.com/office/drawing/2014/main" id="{F063EC98-B216-5874-F095-40691DBD5AB7}"/>
              </a:ext>
            </a:extLst>
          </p:cNvPr>
          <p:cNvSpPr>
            <a:spLocks noGrp="1"/>
          </p:cNvSpPr>
          <p:nvPr>
            <p:ph type="subTitle" idx="10" hasCustomPrompt="1"/>
          </p:nvPr>
        </p:nvSpPr>
        <p:spPr>
          <a:xfrm>
            <a:off x="226540" y="290427"/>
            <a:ext cx="6198973" cy="315054"/>
          </a:xfrm>
        </p:spPr>
        <p:txBody>
          <a:bodyPr>
            <a:normAutofit/>
          </a:bodyPr>
          <a:lstStyle>
            <a:lvl1pPr marL="0" indent="0" algn="l">
              <a:buNone/>
              <a:defRPr sz="1400" b="0" i="0">
                <a:latin typeface="+mn-lt"/>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vinjett</a:t>
            </a:r>
          </a:p>
        </p:txBody>
      </p:sp>
      <p:pic>
        <p:nvPicPr>
          <p:cNvPr id="3" name="Bildobjekt 2">
            <a:extLst>
              <a:ext uri="{FF2B5EF4-FFF2-40B4-BE49-F238E27FC236}">
                <a16:creationId xmlns:a16="http://schemas.microsoft.com/office/drawing/2014/main" id="{51CC5727-D426-CA97-2581-F4ED5F9E4B78}"/>
              </a:ext>
            </a:extLst>
          </p:cNvPr>
          <p:cNvPicPr>
            <a:picLocks noChangeAspect="1"/>
          </p:cNvPicPr>
          <p:nvPr userDrawn="1"/>
        </p:nvPicPr>
        <p:blipFill>
          <a:blip r:embed="rId2"/>
          <a:stretch>
            <a:fillRect/>
          </a:stretch>
        </p:blipFill>
        <p:spPr>
          <a:xfrm>
            <a:off x="10151533" y="6423929"/>
            <a:ext cx="1751455" cy="219260"/>
          </a:xfrm>
          <a:prstGeom prst="rect">
            <a:avLst/>
          </a:prstGeom>
        </p:spPr>
      </p:pic>
    </p:spTree>
    <p:extLst>
      <p:ext uri="{BB962C8B-B14F-4D97-AF65-F5344CB8AC3E}">
        <p14:creationId xmlns:p14="http://schemas.microsoft.com/office/powerpoint/2010/main" val="34693850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Underrubrik 2">
            <a:extLst>
              <a:ext uri="{FF2B5EF4-FFF2-40B4-BE49-F238E27FC236}">
                <a16:creationId xmlns:a16="http://schemas.microsoft.com/office/drawing/2014/main" id="{7E9BC135-0753-866A-0517-E1B3E10F54D0}"/>
              </a:ext>
            </a:extLst>
          </p:cNvPr>
          <p:cNvSpPr>
            <a:spLocks noGrp="1"/>
          </p:cNvSpPr>
          <p:nvPr>
            <p:ph type="subTitle" idx="10" hasCustomPrompt="1"/>
          </p:nvPr>
        </p:nvSpPr>
        <p:spPr>
          <a:xfrm>
            <a:off x="226540" y="290427"/>
            <a:ext cx="6198973" cy="315054"/>
          </a:xfrm>
        </p:spPr>
        <p:txBody>
          <a:bodyPr>
            <a:normAutofit/>
          </a:bodyPr>
          <a:lstStyle>
            <a:lvl1pPr marL="0" indent="0" algn="l">
              <a:buNone/>
              <a:defRPr sz="1400" b="0" i="0">
                <a:latin typeface="+mn-lt"/>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vinjett</a:t>
            </a:r>
          </a:p>
        </p:txBody>
      </p:sp>
      <p:pic>
        <p:nvPicPr>
          <p:cNvPr id="3" name="Bildobjekt 2">
            <a:extLst>
              <a:ext uri="{FF2B5EF4-FFF2-40B4-BE49-F238E27FC236}">
                <a16:creationId xmlns:a16="http://schemas.microsoft.com/office/drawing/2014/main" id="{A9D5D793-C585-DAA7-E5D8-4BDBBB553CF0}"/>
              </a:ext>
            </a:extLst>
          </p:cNvPr>
          <p:cNvPicPr>
            <a:picLocks noChangeAspect="1"/>
          </p:cNvPicPr>
          <p:nvPr userDrawn="1"/>
        </p:nvPicPr>
        <p:blipFill>
          <a:blip r:embed="rId2"/>
          <a:stretch>
            <a:fillRect/>
          </a:stretch>
        </p:blipFill>
        <p:spPr>
          <a:xfrm>
            <a:off x="10151533" y="6423929"/>
            <a:ext cx="1751455" cy="219260"/>
          </a:xfrm>
          <a:prstGeom prst="rect">
            <a:avLst/>
          </a:prstGeom>
        </p:spPr>
      </p:pic>
    </p:spTree>
    <p:extLst>
      <p:ext uri="{BB962C8B-B14F-4D97-AF65-F5344CB8AC3E}">
        <p14:creationId xmlns:p14="http://schemas.microsoft.com/office/powerpoint/2010/main" val="1947976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ktionsrubrik - grön">
    <p:bg>
      <p:bgPr>
        <a:solidFill>
          <a:srgbClr val="34756C"/>
        </a:solidFill>
        <a:effectLst/>
      </p:bgPr>
    </p:bg>
    <p:spTree>
      <p:nvGrpSpPr>
        <p:cNvPr id="1" name=""/>
        <p:cNvGrpSpPr/>
        <p:nvPr/>
      </p:nvGrpSpPr>
      <p:grpSpPr>
        <a:xfrm>
          <a:off x="0" y="0"/>
          <a:ext cx="0" cy="0"/>
          <a:chOff x="0" y="0"/>
          <a:chExt cx="0" cy="0"/>
        </a:xfrm>
      </p:grpSpPr>
      <p:sp>
        <p:nvSpPr>
          <p:cNvPr id="3" name="Rubrik 10">
            <a:extLst>
              <a:ext uri="{FF2B5EF4-FFF2-40B4-BE49-F238E27FC236}">
                <a16:creationId xmlns:a16="http://schemas.microsoft.com/office/drawing/2014/main" id="{361E214A-A16F-50F8-B7F1-C09DCB9708D6}"/>
              </a:ext>
            </a:extLst>
          </p:cNvPr>
          <p:cNvSpPr>
            <a:spLocks noGrp="1"/>
          </p:cNvSpPr>
          <p:nvPr>
            <p:ph type="title"/>
          </p:nvPr>
        </p:nvSpPr>
        <p:spPr>
          <a:xfrm>
            <a:off x="1702777" y="2150718"/>
            <a:ext cx="8786446" cy="2556563"/>
          </a:xfrm>
        </p:spPr>
        <p:txBody>
          <a:bodyPr anchor="ctr">
            <a:noAutofit/>
          </a:bodyPr>
          <a:lstStyle>
            <a:lvl1pPr algn="ctr">
              <a:defRPr sz="6000">
                <a:solidFill>
                  <a:schemeClr val="bg1"/>
                </a:solidFill>
              </a:defRPr>
            </a:lvl1pPr>
          </a:lstStyle>
          <a:p>
            <a:r>
              <a:rPr lang="sv-SE"/>
              <a:t>Klicka här för att ändra mall för rubrikformat</a:t>
            </a:r>
          </a:p>
        </p:txBody>
      </p:sp>
      <p:sp>
        <p:nvSpPr>
          <p:cNvPr id="4" name="Platshållare för text 14">
            <a:extLst>
              <a:ext uri="{FF2B5EF4-FFF2-40B4-BE49-F238E27FC236}">
                <a16:creationId xmlns:a16="http://schemas.microsoft.com/office/drawing/2014/main" id="{F64ECBE5-DE0E-2A5C-B1DA-125435692470}"/>
              </a:ext>
            </a:extLst>
          </p:cNvPr>
          <p:cNvSpPr>
            <a:spLocks noGrp="1"/>
          </p:cNvSpPr>
          <p:nvPr>
            <p:ph type="body" sz="quarter" idx="10"/>
          </p:nvPr>
        </p:nvSpPr>
        <p:spPr>
          <a:xfrm>
            <a:off x="1702777" y="4843235"/>
            <a:ext cx="8786446" cy="452475"/>
          </a:xfrm>
        </p:spPr>
        <p:txBody>
          <a:bodyPr>
            <a:normAutofit/>
          </a:bodyPr>
          <a:lstStyle>
            <a:lvl1pPr marL="0" indent="0" algn="ctr">
              <a:buNone/>
              <a:defRPr sz="2400">
                <a:solidFill>
                  <a:schemeClr val="bg1"/>
                </a:solidFill>
              </a:defRPr>
            </a:lvl1pPr>
          </a:lstStyle>
          <a:p>
            <a:pPr lvl="0"/>
            <a:r>
              <a:rPr lang="sv-SE"/>
              <a:t>Klicka här för att ändra format på bakgrundstexten</a:t>
            </a:r>
          </a:p>
        </p:txBody>
      </p:sp>
      <p:pic>
        <p:nvPicPr>
          <p:cNvPr id="5" name="Bildobjekt 4" descr="En bild som visar text, clipart&#10;&#10;Automatiskt genererad beskrivning">
            <a:extLst>
              <a:ext uri="{FF2B5EF4-FFF2-40B4-BE49-F238E27FC236}">
                <a16:creationId xmlns:a16="http://schemas.microsoft.com/office/drawing/2014/main" id="{BA368C20-B91E-F897-D545-53EF8132DC8C}"/>
              </a:ext>
            </a:extLst>
          </p:cNvPr>
          <p:cNvPicPr>
            <a:picLocks noChangeAspect="1"/>
          </p:cNvPicPr>
          <p:nvPr userDrawn="1"/>
        </p:nvPicPr>
        <p:blipFill>
          <a:blip r:embed="rId2"/>
          <a:stretch>
            <a:fillRect/>
          </a:stretch>
        </p:blipFill>
        <p:spPr>
          <a:xfrm>
            <a:off x="10151533" y="6403017"/>
            <a:ext cx="1749387" cy="219001"/>
          </a:xfrm>
          <a:prstGeom prst="rect">
            <a:avLst/>
          </a:prstGeom>
        </p:spPr>
      </p:pic>
    </p:spTree>
    <p:extLst>
      <p:ext uri="{BB962C8B-B14F-4D97-AF65-F5344CB8AC3E}">
        <p14:creationId xmlns:p14="http://schemas.microsoft.com/office/powerpoint/2010/main" val="8280019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vslut- alt. introbi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3A053134-2CC9-4B08-4391-6634C10B5E24}"/>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Bildobjekt 3" descr="En bild som visar text, clipart&#10;&#10;Automatiskt genererad beskrivning">
            <a:extLst>
              <a:ext uri="{FF2B5EF4-FFF2-40B4-BE49-F238E27FC236}">
                <a16:creationId xmlns:a16="http://schemas.microsoft.com/office/drawing/2014/main" id="{23BAF214-7C55-EF81-F1F4-EB74A82C1F2C}"/>
              </a:ext>
            </a:extLst>
          </p:cNvPr>
          <p:cNvPicPr>
            <a:picLocks noChangeAspect="1"/>
          </p:cNvPicPr>
          <p:nvPr userDrawn="1"/>
        </p:nvPicPr>
        <p:blipFill>
          <a:blip r:embed="rId3"/>
          <a:stretch>
            <a:fillRect/>
          </a:stretch>
        </p:blipFill>
        <p:spPr>
          <a:xfrm>
            <a:off x="2783796" y="3014354"/>
            <a:ext cx="6624408" cy="829292"/>
          </a:xfrm>
          <a:prstGeom prst="rect">
            <a:avLst/>
          </a:prstGeom>
        </p:spPr>
      </p:pic>
    </p:spTree>
    <p:extLst>
      <p:ext uri="{BB962C8B-B14F-4D97-AF65-F5344CB8AC3E}">
        <p14:creationId xmlns:p14="http://schemas.microsoft.com/office/powerpoint/2010/main" val="2199576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Avslut- alt. introbild m. myndigheter">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3A053134-2CC9-4B08-4391-6634C10B5E24}"/>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12" name="Grupp 11">
            <a:extLst>
              <a:ext uri="{FF2B5EF4-FFF2-40B4-BE49-F238E27FC236}">
                <a16:creationId xmlns:a16="http://schemas.microsoft.com/office/drawing/2014/main" id="{23CCCD09-4FFE-568D-D432-24FE6216B989}"/>
              </a:ext>
            </a:extLst>
          </p:cNvPr>
          <p:cNvGrpSpPr/>
          <p:nvPr userDrawn="1"/>
        </p:nvGrpSpPr>
        <p:grpSpPr>
          <a:xfrm>
            <a:off x="1157896" y="2576184"/>
            <a:ext cx="9876208" cy="1705632"/>
            <a:chOff x="960820" y="2528889"/>
            <a:chExt cx="9876208" cy="1705632"/>
          </a:xfrm>
        </p:grpSpPr>
        <p:pic>
          <p:nvPicPr>
            <p:cNvPr id="13" name="Bild 12">
              <a:extLst>
                <a:ext uri="{FF2B5EF4-FFF2-40B4-BE49-F238E27FC236}">
                  <a16:creationId xmlns:a16="http://schemas.microsoft.com/office/drawing/2014/main" id="{A9D14DEF-C565-B590-130F-010DA2F0AE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0820" y="2528889"/>
              <a:ext cx="9876208" cy="1705632"/>
            </a:xfrm>
            <a:prstGeom prst="rect">
              <a:avLst/>
            </a:prstGeom>
          </p:spPr>
        </p:pic>
        <p:pic>
          <p:nvPicPr>
            <p:cNvPr id="14" name="Picture 4" descr="Logo&#10;&#10;Description automatically generated">
              <a:extLst>
                <a:ext uri="{FF2B5EF4-FFF2-40B4-BE49-F238E27FC236}">
                  <a16:creationId xmlns:a16="http://schemas.microsoft.com/office/drawing/2014/main" id="{C762FD9E-74B4-E525-197F-6DF5225BF705}"/>
                </a:ext>
              </a:extLst>
            </p:cNvPr>
            <p:cNvPicPr>
              <a:picLocks noChangeAspect="1"/>
            </p:cNvPicPr>
            <p:nvPr/>
          </p:nvPicPr>
          <p:blipFill>
            <a:blip r:embed="rId5"/>
            <a:stretch>
              <a:fillRect/>
            </a:stretch>
          </p:blipFill>
          <p:spPr>
            <a:xfrm>
              <a:off x="4110738" y="3847481"/>
              <a:ext cx="6067264" cy="387039"/>
            </a:xfrm>
            <a:prstGeom prst="rect">
              <a:avLst/>
            </a:prstGeom>
          </p:spPr>
        </p:pic>
      </p:grpSp>
    </p:spTree>
    <p:extLst>
      <p:ext uri="{BB962C8B-B14F-4D97-AF65-F5344CB8AC3E}">
        <p14:creationId xmlns:p14="http://schemas.microsoft.com/office/powerpoint/2010/main" val="39347632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nimation + logga m. myndigheter">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1EA7D4B6-2D91-B859-0992-532902118058}"/>
              </a:ext>
            </a:extLst>
          </p:cNvPr>
          <p:cNvPicPr>
            <a:picLocks noChangeAspect="1"/>
          </p:cNvPicPr>
          <p:nvPr userDrawn="1"/>
        </p:nvPicPr>
        <p:blipFill>
          <a:blip r:embed="rId2"/>
          <a:stretch>
            <a:fillRect/>
          </a:stretch>
        </p:blipFill>
        <p:spPr>
          <a:xfrm>
            <a:off x="0" y="18"/>
            <a:ext cx="12268199" cy="6938833"/>
          </a:xfrm>
          <a:prstGeom prst="rect">
            <a:avLst/>
          </a:prstGeom>
        </p:spPr>
      </p:pic>
      <p:grpSp>
        <p:nvGrpSpPr>
          <p:cNvPr id="5" name="Grupp 4">
            <a:extLst>
              <a:ext uri="{FF2B5EF4-FFF2-40B4-BE49-F238E27FC236}">
                <a16:creationId xmlns:a16="http://schemas.microsoft.com/office/drawing/2014/main" id="{9B46D50F-0E9D-63BF-2B0D-8E5890D4B471}"/>
              </a:ext>
            </a:extLst>
          </p:cNvPr>
          <p:cNvGrpSpPr/>
          <p:nvPr userDrawn="1"/>
        </p:nvGrpSpPr>
        <p:grpSpPr>
          <a:xfrm>
            <a:off x="1157896" y="2576184"/>
            <a:ext cx="9876208" cy="1705632"/>
            <a:chOff x="960820" y="2528889"/>
            <a:chExt cx="9876208" cy="1705632"/>
          </a:xfrm>
        </p:grpSpPr>
        <p:pic>
          <p:nvPicPr>
            <p:cNvPr id="6" name="Bild 5">
              <a:extLst>
                <a:ext uri="{FF2B5EF4-FFF2-40B4-BE49-F238E27FC236}">
                  <a16:creationId xmlns:a16="http://schemas.microsoft.com/office/drawing/2014/main" id="{C29DCEA1-CCA9-E691-3ACA-F08FC31F1D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0820" y="2528889"/>
              <a:ext cx="9876208" cy="1705632"/>
            </a:xfrm>
            <a:prstGeom prst="rect">
              <a:avLst/>
            </a:prstGeom>
          </p:spPr>
        </p:pic>
        <p:pic>
          <p:nvPicPr>
            <p:cNvPr id="8" name="Picture 4" descr="Logo&#10;&#10;Description automatically generated">
              <a:extLst>
                <a:ext uri="{FF2B5EF4-FFF2-40B4-BE49-F238E27FC236}">
                  <a16:creationId xmlns:a16="http://schemas.microsoft.com/office/drawing/2014/main" id="{2688666F-B125-4E19-156D-17F46FF58D6A}"/>
                </a:ext>
              </a:extLst>
            </p:cNvPr>
            <p:cNvPicPr>
              <a:picLocks noChangeAspect="1"/>
            </p:cNvPicPr>
            <p:nvPr/>
          </p:nvPicPr>
          <p:blipFill>
            <a:blip r:embed="rId5"/>
            <a:stretch>
              <a:fillRect/>
            </a:stretch>
          </p:blipFill>
          <p:spPr>
            <a:xfrm>
              <a:off x="4110738" y="3847481"/>
              <a:ext cx="6067264" cy="387039"/>
            </a:xfrm>
            <a:prstGeom prst="rect">
              <a:avLst/>
            </a:prstGeom>
          </p:spPr>
        </p:pic>
      </p:grpSp>
    </p:spTree>
    <p:extLst>
      <p:ext uri="{BB962C8B-B14F-4D97-AF65-F5344CB8AC3E}">
        <p14:creationId xmlns:p14="http://schemas.microsoft.com/office/powerpoint/2010/main" val="29201222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nimation + rubrik">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91F56D08-F7F7-CCD1-426F-3158F301D40F}"/>
              </a:ext>
            </a:extLst>
          </p:cNvPr>
          <p:cNvPicPr>
            <a:picLocks noChangeAspect="1"/>
          </p:cNvPicPr>
          <p:nvPr userDrawn="1"/>
        </p:nvPicPr>
        <p:blipFill>
          <a:blip r:embed="rId2"/>
          <a:stretch>
            <a:fillRect/>
          </a:stretch>
        </p:blipFill>
        <p:spPr>
          <a:xfrm>
            <a:off x="-38100" y="0"/>
            <a:ext cx="12268199" cy="6938833"/>
          </a:xfrm>
          <a:prstGeom prst="rect">
            <a:avLst/>
          </a:prstGeom>
        </p:spPr>
      </p:pic>
      <p:sp>
        <p:nvSpPr>
          <p:cNvPr id="11" name="Rubrik 10">
            <a:extLst>
              <a:ext uri="{FF2B5EF4-FFF2-40B4-BE49-F238E27FC236}">
                <a16:creationId xmlns:a16="http://schemas.microsoft.com/office/drawing/2014/main" id="{11DD4B67-6836-9D2D-D0EA-90DB5D08E815}"/>
              </a:ext>
            </a:extLst>
          </p:cNvPr>
          <p:cNvSpPr>
            <a:spLocks noGrp="1"/>
          </p:cNvSpPr>
          <p:nvPr>
            <p:ph type="title" hasCustomPrompt="1"/>
          </p:nvPr>
        </p:nvSpPr>
        <p:spPr>
          <a:xfrm>
            <a:off x="1702777" y="2150718"/>
            <a:ext cx="8786446" cy="2556563"/>
          </a:xfrm>
        </p:spPr>
        <p:txBody>
          <a:bodyPr anchor="ctr">
            <a:noAutofit/>
          </a:bodyPr>
          <a:lstStyle>
            <a:lvl1pPr algn="ctr">
              <a:defRPr sz="6000">
                <a:solidFill>
                  <a:schemeClr val="bg1"/>
                </a:solidFill>
              </a:defRPr>
            </a:lvl1pPr>
          </a:lstStyle>
          <a:p>
            <a:pPr lvl="0"/>
            <a:r>
              <a:rPr lang="sv-SE"/>
              <a:t>Klicka här för att ändra format på bakgrundstexten</a:t>
            </a:r>
          </a:p>
        </p:txBody>
      </p:sp>
      <p:sp>
        <p:nvSpPr>
          <p:cNvPr id="15" name="Platshållare för text 14">
            <a:extLst>
              <a:ext uri="{FF2B5EF4-FFF2-40B4-BE49-F238E27FC236}">
                <a16:creationId xmlns:a16="http://schemas.microsoft.com/office/drawing/2014/main" id="{30526CC8-8844-B702-DC39-56EC40747A73}"/>
              </a:ext>
            </a:extLst>
          </p:cNvPr>
          <p:cNvSpPr>
            <a:spLocks noGrp="1"/>
          </p:cNvSpPr>
          <p:nvPr>
            <p:ph type="body" sz="quarter" idx="10"/>
          </p:nvPr>
        </p:nvSpPr>
        <p:spPr>
          <a:xfrm>
            <a:off x="1702777" y="4843235"/>
            <a:ext cx="8786446" cy="452475"/>
          </a:xfrm>
        </p:spPr>
        <p:txBody>
          <a:bodyPr>
            <a:normAutofit/>
          </a:bodyPr>
          <a:lstStyle>
            <a:lvl1pPr marL="0" indent="0" algn="ctr">
              <a:buNone/>
              <a:defRPr sz="2400">
                <a:solidFill>
                  <a:schemeClr val="bg1"/>
                </a:solidFill>
              </a:defRPr>
            </a:lvl1pPr>
          </a:lstStyle>
          <a:p>
            <a:pPr lvl="0"/>
            <a:r>
              <a:rPr lang="sv-SE"/>
              <a:t>Klicka här för att ändra format på bakgrundstexten</a:t>
            </a:r>
          </a:p>
        </p:txBody>
      </p:sp>
      <p:pic>
        <p:nvPicPr>
          <p:cNvPr id="4" name="Bildobjekt 3" descr="En bild som visar text, clipart&#10;&#10;Automatiskt genererad beskrivning">
            <a:extLst>
              <a:ext uri="{FF2B5EF4-FFF2-40B4-BE49-F238E27FC236}">
                <a16:creationId xmlns:a16="http://schemas.microsoft.com/office/drawing/2014/main" id="{3E53EFF1-D4F7-558B-18AA-F87D419149E9}"/>
              </a:ext>
            </a:extLst>
          </p:cNvPr>
          <p:cNvPicPr>
            <a:picLocks noChangeAspect="1"/>
          </p:cNvPicPr>
          <p:nvPr userDrawn="1"/>
        </p:nvPicPr>
        <p:blipFill>
          <a:blip r:embed="rId3"/>
          <a:stretch>
            <a:fillRect/>
          </a:stretch>
        </p:blipFill>
        <p:spPr>
          <a:xfrm>
            <a:off x="10151533" y="6403017"/>
            <a:ext cx="1749387" cy="219001"/>
          </a:xfrm>
          <a:prstGeom prst="rect">
            <a:avLst/>
          </a:prstGeom>
        </p:spPr>
      </p:pic>
    </p:spTree>
    <p:extLst>
      <p:ext uri="{BB962C8B-B14F-4D97-AF65-F5344CB8AC3E}">
        <p14:creationId xmlns:p14="http://schemas.microsoft.com/office/powerpoint/2010/main" val="5974458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endParaRPr lang="en-US"/>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en-US"/>
          </a:p>
        </p:txBody>
      </p:sp>
      <p:sp>
        <p:nvSpPr>
          <p:cNvPr id="4" name="Platshållare för datum 3"/>
          <p:cNvSpPr>
            <a:spLocks noGrp="1"/>
          </p:cNvSpPr>
          <p:nvPr>
            <p:ph type="dt" sz="half" idx="10"/>
          </p:nvPr>
        </p:nvSpPr>
        <p:spPr/>
        <p:txBody>
          <a:bodyPr/>
          <a:lstStyle/>
          <a:p>
            <a:fld id="{1A021F3D-E5F5-4507-808E-792F13DA181E}" type="datetimeFigureOut">
              <a:rPr lang="en-US" smtClean="0"/>
              <a:t>8/20/2024</a:t>
            </a:fld>
            <a:endParaRPr lang="en-US"/>
          </a:p>
        </p:txBody>
      </p:sp>
      <p:sp>
        <p:nvSpPr>
          <p:cNvPr id="5" name="Platshållare för sidfot 4"/>
          <p:cNvSpPr>
            <a:spLocks noGrp="1"/>
          </p:cNvSpPr>
          <p:nvPr>
            <p:ph type="ftr" sz="quarter" idx="11"/>
          </p:nvPr>
        </p:nvSpPr>
        <p:spPr/>
        <p:txBody>
          <a:bodyPr/>
          <a:lstStyle/>
          <a:p>
            <a:endParaRPr lang="en-US"/>
          </a:p>
        </p:txBody>
      </p:sp>
      <p:sp>
        <p:nvSpPr>
          <p:cNvPr id="6" name="Platshållare för bildnummer 5"/>
          <p:cNvSpPr>
            <a:spLocks noGrp="1"/>
          </p:cNvSpPr>
          <p:nvPr>
            <p:ph type="sldNum" sz="quarter" idx="12"/>
          </p:nvPr>
        </p:nvSpPr>
        <p:spPr/>
        <p:txBody>
          <a:bodyPr/>
          <a:lstStyle/>
          <a:p>
            <a:fld id="{AE018E2D-7A92-4581-A7C5-1720421763F2}" type="slidenum">
              <a:rPr lang="en-US" smtClean="0"/>
              <a:t>‹#›</a:t>
            </a:fld>
            <a:endParaRPr lang="en-US"/>
          </a:p>
        </p:txBody>
      </p:sp>
    </p:spTree>
    <p:extLst>
      <p:ext uri="{BB962C8B-B14F-4D97-AF65-F5344CB8AC3E}">
        <p14:creationId xmlns:p14="http://schemas.microsoft.com/office/powerpoint/2010/main" val="14601583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en-US"/>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p:cNvSpPr>
            <a:spLocks noGrp="1"/>
          </p:cNvSpPr>
          <p:nvPr>
            <p:ph type="dt" sz="half" idx="10"/>
          </p:nvPr>
        </p:nvSpPr>
        <p:spPr/>
        <p:txBody>
          <a:bodyPr/>
          <a:lstStyle/>
          <a:p>
            <a:fld id="{1A021F3D-E5F5-4507-808E-792F13DA181E}" type="datetimeFigureOut">
              <a:rPr lang="en-US" smtClean="0"/>
              <a:t>8/20/2024</a:t>
            </a:fld>
            <a:endParaRPr lang="en-US"/>
          </a:p>
        </p:txBody>
      </p:sp>
      <p:sp>
        <p:nvSpPr>
          <p:cNvPr id="5" name="Platshållare för sidfot 4"/>
          <p:cNvSpPr>
            <a:spLocks noGrp="1"/>
          </p:cNvSpPr>
          <p:nvPr>
            <p:ph type="ftr" sz="quarter" idx="11"/>
          </p:nvPr>
        </p:nvSpPr>
        <p:spPr/>
        <p:txBody>
          <a:bodyPr/>
          <a:lstStyle/>
          <a:p>
            <a:endParaRPr lang="en-US"/>
          </a:p>
        </p:txBody>
      </p:sp>
      <p:sp>
        <p:nvSpPr>
          <p:cNvPr id="6" name="Platshållare för bildnummer 5"/>
          <p:cNvSpPr>
            <a:spLocks noGrp="1"/>
          </p:cNvSpPr>
          <p:nvPr>
            <p:ph type="sldNum" sz="quarter" idx="12"/>
          </p:nvPr>
        </p:nvSpPr>
        <p:spPr/>
        <p:txBody>
          <a:bodyPr/>
          <a:lstStyle/>
          <a:p>
            <a:fld id="{AE018E2D-7A92-4581-A7C5-1720421763F2}" type="slidenum">
              <a:rPr lang="en-US" smtClean="0"/>
              <a:t>‹#›</a:t>
            </a:fld>
            <a:endParaRPr lang="en-US"/>
          </a:p>
        </p:txBody>
      </p:sp>
    </p:spTree>
    <p:extLst>
      <p:ext uri="{BB962C8B-B14F-4D97-AF65-F5344CB8AC3E}">
        <p14:creationId xmlns:p14="http://schemas.microsoft.com/office/powerpoint/2010/main" val="29523564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endParaRPr lang="en-US"/>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p>
            <a:fld id="{1A021F3D-E5F5-4507-808E-792F13DA181E}" type="datetimeFigureOut">
              <a:rPr lang="en-US" smtClean="0"/>
              <a:t>8/20/2024</a:t>
            </a:fld>
            <a:endParaRPr lang="en-US"/>
          </a:p>
        </p:txBody>
      </p:sp>
      <p:sp>
        <p:nvSpPr>
          <p:cNvPr id="5" name="Platshållare för sidfot 4"/>
          <p:cNvSpPr>
            <a:spLocks noGrp="1"/>
          </p:cNvSpPr>
          <p:nvPr>
            <p:ph type="ftr" sz="quarter" idx="11"/>
          </p:nvPr>
        </p:nvSpPr>
        <p:spPr/>
        <p:txBody>
          <a:bodyPr/>
          <a:lstStyle/>
          <a:p>
            <a:endParaRPr lang="en-US"/>
          </a:p>
        </p:txBody>
      </p:sp>
      <p:sp>
        <p:nvSpPr>
          <p:cNvPr id="6" name="Platshållare för bildnummer 5"/>
          <p:cNvSpPr>
            <a:spLocks noGrp="1"/>
          </p:cNvSpPr>
          <p:nvPr>
            <p:ph type="sldNum" sz="quarter" idx="12"/>
          </p:nvPr>
        </p:nvSpPr>
        <p:spPr/>
        <p:txBody>
          <a:bodyPr/>
          <a:lstStyle/>
          <a:p>
            <a:fld id="{AE018E2D-7A92-4581-A7C5-1720421763F2}" type="slidenum">
              <a:rPr lang="en-US" smtClean="0"/>
              <a:t>‹#›</a:t>
            </a:fld>
            <a:endParaRPr lang="en-US"/>
          </a:p>
        </p:txBody>
      </p:sp>
    </p:spTree>
    <p:extLst>
      <p:ext uri="{BB962C8B-B14F-4D97-AF65-F5344CB8AC3E}">
        <p14:creationId xmlns:p14="http://schemas.microsoft.com/office/powerpoint/2010/main" val="38079446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en-US"/>
          </a:p>
        </p:txBody>
      </p:sp>
      <p:sp>
        <p:nvSpPr>
          <p:cNvPr id="3" name="Platshållare för innehåll 2"/>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innehåll 3"/>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datum 4"/>
          <p:cNvSpPr>
            <a:spLocks noGrp="1"/>
          </p:cNvSpPr>
          <p:nvPr>
            <p:ph type="dt" sz="half" idx="10"/>
          </p:nvPr>
        </p:nvSpPr>
        <p:spPr/>
        <p:txBody>
          <a:bodyPr/>
          <a:lstStyle/>
          <a:p>
            <a:fld id="{1A021F3D-E5F5-4507-808E-792F13DA181E}" type="datetimeFigureOut">
              <a:rPr lang="en-US" smtClean="0"/>
              <a:t>8/20/2024</a:t>
            </a:fld>
            <a:endParaRPr lang="en-US"/>
          </a:p>
        </p:txBody>
      </p:sp>
      <p:sp>
        <p:nvSpPr>
          <p:cNvPr id="6" name="Platshållare för sidfot 5"/>
          <p:cNvSpPr>
            <a:spLocks noGrp="1"/>
          </p:cNvSpPr>
          <p:nvPr>
            <p:ph type="ftr" sz="quarter" idx="11"/>
          </p:nvPr>
        </p:nvSpPr>
        <p:spPr/>
        <p:txBody>
          <a:bodyPr/>
          <a:lstStyle/>
          <a:p>
            <a:endParaRPr lang="en-US"/>
          </a:p>
        </p:txBody>
      </p:sp>
      <p:sp>
        <p:nvSpPr>
          <p:cNvPr id="7" name="Platshållare för bildnummer 6"/>
          <p:cNvSpPr>
            <a:spLocks noGrp="1"/>
          </p:cNvSpPr>
          <p:nvPr>
            <p:ph type="sldNum" sz="quarter" idx="12"/>
          </p:nvPr>
        </p:nvSpPr>
        <p:spPr/>
        <p:txBody>
          <a:bodyPr/>
          <a:lstStyle/>
          <a:p>
            <a:fld id="{AE018E2D-7A92-4581-A7C5-1720421763F2}" type="slidenum">
              <a:rPr lang="en-US" smtClean="0"/>
              <a:t>‹#›</a:t>
            </a:fld>
            <a:endParaRPr lang="en-US"/>
          </a:p>
        </p:txBody>
      </p:sp>
    </p:spTree>
    <p:extLst>
      <p:ext uri="{BB962C8B-B14F-4D97-AF65-F5344CB8AC3E}">
        <p14:creationId xmlns:p14="http://schemas.microsoft.com/office/powerpoint/2010/main" val="11843673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endParaRPr lang="en-US"/>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7" name="Platshållare för datum 6"/>
          <p:cNvSpPr>
            <a:spLocks noGrp="1"/>
          </p:cNvSpPr>
          <p:nvPr>
            <p:ph type="dt" sz="half" idx="10"/>
          </p:nvPr>
        </p:nvSpPr>
        <p:spPr/>
        <p:txBody>
          <a:bodyPr/>
          <a:lstStyle/>
          <a:p>
            <a:fld id="{1A021F3D-E5F5-4507-808E-792F13DA181E}" type="datetimeFigureOut">
              <a:rPr lang="en-US" smtClean="0"/>
              <a:t>8/20/2024</a:t>
            </a:fld>
            <a:endParaRPr lang="en-US"/>
          </a:p>
        </p:txBody>
      </p:sp>
      <p:sp>
        <p:nvSpPr>
          <p:cNvPr id="8" name="Platshållare för sidfot 7"/>
          <p:cNvSpPr>
            <a:spLocks noGrp="1"/>
          </p:cNvSpPr>
          <p:nvPr>
            <p:ph type="ftr" sz="quarter" idx="11"/>
          </p:nvPr>
        </p:nvSpPr>
        <p:spPr/>
        <p:txBody>
          <a:bodyPr/>
          <a:lstStyle/>
          <a:p>
            <a:endParaRPr lang="en-US"/>
          </a:p>
        </p:txBody>
      </p:sp>
      <p:sp>
        <p:nvSpPr>
          <p:cNvPr id="9" name="Platshållare för bildnummer 8"/>
          <p:cNvSpPr>
            <a:spLocks noGrp="1"/>
          </p:cNvSpPr>
          <p:nvPr>
            <p:ph type="sldNum" sz="quarter" idx="12"/>
          </p:nvPr>
        </p:nvSpPr>
        <p:spPr/>
        <p:txBody>
          <a:bodyPr/>
          <a:lstStyle/>
          <a:p>
            <a:fld id="{AE018E2D-7A92-4581-A7C5-1720421763F2}" type="slidenum">
              <a:rPr lang="en-US" smtClean="0"/>
              <a:t>‹#›</a:t>
            </a:fld>
            <a:endParaRPr lang="en-US"/>
          </a:p>
        </p:txBody>
      </p:sp>
    </p:spTree>
    <p:extLst>
      <p:ext uri="{BB962C8B-B14F-4D97-AF65-F5344CB8AC3E}">
        <p14:creationId xmlns:p14="http://schemas.microsoft.com/office/powerpoint/2010/main" val="25107811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en-US"/>
          </a:p>
        </p:txBody>
      </p:sp>
      <p:sp>
        <p:nvSpPr>
          <p:cNvPr id="3" name="Platshållare för datum 2"/>
          <p:cNvSpPr>
            <a:spLocks noGrp="1"/>
          </p:cNvSpPr>
          <p:nvPr>
            <p:ph type="dt" sz="half" idx="10"/>
          </p:nvPr>
        </p:nvSpPr>
        <p:spPr/>
        <p:txBody>
          <a:bodyPr/>
          <a:lstStyle/>
          <a:p>
            <a:fld id="{1A021F3D-E5F5-4507-808E-792F13DA181E}" type="datetimeFigureOut">
              <a:rPr lang="en-US" smtClean="0"/>
              <a:t>8/20/2024</a:t>
            </a:fld>
            <a:endParaRPr lang="en-US"/>
          </a:p>
        </p:txBody>
      </p:sp>
      <p:sp>
        <p:nvSpPr>
          <p:cNvPr id="4" name="Platshållare för sidfot 3"/>
          <p:cNvSpPr>
            <a:spLocks noGrp="1"/>
          </p:cNvSpPr>
          <p:nvPr>
            <p:ph type="ftr" sz="quarter" idx="11"/>
          </p:nvPr>
        </p:nvSpPr>
        <p:spPr/>
        <p:txBody>
          <a:bodyPr/>
          <a:lstStyle/>
          <a:p>
            <a:endParaRPr lang="en-US"/>
          </a:p>
        </p:txBody>
      </p:sp>
      <p:sp>
        <p:nvSpPr>
          <p:cNvPr id="5" name="Platshållare för bildnummer 4"/>
          <p:cNvSpPr>
            <a:spLocks noGrp="1"/>
          </p:cNvSpPr>
          <p:nvPr>
            <p:ph type="sldNum" sz="quarter" idx="12"/>
          </p:nvPr>
        </p:nvSpPr>
        <p:spPr/>
        <p:txBody>
          <a:bodyPr/>
          <a:lstStyle/>
          <a:p>
            <a:fld id="{AE018E2D-7A92-4581-A7C5-1720421763F2}" type="slidenum">
              <a:rPr lang="en-US" smtClean="0"/>
              <a:t>‹#›</a:t>
            </a:fld>
            <a:endParaRPr lang="en-US"/>
          </a:p>
        </p:txBody>
      </p:sp>
    </p:spTree>
    <p:extLst>
      <p:ext uri="{BB962C8B-B14F-4D97-AF65-F5344CB8AC3E}">
        <p14:creationId xmlns:p14="http://schemas.microsoft.com/office/powerpoint/2010/main" val="1828600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rubrik">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3A053134-2CC9-4B08-4391-6634C10B5E2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Rubrik 10">
            <a:extLst>
              <a:ext uri="{FF2B5EF4-FFF2-40B4-BE49-F238E27FC236}">
                <a16:creationId xmlns:a16="http://schemas.microsoft.com/office/drawing/2014/main" id="{11DD4B67-6836-9D2D-D0EA-90DB5D08E815}"/>
              </a:ext>
            </a:extLst>
          </p:cNvPr>
          <p:cNvSpPr>
            <a:spLocks noGrp="1"/>
          </p:cNvSpPr>
          <p:nvPr>
            <p:ph type="title"/>
          </p:nvPr>
        </p:nvSpPr>
        <p:spPr>
          <a:xfrm>
            <a:off x="1702777" y="2150718"/>
            <a:ext cx="8786446" cy="2556563"/>
          </a:xfrm>
        </p:spPr>
        <p:txBody>
          <a:bodyPr anchor="ctr">
            <a:noAutofit/>
          </a:bodyPr>
          <a:lstStyle>
            <a:lvl1pPr algn="ctr">
              <a:defRPr sz="6000">
                <a:solidFill>
                  <a:schemeClr val="bg1"/>
                </a:solidFill>
              </a:defRPr>
            </a:lvl1pPr>
          </a:lstStyle>
          <a:p>
            <a:r>
              <a:rPr lang="sv-SE"/>
              <a:t>Klicka här för att ändra mall för rubrikformat</a:t>
            </a:r>
          </a:p>
        </p:txBody>
      </p:sp>
      <p:sp>
        <p:nvSpPr>
          <p:cNvPr id="15" name="Platshållare för text 14">
            <a:extLst>
              <a:ext uri="{FF2B5EF4-FFF2-40B4-BE49-F238E27FC236}">
                <a16:creationId xmlns:a16="http://schemas.microsoft.com/office/drawing/2014/main" id="{30526CC8-8844-B702-DC39-56EC40747A73}"/>
              </a:ext>
            </a:extLst>
          </p:cNvPr>
          <p:cNvSpPr>
            <a:spLocks noGrp="1"/>
          </p:cNvSpPr>
          <p:nvPr>
            <p:ph type="body" sz="quarter" idx="10"/>
          </p:nvPr>
        </p:nvSpPr>
        <p:spPr>
          <a:xfrm>
            <a:off x="1702777" y="4843235"/>
            <a:ext cx="8786446" cy="452475"/>
          </a:xfrm>
        </p:spPr>
        <p:txBody>
          <a:bodyPr>
            <a:normAutofit/>
          </a:bodyPr>
          <a:lstStyle>
            <a:lvl1pPr marL="0" indent="0" algn="ctr">
              <a:buNone/>
              <a:defRPr sz="2400">
                <a:solidFill>
                  <a:schemeClr val="bg1"/>
                </a:solidFill>
              </a:defRPr>
            </a:lvl1pPr>
          </a:lstStyle>
          <a:p>
            <a:pPr lvl="0"/>
            <a:r>
              <a:rPr lang="sv-SE"/>
              <a:t>Klicka här för att ändra format på bakgrundstexten</a:t>
            </a:r>
          </a:p>
        </p:txBody>
      </p:sp>
      <p:pic>
        <p:nvPicPr>
          <p:cNvPr id="4" name="Bildobjekt 3" descr="En bild som visar text, clipart&#10;&#10;Automatiskt genererad beskrivning">
            <a:extLst>
              <a:ext uri="{FF2B5EF4-FFF2-40B4-BE49-F238E27FC236}">
                <a16:creationId xmlns:a16="http://schemas.microsoft.com/office/drawing/2014/main" id="{3E53EFF1-D4F7-558B-18AA-F87D419149E9}"/>
              </a:ext>
            </a:extLst>
          </p:cNvPr>
          <p:cNvPicPr>
            <a:picLocks noChangeAspect="1"/>
          </p:cNvPicPr>
          <p:nvPr userDrawn="1"/>
        </p:nvPicPr>
        <p:blipFill>
          <a:blip r:embed="rId3"/>
          <a:stretch>
            <a:fillRect/>
          </a:stretch>
        </p:blipFill>
        <p:spPr>
          <a:xfrm>
            <a:off x="10151533" y="6403017"/>
            <a:ext cx="1749387" cy="219001"/>
          </a:xfrm>
          <a:prstGeom prst="rect">
            <a:avLst/>
          </a:prstGeom>
        </p:spPr>
      </p:pic>
    </p:spTree>
    <p:extLst>
      <p:ext uri="{BB962C8B-B14F-4D97-AF65-F5344CB8AC3E}">
        <p14:creationId xmlns:p14="http://schemas.microsoft.com/office/powerpoint/2010/main" val="21116033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1A021F3D-E5F5-4507-808E-792F13DA181E}" type="datetimeFigureOut">
              <a:rPr lang="en-US" smtClean="0"/>
              <a:t>8/20/2024</a:t>
            </a:fld>
            <a:endParaRPr lang="en-US"/>
          </a:p>
        </p:txBody>
      </p:sp>
      <p:sp>
        <p:nvSpPr>
          <p:cNvPr id="3" name="Platshållare för sidfot 2"/>
          <p:cNvSpPr>
            <a:spLocks noGrp="1"/>
          </p:cNvSpPr>
          <p:nvPr>
            <p:ph type="ftr" sz="quarter" idx="11"/>
          </p:nvPr>
        </p:nvSpPr>
        <p:spPr/>
        <p:txBody>
          <a:bodyPr/>
          <a:lstStyle/>
          <a:p>
            <a:endParaRPr lang="en-US"/>
          </a:p>
        </p:txBody>
      </p:sp>
      <p:sp>
        <p:nvSpPr>
          <p:cNvPr id="4" name="Platshållare för bildnummer 3"/>
          <p:cNvSpPr>
            <a:spLocks noGrp="1"/>
          </p:cNvSpPr>
          <p:nvPr>
            <p:ph type="sldNum" sz="quarter" idx="12"/>
          </p:nvPr>
        </p:nvSpPr>
        <p:spPr/>
        <p:txBody>
          <a:bodyPr/>
          <a:lstStyle/>
          <a:p>
            <a:fld id="{AE018E2D-7A92-4581-A7C5-1720421763F2}" type="slidenum">
              <a:rPr lang="en-US" smtClean="0"/>
              <a:t>‹#›</a:t>
            </a:fld>
            <a:endParaRPr lang="en-US"/>
          </a:p>
        </p:txBody>
      </p:sp>
    </p:spTree>
    <p:extLst>
      <p:ext uri="{BB962C8B-B14F-4D97-AF65-F5344CB8AC3E}">
        <p14:creationId xmlns:p14="http://schemas.microsoft.com/office/powerpoint/2010/main" val="3523362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endParaRPr lang="en-US"/>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1A021F3D-E5F5-4507-808E-792F13DA181E}" type="datetimeFigureOut">
              <a:rPr lang="en-US" smtClean="0"/>
              <a:t>8/20/2024</a:t>
            </a:fld>
            <a:endParaRPr lang="en-US"/>
          </a:p>
        </p:txBody>
      </p:sp>
      <p:sp>
        <p:nvSpPr>
          <p:cNvPr id="6" name="Platshållare för sidfot 5"/>
          <p:cNvSpPr>
            <a:spLocks noGrp="1"/>
          </p:cNvSpPr>
          <p:nvPr>
            <p:ph type="ftr" sz="quarter" idx="11"/>
          </p:nvPr>
        </p:nvSpPr>
        <p:spPr/>
        <p:txBody>
          <a:bodyPr/>
          <a:lstStyle/>
          <a:p>
            <a:endParaRPr lang="en-US"/>
          </a:p>
        </p:txBody>
      </p:sp>
      <p:sp>
        <p:nvSpPr>
          <p:cNvPr id="7" name="Platshållare för bildnummer 6"/>
          <p:cNvSpPr>
            <a:spLocks noGrp="1"/>
          </p:cNvSpPr>
          <p:nvPr>
            <p:ph type="sldNum" sz="quarter" idx="12"/>
          </p:nvPr>
        </p:nvSpPr>
        <p:spPr/>
        <p:txBody>
          <a:bodyPr/>
          <a:lstStyle/>
          <a:p>
            <a:fld id="{AE018E2D-7A92-4581-A7C5-1720421763F2}" type="slidenum">
              <a:rPr lang="en-US" smtClean="0"/>
              <a:t>‹#›</a:t>
            </a:fld>
            <a:endParaRPr lang="en-US"/>
          </a:p>
        </p:txBody>
      </p:sp>
    </p:spTree>
    <p:extLst>
      <p:ext uri="{BB962C8B-B14F-4D97-AF65-F5344CB8AC3E}">
        <p14:creationId xmlns:p14="http://schemas.microsoft.com/office/powerpoint/2010/main" val="20356088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endParaRPr lang="en-US"/>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1A021F3D-E5F5-4507-808E-792F13DA181E}" type="datetimeFigureOut">
              <a:rPr lang="en-US" smtClean="0"/>
              <a:t>8/20/2024</a:t>
            </a:fld>
            <a:endParaRPr lang="en-US"/>
          </a:p>
        </p:txBody>
      </p:sp>
      <p:sp>
        <p:nvSpPr>
          <p:cNvPr id="6" name="Platshållare för sidfot 5"/>
          <p:cNvSpPr>
            <a:spLocks noGrp="1"/>
          </p:cNvSpPr>
          <p:nvPr>
            <p:ph type="ftr" sz="quarter" idx="11"/>
          </p:nvPr>
        </p:nvSpPr>
        <p:spPr/>
        <p:txBody>
          <a:bodyPr/>
          <a:lstStyle/>
          <a:p>
            <a:endParaRPr lang="en-US"/>
          </a:p>
        </p:txBody>
      </p:sp>
      <p:sp>
        <p:nvSpPr>
          <p:cNvPr id="7" name="Platshållare för bildnummer 6"/>
          <p:cNvSpPr>
            <a:spLocks noGrp="1"/>
          </p:cNvSpPr>
          <p:nvPr>
            <p:ph type="sldNum" sz="quarter" idx="12"/>
          </p:nvPr>
        </p:nvSpPr>
        <p:spPr/>
        <p:txBody>
          <a:bodyPr/>
          <a:lstStyle/>
          <a:p>
            <a:fld id="{AE018E2D-7A92-4581-A7C5-1720421763F2}" type="slidenum">
              <a:rPr lang="en-US" smtClean="0"/>
              <a:t>‹#›</a:t>
            </a:fld>
            <a:endParaRPr lang="en-US"/>
          </a:p>
        </p:txBody>
      </p:sp>
    </p:spTree>
    <p:extLst>
      <p:ext uri="{BB962C8B-B14F-4D97-AF65-F5344CB8AC3E}">
        <p14:creationId xmlns:p14="http://schemas.microsoft.com/office/powerpoint/2010/main" val="6407753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en-US"/>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p:cNvSpPr>
            <a:spLocks noGrp="1"/>
          </p:cNvSpPr>
          <p:nvPr>
            <p:ph type="dt" sz="half" idx="10"/>
          </p:nvPr>
        </p:nvSpPr>
        <p:spPr/>
        <p:txBody>
          <a:bodyPr/>
          <a:lstStyle/>
          <a:p>
            <a:fld id="{1A021F3D-E5F5-4507-808E-792F13DA181E}" type="datetimeFigureOut">
              <a:rPr lang="en-US" smtClean="0"/>
              <a:t>8/20/2024</a:t>
            </a:fld>
            <a:endParaRPr lang="en-US"/>
          </a:p>
        </p:txBody>
      </p:sp>
      <p:sp>
        <p:nvSpPr>
          <p:cNvPr id="5" name="Platshållare för sidfot 4"/>
          <p:cNvSpPr>
            <a:spLocks noGrp="1"/>
          </p:cNvSpPr>
          <p:nvPr>
            <p:ph type="ftr" sz="quarter" idx="11"/>
          </p:nvPr>
        </p:nvSpPr>
        <p:spPr/>
        <p:txBody>
          <a:bodyPr/>
          <a:lstStyle/>
          <a:p>
            <a:endParaRPr lang="en-US"/>
          </a:p>
        </p:txBody>
      </p:sp>
      <p:sp>
        <p:nvSpPr>
          <p:cNvPr id="6" name="Platshållare för bildnummer 5"/>
          <p:cNvSpPr>
            <a:spLocks noGrp="1"/>
          </p:cNvSpPr>
          <p:nvPr>
            <p:ph type="sldNum" sz="quarter" idx="12"/>
          </p:nvPr>
        </p:nvSpPr>
        <p:spPr/>
        <p:txBody>
          <a:bodyPr/>
          <a:lstStyle/>
          <a:p>
            <a:fld id="{AE018E2D-7A92-4581-A7C5-1720421763F2}" type="slidenum">
              <a:rPr lang="en-US" smtClean="0"/>
              <a:t>‹#›</a:t>
            </a:fld>
            <a:endParaRPr lang="en-US"/>
          </a:p>
        </p:txBody>
      </p:sp>
    </p:spTree>
    <p:extLst>
      <p:ext uri="{BB962C8B-B14F-4D97-AF65-F5344CB8AC3E}">
        <p14:creationId xmlns:p14="http://schemas.microsoft.com/office/powerpoint/2010/main" val="42281040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endParaRPr lang="en-US"/>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p:cNvSpPr>
            <a:spLocks noGrp="1"/>
          </p:cNvSpPr>
          <p:nvPr>
            <p:ph type="dt" sz="half" idx="10"/>
          </p:nvPr>
        </p:nvSpPr>
        <p:spPr/>
        <p:txBody>
          <a:bodyPr/>
          <a:lstStyle/>
          <a:p>
            <a:fld id="{1A021F3D-E5F5-4507-808E-792F13DA181E}" type="datetimeFigureOut">
              <a:rPr lang="en-US" smtClean="0"/>
              <a:t>8/20/2024</a:t>
            </a:fld>
            <a:endParaRPr lang="en-US"/>
          </a:p>
        </p:txBody>
      </p:sp>
      <p:sp>
        <p:nvSpPr>
          <p:cNvPr id="5" name="Platshållare för sidfot 4"/>
          <p:cNvSpPr>
            <a:spLocks noGrp="1"/>
          </p:cNvSpPr>
          <p:nvPr>
            <p:ph type="ftr" sz="quarter" idx="11"/>
          </p:nvPr>
        </p:nvSpPr>
        <p:spPr/>
        <p:txBody>
          <a:bodyPr/>
          <a:lstStyle/>
          <a:p>
            <a:endParaRPr lang="en-US"/>
          </a:p>
        </p:txBody>
      </p:sp>
      <p:sp>
        <p:nvSpPr>
          <p:cNvPr id="6" name="Platshållare för bildnummer 5"/>
          <p:cNvSpPr>
            <a:spLocks noGrp="1"/>
          </p:cNvSpPr>
          <p:nvPr>
            <p:ph type="sldNum" sz="quarter" idx="12"/>
          </p:nvPr>
        </p:nvSpPr>
        <p:spPr/>
        <p:txBody>
          <a:bodyPr/>
          <a:lstStyle/>
          <a:p>
            <a:fld id="{AE018E2D-7A92-4581-A7C5-1720421763F2}" type="slidenum">
              <a:rPr lang="en-US" smtClean="0"/>
              <a:t>‹#›</a:t>
            </a:fld>
            <a:endParaRPr lang="en-US"/>
          </a:p>
        </p:txBody>
      </p:sp>
    </p:spTree>
    <p:extLst>
      <p:ext uri="{BB962C8B-B14F-4D97-AF65-F5344CB8AC3E}">
        <p14:creationId xmlns:p14="http://schemas.microsoft.com/office/powerpoint/2010/main" val="31167978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8C433-D1BF-4711-B00F-E757C6740B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v-SE"/>
          </a:p>
        </p:txBody>
      </p:sp>
      <p:sp>
        <p:nvSpPr>
          <p:cNvPr id="3" name="Subtitle 2">
            <a:extLst>
              <a:ext uri="{FF2B5EF4-FFF2-40B4-BE49-F238E27FC236}">
                <a16:creationId xmlns:a16="http://schemas.microsoft.com/office/drawing/2014/main" id="{30EAD744-77B0-4BC4-935E-53F2AEBB85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a:p>
        </p:txBody>
      </p:sp>
      <p:sp>
        <p:nvSpPr>
          <p:cNvPr id="4" name="Date Placeholder 3">
            <a:extLst>
              <a:ext uri="{FF2B5EF4-FFF2-40B4-BE49-F238E27FC236}">
                <a16:creationId xmlns:a16="http://schemas.microsoft.com/office/drawing/2014/main" id="{6487525E-F620-4099-9E67-3BE1E24D2CF8}"/>
              </a:ext>
            </a:extLst>
          </p:cNvPr>
          <p:cNvSpPr>
            <a:spLocks noGrp="1"/>
          </p:cNvSpPr>
          <p:nvPr>
            <p:ph type="dt" sz="half" idx="10"/>
          </p:nvPr>
        </p:nvSpPr>
        <p:spPr/>
        <p:txBody>
          <a:bodyPr/>
          <a:lstStyle/>
          <a:p>
            <a:fld id="{1408C3C1-DE8B-4B33-9DBB-618D087194E3}" type="datetimeFigureOut">
              <a:rPr lang="sv-SE" smtClean="0"/>
              <a:t>2024-08-20</a:t>
            </a:fld>
            <a:endParaRPr lang="sv-SE"/>
          </a:p>
        </p:txBody>
      </p:sp>
      <p:sp>
        <p:nvSpPr>
          <p:cNvPr id="5" name="Footer Placeholder 4">
            <a:extLst>
              <a:ext uri="{FF2B5EF4-FFF2-40B4-BE49-F238E27FC236}">
                <a16:creationId xmlns:a16="http://schemas.microsoft.com/office/drawing/2014/main" id="{84DA9EBD-9394-4285-89C7-7C2FD39DC535}"/>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EF82CA44-D247-40DE-8536-130F46F6ABE1}"/>
              </a:ext>
            </a:extLst>
          </p:cNvPr>
          <p:cNvSpPr>
            <a:spLocks noGrp="1"/>
          </p:cNvSpPr>
          <p:nvPr>
            <p:ph type="sldNum" sz="quarter" idx="12"/>
          </p:nvPr>
        </p:nvSpPr>
        <p:spPr/>
        <p:txBody>
          <a:bodyPr/>
          <a:lstStyle/>
          <a:p>
            <a:fld id="{FDF5FBCC-7023-47DB-A037-DEDE91551B76}" type="slidenum">
              <a:rPr lang="sv-SE" smtClean="0"/>
              <a:t>‹#›</a:t>
            </a:fld>
            <a:endParaRPr lang="sv-SE"/>
          </a:p>
        </p:txBody>
      </p:sp>
    </p:spTree>
    <p:extLst>
      <p:ext uri="{BB962C8B-B14F-4D97-AF65-F5344CB8AC3E}">
        <p14:creationId xmlns:p14="http://schemas.microsoft.com/office/powerpoint/2010/main" val="22824346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F56DE-F385-4C04-9E9E-BB8D77E0D071}"/>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A4D7A831-5678-4D6C-ABBC-69F034F8E8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C78C78C1-313B-4B4D-B53E-C482F9BD98CD}"/>
              </a:ext>
            </a:extLst>
          </p:cNvPr>
          <p:cNvSpPr>
            <a:spLocks noGrp="1"/>
          </p:cNvSpPr>
          <p:nvPr>
            <p:ph type="dt" sz="half" idx="10"/>
          </p:nvPr>
        </p:nvSpPr>
        <p:spPr/>
        <p:txBody>
          <a:bodyPr/>
          <a:lstStyle/>
          <a:p>
            <a:fld id="{1408C3C1-DE8B-4B33-9DBB-618D087194E3}" type="datetimeFigureOut">
              <a:rPr lang="sv-SE" smtClean="0"/>
              <a:t>2024-08-20</a:t>
            </a:fld>
            <a:endParaRPr lang="sv-SE"/>
          </a:p>
        </p:txBody>
      </p:sp>
      <p:sp>
        <p:nvSpPr>
          <p:cNvPr id="5" name="Footer Placeholder 4">
            <a:extLst>
              <a:ext uri="{FF2B5EF4-FFF2-40B4-BE49-F238E27FC236}">
                <a16:creationId xmlns:a16="http://schemas.microsoft.com/office/drawing/2014/main" id="{667942D1-6F1D-4B4B-839F-D2FE784B1BD1}"/>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61E19357-A9E9-4A49-8B5F-40B74D062619}"/>
              </a:ext>
            </a:extLst>
          </p:cNvPr>
          <p:cNvSpPr>
            <a:spLocks noGrp="1"/>
          </p:cNvSpPr>
          <p:nvPr>
            <p:ph type="sldNum" sz="quarter" idx="12"/>
          </p:nvPr>
        </p:nvSpPr>
        <p:spPr/>
        <p:txBody>
          <a:bodyPr/>
          <a:lstStyle/>
          <a:p>
            <a:fld id="{FDF5FBCC-7023-47DB-A037-DEDE91551B76}" type="slidenum">
              <a:rPr lang="sv-SE" smtClean="0"/>
              <a:t>‹#›</a:t>
            </a:fld>
            <a:endParaRPr lang="sv-SE"/>
          </a:p>
        </p:txBody>
      </p:sp>
    </p:spTree>
    <p:extLst>
      <p:ext uri="{BB962C8B-B14F-4D97-AF65-F5344CB8AC3E}">
        <p14:creationId xmlns:p14="http://schemas.microsoft.com/office/powerpoint/2010/main" val="40358160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2350F-667D-4C3D-9FBF-123DE480D4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v-SE"/>
          </a:p>
        </p:txBody>
      </p:sp>
      <p:sp>
        <p:nvSpPr>
          <p:cNvPr id="3" name="Text Placeholder 2">
            <a:extLst>
              <a:ext uri="{FF2B5EF4-FFF2-40B4-BE49-F238E27FC236}">
                <a16:creationId xmlns:a16="http://schemas.microsoft.com/office/drawing/2014/main" id="{2359E939-3C54-4407-84E2-AA965955D8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636528-A5F4-461A-9288-9C7C55A1FEE1}"/>
              </a:ext>
            </a:extLst>
          </p:cNvPr>
          <p:cNvSpPr>
            <a:spLocks noGrp="1"/>
          </p:cNvSpPr>
          <p:nvPr>
            <p:ph type="dt" sz="half" idx="10"/>
          </p:nvPr>
        </p:nvSpPr>
        <p:spPr/>
        <p:txBody>
          <a:bodyPr/>
          <a:lstStyle/>
          <a:p>
            <a:fld id="{1408C3C1-DE8B-4B33-9DBB-618D087194E3}" type="datetimeFigureOut">
              <a:rPr lang="sv-SE" smtClean="0"/>
              <a:t>2024-08-20</a:t>
            </a:fld>
            <a:endParaRPr lang="sv-SE"/>
          </a:p>
        </p:txBody>
      </p:sp>
      <p:sp>
        <p:nvSpPr>
          <p:cNvPr id="5" name="Footer Placeholder 4">
            <a:extLst>
              <a:ext uri="{FF2B5EF4-FFF2-40B4-BE49-F238E27FC236}">
                <a16:creationId xmlns:a16="http://schemas.microsoft.com/office/drawing/2014/main" id="{71E51187-F3B6-4DA0-8AFF-8AC0F9D8CC8B}"/>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47641F48-AC7A-42B9-A9F4-28ED2E3FE385}"/>
              </a:ext>
            </a:extLst>
          </p:cNvPr>
          <p:cNvSpPr>
            <a:spLocks noGrp="1"/>
          </p:cNvSpPr>
          <p:nvPr>
            <p:ph type="sldNum" sz="quarter" idx="12"/>
          </p:nvPr>
        </p:nvSpPr>
        <p:spPr/>
        <p:txBody>
          <a:bodyPr/>
          <a:lstStyle/>
          <a:p>
            <a:fld id="{FDF5FBCC-7023-47DB-A037-DEDE91551B76}" type="slidenum">
              <a:rPr lang="sv-SE" smtClean="0"/>
              <a:t>‹#›</a:t>
            </a:fld>
            <a:endParaRPr lang="sv-SE"/>
          </a:p>
        </p:txBody>
      </p:sp>
    </p:spTree>
    <p:extLst>
      <p:ext uri="{BB962C8B-B14F-4D97-AF65-F5344CB8AC3E}">
        <p14:creationId xmlns:p14="http://schemas.microsoft.com/office/powerpoint/2010/main" val="22099654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F0762-5B6E-48FC-A7DF-1024F96E3A64}"/>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F10935C3-68BF-46FB-B4E8-E6F0EC39C6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Content Placeholder 3">
            <a:extLst>
              <a:ext uri="{FF2B5EF4-FFF2-40B4-BE49-F238E27FC236}">
                <a16:creationId xmlns:a16="http://schemas.microsoft.com/office/drawing/2014/main" id="{5A1DFC53-08E7-4CDF-A53D-899DE74ABD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Date Placeholder 4">
            <a:extLst>
              <a:ext uri="{FF2B5EF4-FFF2-40B4-BE49-F238E27FC236}">
                <a16:creationId xmlns:a16="http://schemas.microsoft.com/office/drawing/2014/main" id="{1AD180B1-DB69-4D77-A910-87A07900857E}"/>
              </a:ext>
            </a:extLst>
          </p:cNvPr>
          <p:cNvSpPr>
            <a:spLocks noGrp="1"/>
          </p:cNvSpPr>
          <p:nvPr>
            <p:ph type="dt" sz="half" idx="10"/>
          </p:nvPr>
        </p:nvSpPr>
        <p:spPr/>
        <p:txBody>
          <a:bodyPr/>
          <a:lstStyle/>
          <a:p>
            <a:fld id="{1408C3C1-DE8B-4B33-9DBB-618D087194E3}" type="datetimeFigureOut">
              <a:rPr lang="sv-SE" smtClean="0"/>
              <a:t>2024-08-20</a:t>
            </a:fld>
            <a:endParaRPr lang="sv-SE"/>
          </a:p>
        </p:txBody>
      </p:sp>
      <p:sp>
        <p:nvSpPr>
          <p:cNvPr id="6" name="Footer Placeholder 5">
            <a:extLst>
              <a:ext uri="{FF2B5EF4-FFF2-40B4-BE49-F238E27FC236}">
                <a16:creationId xmlns:a16="http://schemas.microsoft.com/office/drawing/2014/main" id="{4FF0C511-A5F7-4234-9864-A952D8E4C1CC}"/>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C215DEB6-D515-48D2-B790-D9274332AEF5}"/>
              </a:ext>
            </a:extLst>
          </p:cNvPr>
          <p:cNvSpPr>
            <a:spLocks noGrp="1"/>
          </p:cNvSpPr>
          <p:nvPr>
            <p:ph type="sldNum" sz="quarter" idx="12"/>
          </p:nvPr>
        </p:nvSpPr>
        <p:spPr/>
        <p:txBody>
          <a:bodyPr/>
          <a:lstStyle/>
          <a:p>
            <a:fld id="{FDF5FBCC-7023-47DB-A037-DEDE91551B76}" type="slidenum">
              <a:rPr lang="sv-SE" smtClean="0"/>
              <a:t>‹#›</a:t>
            </a:fld>
            <a:endParaRPr lang="sv-SE"/>
          </a:p>
        </p:txBody>
      </p:sp>
    </p:spTree>
    <p:extLst>
      <p:ext uri="{BB962C8B-B14F-4D97-AF65-F5344CB8AC3E}">
        <p14:creationId xmlns:p14="http://schemas.microsoft.com/office/powerpoint/2010/main" val="2921701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1FF71-5F5F-4A00-A120-DEAFBCB81205}"/>
              </a:ext>
            </a:extLst>
          </p:cNvPr>
          <p:cNvSpPr>
            <a:spLocks noGrp="1"/>
          </p:cNvSpPr>
          <p:nvPr>
            <p:ph type="title"/>
          </p:nvPr>
        </p:nvSpPr>
        <p:spPr>
          <a:xfrm>
            <a:off x="839788" y="365125"/>
            <a:ext cx="10515600" cy="1325563"/>
          </a:xfrm>
        </p:spPr>
        <p:txBody>
          <a:bodyPr/>
          <a:lstStyle/>
          <a:p>
            <a:r>
              <a:rPr lang="en-US"/>
              <a:t>Click to edit Master title style</a:t>
            </a:r>
            <a:endParaRPr lang="sv-SE"/>
          </a:p>
        </p:txBody>
      </p:sp>
      <p:sp>
        <p:nvSpPr>
          <p:cNvPr id="3" name="Text Placeholder 2">
            <a:extLst>
              <a:ext uri="{FF2B5EF4-FFF2-40B4-BE49-F238E27FC236}">
                <a16:creationId xmlns:a16="http://schemas.microsoft.com/office/drawing/2014/main" id="{310015ED-F86B-4908-87CA-3EE25E109E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B9F65C-979E-42AC-90DB-B1600A360F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Text Placeholder 4">
            <a:extLst>
              <a:ext uri="{FF2B5EF4-FFF2-40B4-BE49-F238E27FC236}">
                <a16:creationId xmlns:a16="http://schemas.microsoft.com/office/drawing/2014/main" id="{63816BE9-6694-4A1C-AF09-D65B4C7635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C17BA5-FD07-468A-B1CD-18D2BE2D0D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Date Placeholder 6">
            <a:extLst>
              <a:ext uri="{FF2B5EF4-FFF2-40B4-BE49-F238E27FC236}">
                <a16:creationId xmlns:a16="http://schemas.microsoft.com/office/drawing/2014/main" id="{FD2452F0-CFC6-45A0-A01D-5A0AC381FBF0}"/>
              </a:ext>
            </a:extLst>
          </p:cNvPr>
          <p:cNvSpPr>
            <a:spLocks noGrp="1"/>
          </p:cNvSpPr>
          <p:nvPr>
            <p:ph type="dt" sz="half" idx="10"/>
          </p:nvPr>
        </p:nvSpPr>
        <p:spPr/>
        <p:txBody>
          <a:bodyPr/>
          <a:lstStyle/>
          <a:p>
            <a:fld id="{1408C3C1-DE8B-4B33-9DBB-618D087194E3}" type="datetimeFigureOut">
              <a:rPr lang="sv-SE" smtClean="0"/>
              <a:t>2024-08-20</a:t>
            </a:fld>
            <a:endParaRPr lang="sv-SE"/>
          </a:p>
        </p:txBody>
      </p:sp>
      <p:sp>
        <p:nvSpPr>
          <p:cNvPr id="8" name="Footer Placeholder 7">
            <a:extLst>
              <a:ext uri="{FF2B5EF4-FFF2-40B4-BE49-F238E27FC236}">
                <a16:creationId xmlns:a16="http://schemas.microsoft.com/office/drawing/2014/main" id="{93E1A5C2-1AA3-4431-BA2B-9E8146E9FCF5}"/>
              </a:ext>
            </a:extLst>
          </p:cNvPr>
          <p:cNvSpPr>
            <a:spLocks noGrp="1"/>
          </p:cNvSpPr>
          <p:nvPr>
            <p:ph type="ftr" sz="quarter" idx="11"/>
          </p:nvPr>
        </p:nvSpPr>
        <p:spPr/>
        <p:txBody>
          <a:bodyPr/>
          <a:lstStyle/>
          <a:p>
            <a:endParaRPr lang="sv-SE"/>
          </a:p>
        </p:txBody>
      </p:sp>
      <p:sp>
        <p:nvSpPr>
          <p:cNvPr id="9" name="Slide Number Placeholder 8">
            <a:extLst>
              <a:ext uri="{FF2B5EF4-FFF2-40B4-BE49-F238E27FC236}">
                <a16:creationId xmlns:a16="http://schemas.microsoft.com/office/drawing/2014/main" id="{AD28518C-E509-48C5-9602-2BF1B698EFC8}"/>
              </a:ext>
            </a:extLst>
          </p:cNvPr>
          <p:cNvSpPr>
            <a:spLocks noGrp="1"/>
          </p:cNvSpPr>
          <p:nvPr>
            <p:ph type="sldNum" sz="quarter" idx="12"/>
          </p:nvPr>
        </p:nvSpPr>
        <p:spPr/>
        <p:txBody>
          <a:bodyPr/>
          <a:lstStyle/>
          <a:p>
            <a:fld id="{FDF5FBCC-7023-47DB-A037-DEDE91551B76}" type="slidenum">
              <a:rPr lang="sv-SE" smtClean="0"/>
              <a:t>‹#›</a:t>
            </a:fld>
            <a:endParaRPr lang="sv-SE"/>
          </a:p>
        </p:txBody>
      </p:sp>
    </p:spTree>
    <p:extLst>
      <p:ext uri="{BB962C8B-B14F-4D97-AF65-F5344CB8AC3E}">
        <p14:creationId xmlns:p14="http://schemas.microsoft.com/office/powerpoint/2010/main" val="3948505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785EFE88-CD53-3216-CA46-8C452416E5BC}"/>
              </a:ext>
            </a:extLst>
          </p:cNvPr>
          <p:cNvPicPr>
            <a:picLocks noChangeAspect="1"/>
          </p:cNvPicPr>
          <p:nvPr userDrawn="1"/>
        </p:nvPicPr>
        <p:blipFill>
          <a:blip r:embed="rId2"/>
          <a:stretch>
            <a:fillRect/>
          </a:stretch>
        </p:blipFill>
        <p:spPr>
          <a:xfrm>
            <a:off x="10151533" y="6423929"/>
            <a:ext cx="1751455" cy="219260"/>
          </a:xfrm>
          <a:prstGeom prst="rect">
            <a:avLst/>
          </a:prstGeom>
        </p:spPr>
      </p:pic>
      <p:sp>
        <p:nvSpPr>
          <p:cNvPr id="2" name="Rubrik 1">
            <a:extLst>
              <a:ext uri="{FF2B5EF4-FFF2-40B4-BE49-F238E27FC236}">
                <a16:creationId xmlns:a16="http://schemas.microsoft.com/office/drawing/2014/main" id="{0179F1CA-D62E-01B3-AA55-3A30DE4ECF90}"/>
              </a:ext>
            </a:extLst>
          </p:cNvPr>
          <p:cNvSpPr>
            <a:spLocks noGrp="1"/>
          </p:cNvSpPr>
          <p:nvPr>
            <p:ph type="title"/>
          </p:nvPr>
        </p:nvSpPr>
        <p:spPr>
          <a:xfrm>
            <a:off x="591065" y="897881"/>
            <a:ext cx="9418447" cy="1325563"/>
          </a:xfrm>
        </p:spPr>
        <p:txBody>
          <a:bodyPr anchor="b"/>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363BD37-F73A-40AB-060C-3DD0922575B6}"/>
              </a:ext>
            </a:extLst>
          </p:cNvPr>
          <p:cNvSpPr>
            <a:spLocks noGrp="1"/>
          </p:cNvSpPr>
          <p:nvPr>
            <p:ph idx="1"/>
          </p:nvPr>
        </p:nvSpPr>
        <p:spPr>
          <a:xfrm>
            <a:off x="591065" y="2358380"/>
            <a:ext cx="6612924" cy="397823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Underrubrik 2">
            <a:extLst>
              <a:ext uri="{FF2B5EF4-FFF2-40B4-BE49-F238E27FC236}">
                <a16:creationId xmlns:a16="http://schemas.microsoft.com/office/drawing/2014/main" id="{F063EC98-B216-5874-F095-40691DBD5AB7}"/>
              </a:ext>
            </a:extLst>
          </p:cNvPr>
          <p:cNvSpPr>
            <a:spLocks noGrp="1"/>
          </p:cNvSpPr>
          <p:nvPr>
            <p:ph type="subTitle" idx="10" hasCustomPrompt="1"/>
          </p:nvPr>
        </p:nvSpPr>
        <p:spPr>
          <a:xfrm>
            <a:off x="226540" y="290427"/>
            <a:ext cx="6198973" cy="315054"/>
          </a:xfrm>
        </p:spPr>
        <p:txBody>
          <a:bodyPr>
            <a:normAutofit/>
          </a:bodyPr>
          <a:lstStyle>
            <a:lvl1pPr marL="0" indent="0" algn="l">
              <a:buNone/>
              <a:defRPr sz="1400" b="0" i="0">
                <a:latin typeface="+mn-lt"/>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vinjett</a:t>
            </a:r>
          </a:p>
        </p:txBody>
      </p:sp>
    </p:spTree>
    <p:extLst>
      <p:ext uri="{BB962C8B-B14F-4D97-AF65-F5344CB8AC3E}">
        <p14:creationId xmlns:p14="http://schemas.microsoft.com/office/powerpoint/2010/main" val="2019357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6712A-4652-415B-B850-2C6E15C12041}"/>
              </a:ext>
            </a:extLst>
          </p:cNvPr>
          <p:cNvSpPr>
            <a:spLocks noGrp="1"/>
          </p:cNvSpPr>
          <p:nvPr>
            <p:ph type="title"/>
          </p:nvPr>
        </p:nvSpPr>
        <p:spPr/>
        <p:txBody>
          <a:bodyPr/>
          <a:lstStyle/>
          <a:p>
            <a:r>
              <a:rPr lang="en-US"/>
              <a:t>Click to edit Master title style</a:t>
            </a:r>
            <a:endParaRPr lang="sv-SE"/>
          </a:p>
        </p:txBody>
      </p:sp>
      <p:sp>
        <p:nvSpPr>
          <p:cNvPr id="3" name="Date Placeholder 2">
            <a:extLst>
              <a:ext uri="{FF2B5EF4-FFF2-40B4-BE49-F238E27FC236}">
                <a16:creationId xmlns:a16="http://schemas.microsoft.com/office/drawing/2014/main" id="{E8F69B36-7D6A-4376-80E7-DBF6932B3912}"/>
              </a:ext>
            </a:extLst>
          </p:cNvPr>
          <p:cNvSpPr>
            <a:spLocks noGrp="1"/>
          </p:cNvSpPr>
          <p:nvPr>
            <p:ph type="dt" sz="half" idx="10"/>
          </p:nvPr>
        </p:nvSpPr>
        <p:spPr/>
        <p:txBody>
          <a:bodyPr/>
          <a:lstStyle/>
          <a:p>
            <a:fld id="{1408C3C1-DE8B-4B33-9DBB-618D087194E3}" type="datetimeFigureOut">
              <a:rPr lang="sv-SE" smtClean="0"/>
              <a:t>2024-08-20</a:t>
            </a:fld>
            <a:endParaRPr lang="sv-SE"/>
          </a:p>
        </p:txBody>
      </p:sp>
      <p:sp>
        <p:nvSpPr>
          <p:cNvPr id="4" name="Footer Placeholder 3">
            <a:extLst>
              <a:ext uri="{FF2B5EF4-FFF2-40B4-BE49-F238E27FC236}">
                <a16:creationId xmlns:a16="http://schemas.microsoft.com/office/drawing/2014/main" id="{BD9626AA-7A8E-41EA-9458-B8DB30BC825B}"/>
              </a:ext>
            </a:extLst>
          </p:cNvPr>
          <p:cNvSpPr>
            <a:spLocks noGrp="1"/>
          </p:cNvSpPr>
          <p:nvPr>
            <p:ph type="ftr" sz="quarter" idx="11"/>
          </p:nvPr>
        </p:nvSpPr>
        <p:spPr/>
        <p:txBody>
          <a:bodyPr/>
          <a:lstStyle/>
          <a:p>
            <a:endParaRPr lang="sv-SE"/>
          </a:p>
        </p:txBody>
      </p:sp>
      <p:sp>
        <p:nvSpPr>
          <p:cNvPr id="5" name="Slide Number Placeholder 4">
            <a:extLst>
              <a:ext uri="{FF2B5EF4-FFF2-40B4-BE49-F238E27FC236}">
                <a16:creationId xmlns:a16="http://schemas.microsoft.com/office/drawing/2014/main" id="{E384141D-A29D-4612-A57A-26020BFEC996}"/>
              </a:ext>
            </a:extLst>
          </p:cNvPr>
          <p:cNvSpPr>
            <a:spLocks noGrp="1"/>
          </p:cNvSpPr>
          <p:nvPr>
            <p:ph type="sldNum" sz="quarter" idx="12"/>
          </p:nvPr>
        </p:nvSpPr>
        <p:spPr/>
        <p:txBody>
          <a:bodyPr/>
          <a:lstStyle/>
          <a:p>
            <a:fld id="{FDF5FBCC-7023-47DB-A037-DEDE91551B76}" type="slidenum">
              <a:rPr lang="sv-SE" smtClean="0"/>
              <a:t>‹#›</a:t>
            </a:fld>
            <a:endParaRPr lang="sv-SE"/>
          </a:p>
        </p:txBody>
      </p:sp>
    </p:spTree>
    <p:extLst>
      <p:ext uri="{BB962C8B-B14F-4D97-AF65-F5344CB8AC3E}">
        <p14:creationId xmlns:p14="http://schemas.microsoft.com/office/powerpoint/2010/main" val="31185533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CDD2C7-CDA1-4CC4-AFF4-E4336C46AB65}"/>
              </a:ext>
            </a:extLst>
          </p:cNvPr>
          <p:cNvSpPr>
            <a:spLocks noGrp="1"/>
          </p:cNvSpPr>
          <p:nvPr>
            <p:ph type="dt" sz="half" idx="10"/>
          </p:nvPr>
        </p:nvSpPr>
        <p:spPr/>
        <p:txBody>
          <a:bodyPr/>
          <a:lstStyle/>
          <a:p>
            <a:fld id="{1408C3C1-DE8B-4B33-9DBB-618D087194E3}" type="datetimeFigureOut">
              <a:rPr lang="sv-SE" smtClean="0"/>
              <a:t>2024-08-20</a:t>
            </a:fld>
            <a:endParaRPr lang="sv-SE"/>
          </a:p>
        </p:txBody>
      </p:sp>
      <p:sp>
        <p:nvSpPr>
          <p:cNvPr id="3" name="Footer Placeholder 2">
            <a:extLst>
              <a:ext uri="{FF2B5EF4-FFF2-40B4-BE49-F238E27FC236}">
                <a16:creationId xmlns:a16="http://schemas.microsoft.com/office/drawing/2014/main" id="{9337B095-AB7E-4665-9C67-9DA0792FD44E}"/>
              </a:ext>
            </a:extLst>
          </p:cNvPr>
          <p:cNvSpPr>
            <a:spLocks noGrp="1"/>
          </p:cNvSpPr>
          <p:nvPr>
            <p:ph type="ftr" sz="quarter" idx="11"/>
          </p:nvPr>
        </p:nvSpPr>
        <p:spPr/>
        <p:txBody>
          <a:bodyPr/>
          <a:lstStyle/>
          <a:p>
            <a:endParaRPr lang="sv-SE"/>
          </a:p>
        </p:txBody>
      </p:sp>
      <p:sp>
        <p:nvSpPr>
          <p:cNvPr id="4" name="Slide Number Placeholder 3">
            <a:extLst>
              <a:ext uri="{FF2B5EF4-FFF2-40B4-BE49-F238E27FC236}">
                <a16:creationId xmlns:a16="http://schemas.microsoft.com/office/drawing/2014/main" id="{476217E6-BAF2-4DF4-BDAF-F66158D5BB19}"/>
              </a:ext>
            </a:extLst>
          </p:cNvPr>
          <p:cNvSpPr>
            <a:spLocks noGrp="1"/>
          </p:cNvSpPr>
          <p:nvPr>
            <p:ph type="sldNum" sz="quarter" idx="12"/>
          </p:nvPr>
        </p:nvSpPr>
        <p:spPr/>
        <p:txBody>
          <a:bodyPr/>
          <a:lstStyle/>
          <a:p>
            <a:fld id="{FDF5FBCC-7023-47DB-A037-DEDE91551B76}" type="slidenum">
              <a:rPr lang="sv-SE" smtClean="0"/>
              <a:t>‹#›</a:t>
            </a:fld>
            <a:endParaRPr lang="sv-SE"/>
          </a:p>
        </p:txBody>
      </p:sp>
    </p:spTree>
    <p:extLst>
      <p:ext uri="{BB962C8B-B14F-4D97-AF65-F5344CB8AC3E}">
        <p14:creationId xmlns:p14="http://schemas.microsoft.com/office/powerpoint/2010/main" val="3466813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A0E7B-A2AC-4F25-BE0F-9FD1964331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Content Placeholder 2">
            <a:extLst>
              <a:ext uri="{FF2B5EF4-FFF2-40B4-BE49-F238E27FC236}">
                <a16:creationId xmlns:a16="http://schemas.microsoft.com/office/drawing/2014/main" id="{F86542DB-FADE-4491-AE49-55F34A8C8E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Text Placeholder 3">
            <a:extLst>
              <a:ext uri="{FF2B5EF4-FFF2-40B4-BE49-F238E27FC236}">
                <a16:creationId xmlns:a16="http://schemas.microsoft.com/office/drawing/2014/main" id="{C923EAC3-A37D-4A82-A69D-721232CD0A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5B1012-EE01-41AD-A64E-66C0325D147A}"/>
              </a:ext>
            </a:extLst>
          </p:cNvPr>
          <p:cNvSpPr>
            <a:spLocks noGrp="1"/>
          </p:cNvSpPr>
          <p:nvPr>
            <p:ph type="dt" sz="half" idx="10"/>
          </p:nvPr>
        </p:nvSpPr>
        <p:spPr/>
        <p:txBody>
          <a:bodyPr/>
          <a:lstStyle/>
          <a:p>
            <a:fld id="{1408C3C1-DE8B-4B33-9DBB-618D087194E3}" type="datetimeFigureOut">
              <a:rPr lang="sv-SE" smtClean="0"/>
              <a:t>2024-08-20</a:t>
            </a:fld>
            <a:endParaRPr lang="sv-SE"/>
          </a:p>
        </p:txBody>
      </p:sp>
      <p:sp>
        <p:nvSpPr>
          <p:cNvPr id="6" name="Footer Placeholder 5">
            <a:extLst>
              <a:ext uri="{FF2B5EF4-FFF2-40B4-BE49-F238E27FC236}">
                <a16:creationId xmlns:a16="http://schemas.microsoft.com/office/drawing/2014/main" id="{DA24806C-F0EA-4487-97F8-035C082CC65C}"/>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C6758024-888F-4A0E-AD80-EF1D10BB9606}"/>
              </a:ext>
            </a:extLst>
          </p:cNvPr>
          <p:cNvSpPr>
            <a:spLocks noGrp="1"/>
          </p:cNvSpPr>
          <p:nvPr>
            <p:ph type="sldNum" sz="quarter" idx="12"/>
          </p:nvPr>
        </p:nvSpPr>
        <p:spPr/>
        <p:txBody>
          <a:bodyPr/>
          <a:lstStyle/>
          <a:p>
            <a:fld id="{FDF5FBCC-7023-47DB-A037-DEDE91551B76}" type="slidenum">
              <a:rPr lang="sv-SE" smtClean="0"/>
              <a:t>‹#›</a:t>
            </a:fld>
            <a:endParaRPr lang="sv-SE"/>
          </a:p>
        </p:txBody>
      </p:sp>
    </p:spTree>
    <p:extLst>
      <p:ext uri="{BB962C8B-B14F-4D97-AF65-F5344CB8AC3E}">
        <p14:creationId xmlns:p14="http://schemas.microsoft.com/office/powerpoint/2010/main" val="20193469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B92D8-A6F8-4201-B7AB-5851837371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Picture Placeholder 2">
            <a:extLst>
              <a:ext uri="{FF2B5EF4-FFF2-40B4-BE49-F238E27FC236}">
                <a16:creationId xmlns:a16="http://schemas.microsoft.com/office/drawing/2014/main" id="{4EA2EF2C-FA59-4580-8B05-1EB18C9A27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a:extLst>
              <a:ext uri="{FF2B5EF4-FFF2-40B4-BE49-F238E27FC236}">
                <a16:creationId xmlns:a16="http://schemas.microsoft.com/office/drawing/2014/main" id="{0A321435-F41F-450D-A570-72698893A9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DF0C5-7EE5-4B4B-8771-F5970C177524}"/>
              </a:ext>
            </a:extLst>
          </p:cNvPr>
          <p:cNvSpPr>
            <a:spLocks noGrp="1"/>
          </p:cNvSpPr>
          <p:nvPr>
            <p:ph type="dt" sz="half" idx="10"/>
          </p:nvPr>
        </p:nvSpPr>
        <p:spPr/>
        <p:txBody>
          <a:bodyPr/>
          <a:lstStyle/>
          <a:p>
            <a:fld id="{1408C3C1-DE8B-4B33-9DBB-618D087194E3}" type="datetimeFigureOut">
              <a:rPr lang="sv-SE" smtClean="0"/>
              <a:t>2024-08-20</a:t>
            </a:fld>
            <a:endParaRPr lang="sv-SE"/>
          </a:p>
        </p:txBody>
      </p:sp>
      <p:sp>
        <p:nvSpPr>
          <p:cNvPr id="6" name="Footer Placeholder 5">
            <a:extLst>
              <a:ext uri="{FF2B5EF4-FFF2-40B4-BE49-F238E27FC236}">
                <a16:creationId xmlns:a16="http://schemas.microsoft.com/office/drawing/2014/main" id="{0374ECEA-0366-4985-9CE7-4BC67E618C1C}"/>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8665EBA4-2685-4E94-A714-078C6D890BE3}"/>
              </a:ext>
            </a:extLst>
          </p:cNvPr>
          <p:cNvSpPr>
            <a:spLocks noGrp="1"/>
          </p:cNvSpPr>
          <p:nvPr>
            <p:ph type="sldNum" sz="quarter" idx="12"/>
          </p:nvPr>
        </p:nvSpPr>
        <p:spPr/>
        <p:txBody>
          <a:bodyPr/>
          <a:lstStyle/>
          <a:p>
            <a:fld id="{FDF5FBCC-7023-47DB-A037-DEDE91551B76}" type="slidenum">
              <a:rPr lang="sv-SE" smtClean="0"/>
              <a:t>‹#›</a:t>
            </a:fld>
            <a:endParaRPr lang="sv-SE"/>
          </a:p>
        </p:txBody>
      </p:sp>
    </p:spTree>
    <p:extLst>
      <p:ext uri="{BB962C8B-B14F-4D97-AF65-F5344CB8AC3E}">
        <p14:creationId xmlns:p14="http://schemas.microsoft.com/office/powerpoint/2010/main" val="31360871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4C50D-6BBE-47D1-8FCB-C8CD78B3705B}"/>
              </a:ext>
            </a:extLst>
          </p:cNvPr>
          <p:cNvSpPr>
            <a:spLocks noGrp="1"/>
          </p:cNvSpPr>
          <p:nvPr>
            <p:ph type="title"/>
          </p:nvPr>
        </p:nvSpPr>
        <p:spPr/>
        <p:txBody>
          <a:bodyPr/>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9EC6561D-B086-4CCF-9C77-FB842644D8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ECD3771F-B84F-4010-950D-7550EC51F243}"/>
              </a:ext>
            </a:extLst>
          </p:cNvPr>
          <p:cNvSpPr>
            <a:spLocks noGrp="1"/>
          </p:cNvSpPr>
          <p:nvPr>
            <p:ph type="dt" sz="half" idx="10"/>
          </p:nvPr>
        </p:nvSpPr>
        <p:spPr/>
        <p:txBody>
          <a:bodyPr/>
          <a:lstStyle/>
          <a:p>
            <a:fld id="{1408C3C1-DE8B-4B33-9DBB-618D087194E3}" type="datetimeFigureOut">
              <a:rPr lang="sv-SE" smtClean="0"/>
              <a:t>2024-08-20</a:t>
            </a:fld>
            <a:endParaRPr lang="sv-SE"/>
          </a:p>
        </p:txBody>
      </p:sp>
      <p:sp>
        <p:nvSpPr>
          <p:cNvPr id="5" name="Footer Placeholder 4">
            <a:extLst>
              <a:ext uri="{FF2B5EF4-FFF2-40B4-BE49-F238E27FC236}">
                <a16:creationId xmlns:a16="http://schemas.microsoft.com/office/drawing/2014/main" id="{45C7E72E-B1C7-4990-BB11-ACB3EE4B00BB}"/>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B07B02C0-C33D-41F7-8E33-757F867C7890}"/>
              </a:ext>
            </a:extLst>
          </p:cNvPr>
          <p:cNvSpPr>
            <a:spLocks noGrp="1"/>
          </p:cNvSpPr>
          <p:nvPr>
            <p:ph type="sldNum" sz="quarter" idx="12"/>
          </p:nvPr>
        </p:nvSpPr>
        <p:spPr/>
        <p:txBody>
          <a:bodyPr/>
          <a:lstStyle/>
          <a:p>
            <a:fld id="{FDF5FBCC-7023-47DB-A037-DEDE91551B76}" type="slidenum">
              <a:rPr lang="sv-SE" smtClean="0"/>
              <a:t>‹#›</a:t>
            </a:fld>
            <a:endParaRPr lang="sv-SE"/>
          </a:p>
        </p:txBody>
      </p:sp>
    </p:spTree>
    <p:extLst>
      <p:ext uri="{BB962C8B-B14F-4D97-AF65-F5344CB8AC3E}">
        <p14:creationId xmlns:p14="http://schemas.microsoft.com/office/powerpoint/2010/main" val="8001835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964BC6-C1FB-4E6F-ADCD-74FDE05A64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FB2364A2-AB0E-4733-9F7F-45175ED3F9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44446D93-7067-4022-9AD4-0A553BB5AB53}"/>
              </a:ext>
            </a:extLst>
          </p:cNvPr>
          <p:cNvSpPr>
            <a:spLocks noGrp="1"/>
          </p:cNvSpPr>
          <p:nvPr>
            <p:ph type="dt" sz="half" idx="10"/>
          </p:nvPr>
        </p:nvSpPr>
        <p:spPr/>
        <p:txBody>
          <a:bodyPr/>
          <a:lstStyle/>
          <a:p>
            <a:fld id="{1408C3C1-DE8B-4B33-9DBB-618D087194E3}" type="datetimeFigureOut">
              <a:rPr lang="sv-SE" smtClean="0"/>
              <a:t>2024-08-20</a:t>
            </a:fld>
            <a:endParaRPr lang="sv-SE"/>
          </a:p>
        </p:txBody>
      </p:sp>
      <p:sp>
        <p:nvSpPr>
          <p:cNvPr id="5" name="Footer Placeholder 4">
            <a:extLst>
              <a:ext uri="{FF2B5EF4-FFF2-40B4-BE49-F238E27FC236}">
                <a16:creationId xmlns:a16="http://schemas.microsoft.com/office/drawing/2014/main" id="{8A948E99-B050-4959-B49B-3EF21D61E0A9}"/>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BD271C20-FD69-4DDA-A449-CE19751EA8FE}"/>
              </a:ext>
            </a:extLst>
          </p:cNvPr>
          <p:cNvSpPr>
            <a:spLocks noGrp="1"/>
          </p:cNvSpPr>
          <p:nvPr>
            <p:ph type="sldNum" sz="quarter" idx="12"/>
          </p:nvPr>
        </p:nvSpPr>
        <p:spPr/>
        <p:txBody>
          <a:bodyPr/>
          <a:lstStyle/>
          <a:p>
            <a:fld id="{FDF5FBCC-7023-47DB-A037-DEDE91551B76}" type="slidenum">
              <a:rPr lang="sv-SE" smtClean="0"/>
              <a:t>‹#›</a:t>
            </a:fld>
            <a:endParaRPr lang="sv-SE"/>
          </a:p>
        </p:txBody>
      </p:sp>
    </p:spTree>
    <p:extLst>
      <p:ext uri="{BB962C8B-B14F-4D97-AF65-F5344CB8AC3E}">
        <p14:creationId xmlns:p14="http://schemas.microsoft.com/office/powerpoint/2010/main" val="3245345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179F1CA-D62E-01B3-AA55-3A30DE4ECF90}"/>
              </a:ext>
            </a:extLst>
          </p:cNvPr>
          <p:cNvSpPr>
            <a:spLocks noGrp="1"/>
          </p:cNvSpPr>
          <p:nvPr>
            <p:ph type="title"/>
          </p:nvPr>
        </p:nvSpPr>
        <p:spPr>
          <a:xfrm>
            <a:off x="591065" y="897881"/>
            <a:ext cx="10436087" cy="1325563"/>
          </a:xfrm>
        </p:spPr>
        <p:txBody>
          <a:bodyPr anchor="b"/>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363BD37-F73A-40AB-060C-3DD0922575B6}"/>
              </a:ext>
            </a:extLst>
          </p:cNvPr>
          <p:cNvSpPr>
            <a:spLocks noGrp="1"/>
          </p:cNvSpPr>
          <p:nvPr>
            <p:ph idx="1"/>
          </p:nvPr>
        </p:nvSpPr>
        <p:spPr>
          <a:xfrm>
            <a:off x="591065" y="2358380"/>
            <a:ext cx="4979505" cy="360173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Underrubrik 2">
            <a:extLst>
              <a:ext uri="{FF2B5EF4-FFF2-40B4-BE49-F238E27FC236}">
                <a16:creationId xmlns:a16="http://schemas.microsoft.com/office/drawing/2014/main" id="{F063EC98-B216-5874-F095-40691DBD5AB7}"/>
              </a:ext>
            </a:extLst>
          </p:cNvPr>
          <p:cNvSpPr>
            <a:spLocks noGrp="1"/>
          </p:cNvSpPr>
          <p:nvPr>
            <p:ph type="subTitle" idx="10" hasCustomPrompt="1"/>
          </p:nvPr>
        </p:nvSpPr>
        <p:spPr>
          <a:xfrm>
            <a:off x="226540" y="290427"/>
            <a:ext cx="6198973" cy="315054"/>
          </a:xfrm>
        </p:spPr>
        <p:txBody>
          <a:bodyPr>
            <a:normAutofit/>
          </a:bodyPr>
          <a:lstStyle>
            <a:lvl1pPr marL="0" indent="0" algn="l">
              <a:buNone/>
              <a:defRPr sz="1400" b="0" i="0">
                <a:latin typeface="+mn-lt"/>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vinjett</a:t>
            </a:r>
          </a:p>
        </p:txBody>
      </p:sp>
      <p:sp>
        <p:nvSpPr>
          <p:cNvPr id="6" name="Platshållare för innehåll 2">
            <a:extLst>
              <a:ext uri="{FF2B5EF4-FFF2-40B4-BE49-F238E27FC236}">
                <a16:creationId xmlns:a16="http://schemas.microsoft.com/office/drawing/2014/main" id="{3BA202E5-EA14-4F80-85BE-14C4D343C999}"/>
              </a:ext>
            </a:extLst>
          </p:cNvPr>
          <p:cNvSpPr>
            <a:spLocks noGrp="1"/>
          </p:cNvSpPr>
          <p:nvPr>
            <p:ph idx="11"/>
          </p:nvPr>
        </p:nvSpPr>
        <p:spPr>
          <a:xfrm>
            <a:off x="6047647" y="2358380"/>
            <a:ext cx="4979505" cy="360173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5" name="Bildobjekt 4">
            <a:extLst>
              <a:ext uri="{FF2B5EF4-FFF2-40B4-BE49-F238E27FC236}">
                <a16:creationId xmlns:a16="http://schemas.microsoft.com/office/drawing/2014/main" id="{13E15D90-8AFB-2AF2-89BF-A3CB19217E06}"/>
              </a:ext>
            </a:extLst>
          </p:cNvPr>
          <p:cNvPicPr>
            <a:picLocks noChangeAspect="1"/>
          </p:cNvPicPr>
          <p:nvPr userDrawn="1"/>
        </p:nvPicPr>
        <p:blipFill>
          <a:blip r:embed="rId2"/>
          <a:stretch>
            <a:fillRect/>
          </a:stretch>
        </p:blipFill>
        <p:spPr>
          <a:xfrm>
            <a:off x="10151533" y="6423929"/>
            <a:ext cx="1751455" cy="219260"/>
          </a:xfrm>
          <a:prstGeom prst="rect">
            <a:avLst/>
          </a:prstGeom>
        </p:spPr>
      </p:pic>
    </p:spTree>
    <p:extLst>
      <p:ext uri="{BB962C8B-B14F-4D97-AF65-F5344CB8AC3E}">
        <p14:creationId xmlns:p14="http://schemas.microsoft.com/office/powerpoint/2010/main" val="1837265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Rubrik och innehåll">
    <p:spTree>
      <p:nvGrpSpPr>
        <p:cNvPr id="1" name=""/>
        <p:cNvGrpSpPr/>
        <p:nvPr/>
      </p:nvGrpSpPr>
      <p:grpSpPr>
        <a:xfrm>
          <a:off x="0" y="0"/>
          <a:ext cx="0" cy="0"/>
          <a:chOff x="0" y="0"/>
          <a:chExt cx="0" cy="0"/>
        </a:xfrm>
      </p:grpSpPr>
      <p:sp>
        <p:nvSpPr>
          <p:cNvPr id="7" name="Bild 13">
            <a:extLst>
              <a:ext uri="{FF2B5EF4-FFF2-40B4-BE49-F238E27FC236}">
                <a16:creationId xmlns:a16="http://schemas.microsoft.com/office/drawing/2014/main" id="{D7888D6A-464D-DEA9-9126-D8A088C39EFC}"/>
              </a:ext>
            </a:extLst>
          </p:cNvPr>
          <p:cNvSpPr/>
          <p:nvPr userDrawn="1"/>
        </p:nvSpPr>
        <p:spPr>
          <a:xfrm>
            <a:off x="9784461" y="5586153"/>
            <a:ext cx="2407539" cy="1270867"/>
          </a:xfrm>
          <a:custGeom>
            <a:avLst/>
            <a:gdLst>
              <a:gd name="connsiteX0" fmla="*/ 2909452 w 2909451"/>
              <a:gd name="connsiteY0" fmla="*/ 63210 h 1535811"/>
              <a:gd name="connsiteX1" fmla="*/ 2747933 w 2909451"/>
              <a:gd name="connsiteY1" fmla="*/ 113060 h 1535811"/>
              <a:gd name="connsiteX2" fmla="*/ 901343 w 2909451"/>
              <a:gd name="connsiteY2" fmla="*/ 125666 h 1535811"/>
              <a:gd name="connsiteX3" fmla="*/ 901343 w 2909451"/>
              <a:gd name="connsiteY3" fmla="*/ 125666 h 1535811"/>
              <a:gd name="connsiteX4" fmla="*/ 173361 w 2909451"/>
              <a:gd name="connsiteY4" fmla="*/ 722156 h 1535811"/>
              <a:gd name="connsiteX5" fmla="*/ 29024 w 2909451"/>
              <a:gd name="connsiteY5" fmla="*/ 1535811 h 1535811"/>
              <a:gd name="connsiteX6" fmla="*/ 2909452 w 2909451"/>
              <a:gd name="connsiteY6" fmla="*/ 1535811 h 1535811"/>
              <a:gd name="connsiteX7" fmla="*/ 2909452 w 2909451"/>
              <a:gd name="connsiteY7" fmla="*/ 63210 h 153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9451" h="1535811">
                <a:moveTo>
                  <a:pt x="2909452" y="63210"/>
                </a:moveTo>
                <a:cubicBezTo>
                  <a:pt x="2855612" y="83264"/>
                  <a:pt x="2801200" y="99881"/>
                  <a:pt x="2747933" y="113060"/>
                </a:cubicBezTo>
                <a:cubicBezTo>
                  <a:pt x="2090973" y="271207"/>
                  <a:pt x="1714667" y="-218705"/>
                  <a:pt x="901343" y="125666"/>
                </a:cubicBezTo>
                <a:lnTo>
                  <a:pt x="901343" y="125666"/>
                </a:lnTo>
                <a:cubicBezTo>
                  <a:pt x="624698" y="242558"/>
                  <a:pt x="338889" y="462588"/>
                  <a:pt x="173361" y="722156"/>
                </a:cubicBezTo>
                <a:cubicBezTo>
                  <a:pt x="-21379" y="1027563"/>
                  <a:pt x="-23097" y="1279682"/>
                  <a:pt x="29024" y="1535811"/>
                </a:cubicBezTo>
                <a:lnTo>
                  <a:pt x="2909452" y="1535811"/>
                </a:lnTo>
                <a:lnTo>
                  <a:pt x="2909452" y="63210"/>
                </a:lnTo>
                <a:close/>
              </a:path>
            </a:pathLst>
          </a:custGeom>
          <a:solidFill>
            <a:srgbClr val="34756C"/>
          </a:solidFill>
          <a:ln w="5728" cap="flat">
            <a:noFill/>
            <a:prstDash val="solid"/>
            <a:miter/>
          </a:ln>
        </p:spPr>
        <p:txBody>
          <a:bodyPr rtlCol="0" anchor="ctr"/>
          <a:lstStyle/>
          <a:p>
            <a:endParaRPr lang="sv-SE"/>
          </a:p>
        </p:txBody>
      </p:sp>
      <p:sp>
        <p:nvSpPr>
          <p:cNvPr id="2" name="Rubrik 1">
            <a:extLst>
              <a:ext uri="{FF2B5EF4-FFF2-40B4-BE49-F238E27FC236}">
                <a16:creationId xmlns:a16="http://schemas.microsoft.com/office/drawing/2014/main" id="{0179F1CA-D62E-01B3-AA55-3A30DE4ECF90}"/>
              </a:ext>
            </a:extLst>
          </p:cNvPr>
          <p:cNvSpPr>
            <a:spLocks noGrp="1"/>
          </p:cNvSpPr>
          <p:nvPr>
            <p:ph type="title"/>
          </p:nvPr>
        </p:nvSpPr>
        <p:spPr>
          <a:xfrm>
            <a:off x="591065" y="897881"/>
            <a:ext cx="10436087" cy="1325563"/>
          </a:xfrm>
        </p:spPr>
        <p:txBody>
          <a:bodyPr anchor="b"/>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363BD37-F73A-40AB-060C-3DD0922575B6}"/>
              </a:ext>
            </a:extLst>
          </p:cNvPr>
          <p:cNvSpPr>
            <a:spLocks noGrp="1"/>
          </p:cNvSpPr>
          <p:nvPr>
            <p:ph idx="1"/>
          </p:nvPr>
        </p:nvSpPr>
        <p:spPr>
          <a:xfrm>
            <a:off x="591065" y="2358380"/>
            <a:ext cx="4979505" cy="360173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Underrubrik 2">
            <a:extLst>
              <a:ext uri="{FF2B5EF4-FFF2-40B4-BE49-F238E27FC236}">
                <a16:creationId xmlns:a16="http://schemas.microsoft.com/office/drawing/2014/main" id="{F063EC98-B216-5874-F095-40691DBD5AB7}"/>
              </a:ext>
            </a:extLst>
          </p:cNvPr>
          <p:cNvSpPr>
            <a:spLocks noGrp="1"/>
          </p:cNvSpPr>
          <p:nvPr>
            <p:ph type="subTitle" idx="10" hasCustomPrompt="1"/>
          </p:nvPr>
        </p:nvSpPr>
        <p:spPr>
          <a:xfrm>
            <a:off x="226540" y="290427"/>
            <a:ext cx="6198973" cy="315054"/>
          </a:xfrm>
        </p:spPr>
        <p:txBody>
          <a:bodyPr>
            <a:normAutofit/>
          </a:bodyPr>
          <a:lstStyle>
            <a:lvl1pPr marL="0" indent="0" algn="l">
              <a:buNone/>
              <a:defRPr sz="1400" b="0" i="0">
                <a:latin typeface="+mn-lt"/>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vinjett</a:t>
            </a:r>
          </a:p>
        </p:txBody>
      </p:sp>
      <p:sp>
        <p:nvSpPr>
          <p:cNvPr id="6" name="Platshållare för innehåll 2">
            <a:extLst>
              <a:ext uri="{FF2B5EF4-FFF2-40B4-BE49-F238E27FC236}">
                <a16:creationId xmlns:a16="http://schemas.microsoft.com/office/drawing/2014/main" id="{3BA202E5-EA14-4F80-85BE-14C4D343C999}"/>
              </a:ext>
            </a:extLst>
          </p:cNvPr>
          <p:cNvSpPr>
            <a:spLocks noGrp="1"/>
          </p:cNvSpPr>
          <p:nvPr>
            <p:ph idx="11"/>
          </p:nvPr>
        </p:nvSpPr>
        <p:spPr>
          <a:xfrm>
            <a:off x="6047647" y="2358380"/>
            <a:ext cx="4979505" cy="360173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8" name="Bildobjekt 7" descr="En bild som visar text, clipart&#10;&#10;Automatiskt genererad beskrivning">
            <a:extLst>
              <a:ext uri="{FF2B5EF4-FFF2-40B4-BE49-F238E27FC236}">
                <a16:creationId xmlns:a16="http://schemas.microsoft.com/office/drawing/2014/main" id="{5797BAF2-286D-3BF7-4CFF-9272BC2C10C1}"/>
              </a:ext>
            </a:extLst>
          </p:cNvPr>
          <p:cNvPicPr>
            <a:picLocks noChangeAspect="1"/>
          </p:cNvPicPr>
          <p:nvPr userDrawn="1"/>
        </p:nvPicPr>
        <p:blipFill>
          <a:blip r:embed="rId2"/>
          <a:stretch>
            <a:fillRect/>
          </a:stretch>
        </p:blipFill>
        <p:spPr>
          <a:xfrm>
            <a:off x="10151533" y="6415717"/>
            <a:ext cx="1749387" cy="219001"/>
          </a:xfrm>
          <a:prstGeom prst="rect">
            <a:avLst/>
          </a:prstGeom>
        </p:spPr>
      </p:pic>
    </p:spTree>
    <p:extLst>
      <p:ext uri="{BB962C8B-B14F-4D97-AF65-F5344CB8AC3E}">
        <p14:creationId xmlns:p14="http://schemas.microsoft.com/office/powerpoint/2010/main" val="1654697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Rubrik och innehåll">
    <p:spTree>
      <p:nvGrpSpPr>
        <p:cNvPr id="1" name=""/>
        <p:cNvGrpSpPr/>
        <p:nvPr/>
      </p:nvGrpSpPr>
      <p:grpSpPr>
        <a:xfrm>
          <a:off x="0" y="0"/>
          <a:ext cx="0" cy="0"/>
          <a:chOff x="0" y="0"/>
          <a:chExt cx="0" cy="0"/>
        </a:xfrm>
      </p:grpSpPr>
      <p:sp>
        <p:nvSpPr>
          <p:cNvPr id="7" name="Bild 13">
            <a:extLst>
              <a:ext uri="{FF2B5EF4-FFF2-40B4-BE49-F238E27FC236}">
                <a16:creationId xmlns:a16="http://schemas.microsoft.com/office/drawing/2014/main" id="{D7888D6A-464D-DEA9-9126-D8A088C39EFC}"/>
              </a:ext>
            </a:extLst>
          </p:cNvPr>
          <p:cNvSpPr/>
          <p:nvPr userDrawn="1"/>
        </p:nvSpPr>
        <p:spPr>
          <a:xfrm>
            <a:off x="9784461" y="5586153"/>
            <a:ext cx="2407539" cy="1270867"/>
          </a:xfrm>
          <a:custGeom>
            <a:avLst/>
            <a:gdLst>
              <a:gd name="connsiteX0" fmla="*/ 2909452 w 2909451"/>
              <a:gd name="connsiteY0" fmla="*/ 63210 h 1535811"/>
              <a:gd name="connsiteX1" fmla="*/ 2747933 w 2909451"/>
              <a:gd name="connsiteY1" fmla="*/ 113060 h 1535811"/>
              <a:gd name="connsiteX2" fmla="*/ 901343 w 2909451"/>
              <a:gd name="connsiteY2" fmla="*/ 125666 h 1535811"/>
              <a:gd name="connsiteX3" fmla="*/ 901343 w 2909451"/>
              <a:gd name="connsiteY3" fmla="*/ 125666 h 1535811"/>
              <a:gd name="connsiteX4" fmla="*/ 173361 w 2909451"/>
              <a:gd name="connsiteY4" fmla="*/ 722156 h 1535811"/>
              <a:gd name="connsiteX5" fmla="*/ 29024 w 2909451"/>
              <a:gd name="connsiteY5" fmla="*/ 1535811 h 1535811"/>
              <a:gd name="connsiteX6" fmla="*/ 2909452 w 2909451"/>
              <a:gd name="connsiteY6" fmla="*/ 1535811 h 1535811"/>
              <a:gd name="connsiteX7" fmla="*/ 2909452 w 2909451"/>
              <a:gd name="connsiteY7" fmla="*/ 63210 h 153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9451" h="1535811">
                <a:moveTo>
                  <a:pt x="2909452" y="63210"/>
                </a:moveTo>
                <a:cubicBezTo>
                  <a:pt x="2855612" y="83264"/>
                  <a:pt x="2801200" y="99881"/>
                  <a:pt x="2747933" y="113060"/>
                </a:cubicBezTo>
                <a:cubicBezTo>
                  <a:pt x="2090973" y="271207"/>
                  <a:pt x="1714667" y="-218705"/>
                  <a:pt x="901343" y="125666"/>
                </a:cubicBezTo>
                <a:lnTo>
                  <a:pt x="901343" y="125666"/>
                </a:lnTo>
                <a:cubicBezTo>
                  <a:pt x="624698" y="242558"/>
                  <a:pt x="338889" y="462588"/>
                  <a:pt x="173361" y="722156"/>
                </a:cubicBezTo>
                <a:cubicBezTo>
                  <a:pt x="-21379" y="1027563"/>
                  <a:pt x="-23097" y="1279682"/>
                  <a:pt x="29024" y="1535811"/>
                </a:cubicBezTo>
                <a:lnTo>
                  <a:pt x="2909452" y="1535811"/>
                </a:lnTo>
                <a:lnTo>
                  <a:pt x="2909452" y="63210"/>
                </a:lnTo>
                <a:close/>
              </a:path>
            </a:pathLst>
          </a:custGeom>
          <a:solidFill>
            <a:schemeClr val="accent5"/>
          </a:solidFill>
          <a:ln w="5728" cap="flat">
            <a:noFill/>
            <a:prstDash val="solid"/>
            <a:miter/>
          </a:ln>
        </p:spPr>
        <p:txBody>
          <a:bodyPr rtlCol="0" anchor="ctr"/>
          <a:lstStyle/>
          <a:p>
            <a:endParaRPr lang="sv-SE"/>
          </a:p>
        </p:txBody>
      </p:sp>
      <p:sp>
        <p:nvSpPr>
          <p:cNvPr id="2" name="Rubrik 1">
            <a:extLst>
              <a:ext uri="{FF2B5EF4-FFF2-40B4-BE49-F238E27FC236}">
                <a16:creationId xmlns:a16="http://schemas.microsoft.com/office/drawing/2014/main" id="{0179F1CA-D62E-01B3-AA55-3A30DE4ECF90}"/>
              </a:ext>
            </a:extLst>
          </p:cNvPr>
          <p:cNvSpPr>
            <a:spLocks noGrp="1"/>
          </p:cNvSpPr>
          <p:nvPr>
            <p:ph type="title"/>
          </p:nvPr>
        </p:nvSpPr>
        <p:spPr>
          <a:xfrm>
            <a:off x="591065" y="897881"/>
            <a:ext cx="10436087" cy="1325563"/>
          </a:xfrm>
        </p:spPr>
        <p:txBody>
          <a:bodyPr anchor="b"/>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363BD37-F73A-40AB-060C-3DD0922575B6}"/>
              </a:ext>
            </a:extLst>
          </p:cNvPr>
          <p:cNvSpPr>
            <a:spLocks noGrp="1"/>
          </p:cNvSpPr>
          <p:nvPr>
            <p:ph idx="1"/>
          </p:nvPr>
        </p:nvSpPr>
        <p:spPr>
          <a:xfrm>
            <a:off x="591065" y="2358380"/>
            <a:ext cx="4979505" cy="360173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Underrubrik 2">
            <a:extLst>
              <a:ext uri="{FF2B5EF4-FFF2-40B4-BE49-F238E27FC236}">
                <a16:creationId xmlns:a16="http://schemas.microsoft.com/office/drawing/2014/main" id="{F063EC98-B216-5874-F095-40691DBD5AB7}"/>
              </a:ext>
            </a:extLst>
          </p:cNvPr>
          <p:cNvSpPr>
            <a:spLocks noGrp="1"/>
          </p:cNvSpPr>
          <p:nvPr>
            <p:ph type="subTitle" idx="10" hasCustomPrompt="1"/>
          </p:nvPr>
        </p:nvSpPr>
        <p:spPr>
          <a:xfrm>
            <a:off x="226540" y="290427"/>
            <a:ext cx="6198973" cy="315054"/>
          </a:xfrm>
        </p:spPr>
        <p:txBody>
          <a:bodyPr>
            <a:normAutofit/>
          </a:bodyPr>
          <a:lstStyle>
            <a:lvl1pPr marL="0" indent="0" algn="l">
              <a:buNone/>
              <a:defRPr sz="1400" b="0" i="0">
                <a:latin typeface="+mn-lt"/>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vinjett</a:t>
            </a:r>
          </a:p>
        </p:txBody>
      </p:sp>
      <p:sp>
        <p:nvSpPr>
          <p:cNvPr id="6" name="Platshållare för innehåll 2">
            <a:extLst>
              <a:ext uri="{FF2B5EF4-FFF2-40B4-BE49-F238E27FC236}">
                <a16:creationId xmlns:a16="http://schemas.microsoft.com/office/drawing/2014/main" id="{3BA202E5-EA14-4F80-85BE-14C4D343C999}"/>
              </a:ext>
            </a:extLst>
          </p:cNvPr>
          <p:cNvSpPr>
            <a:spLocks noGrp="1"/>
          </p:cNvSpPr>
          <p:nvPr>
            <p:ph idx="11"/>
          </p:nvPr>
        </p:nvSpPr>
        <p:spPr>
          <a:xfrm>
            <a:off x="6047647" y="2358380"/>
            <a:ext cx="4979505" cy="360173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8" name="Bildobjekt 7" descr="En bild som visar text, clipart&#10;&#10;Automatiskt genererad beskrivning">
            <a:extLst>
              <a:ext uri="{FF2B5EF4-FFF2-40B4-BE49-F238E27FC236}">
                <a16:creationId xmlns:a16="http://schemas.microsoft.com/office/drawing/2014/main" id="{5797BAF2-286D-3BF7-4CFF-9272BC2C10C1}"/>
              </a:ext>
            </a:extLst>
          </p:cNvPr>
          <p:cNvPicPr>
            <a:picLocks noChangeAspect="1"/>
          </p:cNvPicPr>
          <p:nvPr userDrawn="1"/>
        </p:nvPicPr>
        <p:blipFill>
          <a:blip r:embed="rId2"/>
          <a:stretch>
            <a:fillRect/>
          </a:stretch>
        </p:blipFill>
        <p:spPr>
          <a:xfrm>
            <a:off x="10151533" y="6415717"/>
            <a:ext cx="1749387" cy="219001"/>
          </a:xfrm>
          <a:prstGeom prst="rect">
            <a:avLst/>
          </a:prstGeom>
        </p:spPr>
      </p:pic>
    </p:spTree>
    <p:extLst>
      <p:ext uri="{BB962C8B-B14F-4D97-AF65-F5344CB8AC3E}">
        <p14:creationId xmlns:p14="http://schemas.microsoft.com/office/powerpoint/2010/main" val="105811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179F1CA-D62E-01B3-AA55-3A30DE4ECF90}"/>
              </a:ext>
            </a:extLst>
          </p:cNvPr>
          <p:cNvSpPr>
            <a:spLocks noGrp="1"/>
          </p:cNvSpPr>
          <p:nvPr>
            <p:ph type="title"/>
          </p:nvPr>
        </p:nvSpPr>
        <p:spPr>
          <a:xfrm>
            <a:off x="591065" y="897881"/>
            <a:ext cx="9418447" cy="1325563"/>
          </a:xfrm>
        </p:spPr>
        <p:txBody>
          <a:bodyPr anchor="b"/>
          <a:lstStyle/>
          <a:p>
            <a:r>
              <a:rPr lang="sv-SE"/>
              <a:t>Klicka här för att ändra mall för rubrikformat</a:t>
            </a:r>
          </a:p>
        </p:txBody>
      </p:sp>
      <p:sp>
        <p:nvSpPr>
          <p:cNvPr id="4" name="Underrubrik 2">
            <a:extLst>
              <a:ext uri="{FF2B5EF4-FFF2-40B4-BE49-F238E27FC236}">
                <a16:creationId xmlns:a16="http://schemas.microsoft.com/office/drawing/2014/main" id="{F063EC98-B216-5874-F095-40691DBD5AB7}"/>
              </a:ext>
            </a:extLst>
          </p:cNvPr>
          <p:cNvSpPr>
            <a:spLocks noGrp="1"/>
          </p:cNvSpPr>
          <p:nvPr>
            <p:ph type="subTitle" idx="10" hasCustomPrompt="1"/>
          </p:nvPr>
        </p:nvSpPr>
        <p:spPr>
          <a:xfrm>
            <a:off x="226540" y="290427"/>
            <a:ext cx="6198973" cy="315054"/>
          </a:xfrm>
        </p:spPr>
        <p:txBody>
          <a:bodyPr>
            <a:normAutofit/>
          </a:bodyPr>
          <a:lstStyle>
            <a:lvl1pPr marL="0" indent="0" algn="l">
              <a:buNone/>
              <a:defRPr sz="1400" b="0" i="0">
                <a:latin typeface="+mn-lt"/>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vinjett</a:t>
            </a:r>
          </a:p>
        </p:txBody>
      </p:sp>
      <p:pic>
        <p:nvPicPr>
          <p:cNvPr id="3" name="Bildobjekt 2">
            <a:extLst>
              <a:ext uri="{FF2B5EF4-FFF2-40B4-BE49-F238E27FC236}">
                <a16:creationId xmlns:a16="http://schemas.microsoft.com/office/drawing/2014/main" id="{51CC5727-D426-CA97-2581-F4ED5F9E4B78}"/>
              </a:ext>
            </a:extLst>
          </p:cNvPr>
          <p:cNvPicPr>
            <a:picLocks noChangeAspect="1"/>
          </p:cNvPicPr>
          <p:nvPr userDrawn="1"/>
        </p:nvPicPr>
        <p:blipFill>
          <a:blip r:embed="rId2"/>
          <a:stretch>
            <a:fillRect/>
          </a:stretch>
        </p:blipFill>
        <p:spPr>
          <a:xfrm>
            <a:off x="10151533" y="6423929"/>
            <a:ext cx="1751455" cy="219260"/>
          </a:xfrm>
          <a:prstGeom prst="rect">
            <a:avLst/>
          </a:prstGeom>
        </p:spPr>
      </p:pic>
    </p:spTree>
    <p:extLst>
      <p:ext uri="{BB962C8B-B14F-4D97-AF65-F5344CB8AC3E}">
        <p14:creationId xmlns:p14="http://schemas.microsoft.com/office/powerpoint/2010/main" val="3147356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heme" Target="../theme/theme2.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678E7B1-682D-77EF-632F-473E18974E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FAD24C44-3C80-0E41-4FE1-B888617DF6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406547834"/>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4" r:id="rId3"/>
    <p:sldLayoutId id="2147483662" r:id="rId4"/>
    <p:sldLayoutId id="2147483650" r:id="rId5"/>
    <p:sldLayoutId id="2147483666" r:id="rId6"/>
    <p:sldLayoutId id="2147483668" r:id="rId7"/>
    <p:sldLayoutId id="2147483669" r:id="rId8"/>
    <p:sldLayoutId id="2147483665" r:id="rId9"/>
    <p:sldLayoutId id="2147483655" r:id="rId10"/>
    <p:sldLayoutId id="2147483663" r:id="rId11"/>
    <p:sldLayoutId id="2147483667" r:id="rId12"/>
    <p:sldLayoutId id="2147483672" r:id="rId13"/>
    <p:sldLayoutId id="2147483671" r:id="rId14"/>
    <p:sldLayoutId id="2147483673" r:id="rId15"/>
    <p:sldLayoutId id="2147483675" r:id="rId16"/>
    <p:sldLayoutId id="2147483737" r:id="rId17"/>
    <p:sldLayoutId id="2147483738" r:id="rId18"/>
    <p:sldLayoutId id="2147483739" r:id="rId19"/>
  </p:sldLayoutIdLst>
  <p:txStyles>
    <p:titleStyle>
      <a:lvl1pPr algn="l" defTabSz="914400" rtl="0" eaLnBrk="1" latinLnBrk="0" hangingPunct="1">
        <a:lnSpc>
          <a:spcPct val="90000"/>
        </a:lnSpc>
        <a:spcBef>
          <a:spcPct val="0"/>
        </a:spcBef>
        <a:buNone/>
        <a:defRPr sz="4400" b="1" i="0" kern="1200">
          <a:solidFill>
            <a:schemeClr val="tx1"/>
          </a:solidFill>
          <a:latin typeface="+mj-lt"/>
          <a:ea typeface="Jost SemiBold" pitchFamily="2" charset="77"/>
          <a:cs typeface="Futura Medium" panose="020B06020202040203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mn-lt"/>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678E7B1-682D-77EF-632F-473E18974E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FAD24C44-3C80-0E41-4FE1-B888617DF6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69685588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Lst>
  <p:txStyles>
    <p:titleStyle>
      <a:lvl1pPr algn="l" defTabSz="914400" rtl="0" eaLnBrk="1" latinLnBrk="0" hangingPunct="1">
        <a:lnSpc>
          <a:spcPct val="90000"/>
        </a:lnSpc>
        <a:spcBef>
          <a:spcPct val="0"/>
        </a:spcBef>
        <a:buNone/>
        <a:defRPr sz="4400" b="1" i="0" kern="1200">
          <a:solidFill>
            <a:schemeClr val="tx1"/>
          </a:solidFill>
          <a:latin typeface="+mj-lt"/>
          <a:ea typeface="Jost SemiBold" pitchFamily="2" charset="77"/>
          <a:cs typeface="Futura Medium" panose="020B06020202040203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mn-lt"/>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endParaRPr lang="en-US"/>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021F3D-E5F5-4507-808E-792F13DA181E}" type="datetimeFigureOut">
              <a:rPr lang="en-US" smtClean="0"/>
              <a:t>8/20/2024</a:t>
            </a:fld>
            <a:endParaRPr lang="en-US"/>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018E2D-7A92-4581-A7C5-1720421763F2}" type="slidenum">
              <a:rPr lang="en-US" smtClean="0"/>
              <a:t>‹#›</a:t>
            </a:fld>
            <a:endParaRPr lang="en-US"/>
          </a:p>
        </p:txBody>
      </p:sp>
    </p:spTree>
    <p:extLst>
      <p:ext uri="{BB962C8B-B14F-4D97-AF65-F5344CB8AC3E}">
        <p14:creationId xmlns:p14="http://schemas.microsoft.com/office/powerpoint/2010/main" val="1555273830"/>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CE5D16-53B5-4967-AD37-C3197CB851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v-SE"/>
          </a:p>
        </p:txBody>
      </p:sp>
      <p:sp>
        <p:nvSpPr>
          <p:cNvPr id="3" name="Text Placeholder 2">
            <a:extLst>
              <a:ext uri="{FF2B5EF4-FFF2-40B4-BE49-F238E27FC236}">
                <a16:creationId xmlns:a16="http://schemas.microsoft.com/office/drawing/2014/main" id="{3C9DC9DD-F680-490A-8E03-519F3C5619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4102E7C1-AD93-43EE-9199-0EC02F72BF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08C3C1-DE8B-4B33-9DBB-618D087194E3}" type="datetimeFigureOut">
              <a:rPr lang="sv-SE" smtClean="0"/>
              <a:t>2024-08-20</a:t>
            </a:fld>
            <a:endParaRPr lang="sv-SE"/>
          </a:p>
        </p:txBody>
      </p:sp>
      <p:sp>
        <p:nvSpPr>
          <p:cNvPr id="5" name="Footer Placeholder 4">
            <a:extLst>
              <a:ext uri="{FF2B5EF4-FFF2-40B4-BE49-F238E27FC236}">
                <a16:creationId xmlns:a16="http://schemas.microsoft.com/office/drawing/2014/main" id="{C78A0C3C-5F4D-41C7-8D81-D19EB0FBFB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a:extLst>
              <a:ext uri="{FF2B5EF4-FFF2-40B4-BE49-F238E27FC236}">
                <a16:creationId xmlns:a16="http://schemas.microsoft.com/office/drawing/2014/main" id="{A625AF63-E74B-4C0A-B3F0-49AF6A1B82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F5FBCC-7023-47DB-A037-DEDE91551B76}" type="slidenum">
              <a:rPr lang="sv-SE" smtClean="0"/>
              <a:t>‹#›</a:t>
            </a:fld>
            <a:endParaRPr lang="sv-SE"/>
          </a:p>
        </p:txBody>
      </p:sp>
    </p:spTree>
    <p:extLst>
      <p:ext uri="{BB962C8B-B14F-4D97-AF65-F5344CB8AC3E}">
        <p14:creationId xmlns:p14="http://schemas.microsoft.com/office/powerpoint/2010/main" val="3631922923"/>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7.jpg"/><Relationship Id="rId1" Type="http://schemas.openxmlformats.org/officeDocument/2006/relationships/slideLayout" Target="../slideLayouts/slideLayout22.xml"/><Relationship Id="rId4" Type="http://schemas.openxmlformats.org/officeDocument/2006/relationships/image" Target="../media/image38.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jp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impactinnovation.se/"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1.svg"/><Relationship Id="rId11" Type="http://schemas.openxmlformats.org/officeDocument/2006/relationships/hyperlink" Target="https://impactinnovation.se/" TargetMode="External"/><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svg"/><Relationship Id="rId9"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s://www.vinnova.se/sok-finansiering/regler-for-finansiering/allmanna-villkor/#stod"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www.vinnova.se/m/jamstalld-innovation/"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hyperlink" Target="https://www.vinnova.se/m/agenda-203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www.vinnova.se/sok-finansiering/regler-for-finansiering/allmanna-villkor/"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3.xml"/><Relationship Id="rId1" Type="http://schemas.openxmlformats.org/officeDocument/2006/relationships/slideLayout" Target="../slideLayouts/slideLayout37.xml"/><Relationship Id="rId4" Type="http://schemas.openxmlformats.org/officeDocument/2006/relationships/image" Target="../media/image5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mailto:carl.ridder@vinnova.se" TargetMode="Externa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hyperlink" Target="mailto:Natalia.svenssonharari@vinnova.se"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hyperlink" Target="https://eur02.safelinks.protection.outlook.com/?url=https%3A%2F%2Fwww.netzeroimpact.se%2F&amp;data=05%7C02%7Cnatalia.svenssonharari%40vinnova.se%7Cfb0bfb5e7589430c9c4208dc76753e66%7C4b5528443bd04e19bfd3a566ea76a7b6%7C0%7C0%7C638515493118538503%7CUnknown%7CTWFpbGZsb3d8eyJWIjoiMC4wLjAwMDAiLCJQIjoiV2luMzIiLCJBTiI6Ik1haWwiLCJXVCI6Mn0%3D%7C0%7C%7C%7C&amp;sdata=siz%2FXilZ0w7cNlM0o0QQ3qto1UnICrEipviiURfERmM%3D&amp;reserved=0"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Rak koppling 3">
            <a:extLst>
              <a:ext uri="{FF2B5EF4-FFF2-40B4-BE49-F238E27FC236}">
                <a16:creationId xmlns:a16="http://schemas.microsoft.com/office/drawing/2014/main" id="{1AFC949E-A057-C07D-8654-5F9EF8B5E12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45283680-DBE2-5F4B-DC31-22F24D150C14}"/>
              </a:ext>
            </a:extLst>
          </p:cNvPr>
          <p:cNvSpPr>
            <a:spLocks noGrp="1"/>
          </p:cNvSpPr>
          <p:nvPr>
            <p:ph type="title"/>
          </p:nvPr>
        </p:nvSpPr>
        <p:spPr>
          <a:xfrm>
            <a:off x="1343465" y="2179673"/>
            <a:ext cx="9976337" cy="2498654"/>
          </a:xfrm>
        </p:spPr>
        <p:txBody>
          <a:bodyPr/>
          <a:lstStyle/>
          <a:p>
            <a:r>
              <a:rPr lang="sv-SE" sz="3200" dirty="0"/>
              <a:t>Välkomna till informationsmöte</a:t>
            </a:r>
            <a:br>
              <a:rPr lang="sv-SE" sz="6000" dirty="0"/>
            </a:br>
            <a:br>
              <a:rPr lang="sv-SE" sz="6000" dirty="0"/>
            </a:br>
            <a:r>
              <a:rPr lang="sv-SE" sz="5400" dirty="0"/>
              <a:t>Regleringar och styrmedel för hållbar omställning av industrin</a:t>
            </a:r>
            <a:br>
              <a:rPr lang="sv-SE" b="1" i="0" dirty="0">
                <a:solidFill>
                  <a:srgbClr val="121619"/>
                </a:solidFill>
                <a:effectLst/>
                <a:latin typeface="TradeGothic"/>
              </a:rPr>
            </a:br>
            <a:endParaRPr lang="sv-SE" dirty="0"/>
          </a:p>
        </p:txBody>
      </p:sp>
      <p:sp>
        <p:nvSpPr>
          <p:cNvPr id="3" name="Platshållare för text 2">
            <a:extLst>
              <a:ext uri="{FF2B5EF4-FFF2-40B4-BE49-F238E27FC236}">
                <a16:creationId xmlns:a16="http://schemas.microsoft.com/office/drawing/2014/main" id="{093099AB-7599-8887-E669-C3D8E51F6E9D}"/>
              </a:ext>
            </a:extLst>
          </p:cNvPr>
          <p:cNvSpPr>
            <a:spLocks noGrp="1"/>
          </p:cNvSpPr>
          <p:nvPr>
            <p:ph type="body" sz="quarter" idx="10"/>
          </p:nvPr>
        </p:nvSpPr>
        <p:spPr>
          <a:xfrm>
            <a:off x="1702777" y="5441752"/>
            <a:ext cx="8786446" cy="452475"/>
          </a:xfrm>
        </p:spPr>
        <p:txBody>
          <a:bodyPr/>
          <a:lstStyle/>
          <a:p>
            <a:r>
              <a:rPr lang="sv-SE" dirty="0"/>
              <a:t>2024-08-20</a:t>
            </a:r>
          </a:p>
        </p:txBody>
      </p:sp>
    </p:spTree>
    <p:extLst>
      <p:ext uri="{BB962C8B-B14F-4D97-AF65-F5344CB8AC3E}">
        <p14:creationId xmlns:p14="http://schemas.microsoft.com/office/powerpoint/2010/main" val="4269593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cxnSp>
        <p:nvCxnSpPr>
          <p:cNvPr id="2" name="Rak koppling 1">
            <a:extLst>
              <a:ext uri="{FF2B5EF4-FFF2-40B4-BE49-F238E27FC236}">
                <a16:creationId xmlns:a16="http://schemas.microsoft.com/office/drawing/2014/main" id="{5FA02909-9E98-C97D-8B79-8658127D012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6" name="Bild 5">
            <a:extLst>
              <a:ext uri="{FF2B5EF4-FFF2-40B4-BE49-F238E27FC236}">
                <a16:creationId xmlns:a16="http://schemas.microsoft.com/office/drawing/2014/main" id="{D3D2DA7F-209C-5B52-D3C8-C732B081EA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7805" y="2530262"/>
            <a:ext cx="3216390" cy="2245075"/>
          </a:xfrm>
          <a:prstGeom prst="rect">
            <a:avLst/>
          </a:prstGeom>
        </p:spPr>
      </p:pic>
    </p:spTree>
    <p:extLst>
      <p:ext uri="{BB962C8B-B14F-4D97-AF65-F5344CB8AC3E}">
        <p14:creationId xmlns:p14="http://schemas.microsoft.com/office/powerpoint/2010/main" val="2475294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695179D4-B168-EBC2-7351-1F1AABEC784E}"/>
            </a:ext>
          </a:extLst>
        </p:cNvPr>
        <p:cNvGrpSpPr/>
        <p:nvPr/>
      </p:nvGrpSpPr>
      <p:grpSpPr>
        <a:xfrm>
          <a:off x="0" y="0"/>
          <a:ext cx="0" cy="0"/>
          <a:chOff x="0" y="0"/>
          <a:chExt cx="0" cy="0"/>
        </a:xfrm>
      </p:grpSpPr>
      <p:cxnSp>
        <p:nvCxnSpPr>
          <p:cNvPr id="2" name="Rak koppling 1">
            <a:extLst>
              <a:ext uri="{FF2B5EF4-FFF2-40B4-BE49-F238E27FC236}">
                <a16:creationId xmlns:a16="http://schemas.microsoft.com/office/drawing/2014/main" id="{C7EC8A8C-7C94-EB5F-894A-01F608FEEB8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8" name="Bildobjekt 7" descr="En bild som visar text, clipart&#10;&#10;Automatiskt genererad beskrivning">
            <a:extLst>
              <a:ext uri="{FF2B5EF4-FFF2-40B4-BE49-F238E27FC236}">
                <a16:creationId xmlns:a16="http://schemas.microsoft.com/office/drawing/2014/main" id="{0524FC73-D226-E5EF-86DD-1C496398A85D}"/>
              </a:ext>
            </a:extLst>
          </p:cNvPr>
          <p:cNvPicPr>
            <a:picLocks noChangeAspect="1"/>
          </p:cNvPicPr>
          <p:nvPr/>
        </p:nvPicPr>
        <p:blipFill>
          <a:blip r:embed="rId3"/>
          <a:stretch>
            <a:fillRect/>
          </a:stretch>
        </p:blipFill>
        <p:spPr>
          <a:xfrm>
            <a:off x="10151533" y="6403017"/>
            <a:ext cx="1749387" cy="219001"/>
          </a:xfrm>
          <a:prstGeom prst="rect">
            <a:avLst/>
          </a:prstGeom>
        </p:spPr>
      </p:pic>
      <p:sp>
        <p:nvSpPr>
          <p:cNvPr id="3" name="Rubrik 1">
            <a:extLst>
              <a:ext uri="{FF2B5EF4-FFF2-40B4-BE49-F238E27FC236}">
                <a16:creationId xmlns:a16="http://schemas.microsoft.com/office/drawing/2014/main" id="{A990A131-0CC2-32B5-FAE1-B9887B6D7A19}"/>
              </a:ext>
            </a:extLst>
          </p:cNvPr>
          <p:cNvSpPr>
            <a:spLocks noGrp="1"/>
          </p:cNvSpPr>
          <p:nvPr>
            <p:ph type="title"/>
          </p:nvPr>
        </p:nvSpPr>
        <p:spPr>
          <a:xfrm>
            <a:off x="8707548" y="5565300"/>
            <a:ext cx="3276497" cy="1140113"/>
          </a:xfrm>
        </p:spPr>
        <p:txBody>
          <a:bodyPr>
            <a:noAutofit/>
          </a:bodyPr>
          <a:lstStyle/>
          <a:p>
            <a:pPr algn="r">
              <a:lnSpc>
                <a:spcPct val="100000"/>
              </a:lnSpc>
            </a:pPr>
            <a:r>
              <a:rPr lang="sv-SE" sz="2800" dirty="0" err="1">
                <a:solidFill>
                  <a:schemeClr val="bg1"/>
                </a:solidFill>
              </a:rPr>
              <a:t>Metals</a:t>
            </a:r>
            <a:r>
              <a:rPr lang="sv-SE" sz="2800" dirty="0">
                <a:solidFill>
                  <a:schemeClr val="bg1"/>
                </a:solidFill>
              </a:rPr>
              <a:t> &amp; Minerals</a:t>
            </a:r>
          </a:p>
        </p:txBody>
      </p:sp>
      <p:sp>
        <p:nvSpPr>
          <p:cNvPr id="4" name="Rubrik 1">
            <a:extLst>
              <a:ext uri="{FF2B5EF4-FFF2-40B4-BE49-F238E27FC236}">
                <a16:creationId xmlns:a16="http://schemas.microsoft.com/office/drawing/2014/main" id="{FA2A3649-8209-4A3E-F391-37417A3081A0}"/>
              </a:ext>
            </a:extLst>
          </p:cNvPr>
          <p:cNvSpPr txBox="1">
            <a:spLocks/>
          </p:cNvSpPr>
          <p:nvPr/>
        </p:nvSpPr>
        <p:spPr>
          <a:xfrm>
            <a:off x="806669" y="1889903"/>
            <a:ext cx="10578661" cy="2556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i="0" kern="1200">
                <a:solidFill>
                  <a:schemeClr val="bg1"/>
                </a:solidFill>
                <a:latin typeface="+mj-lt"/>
                <a:ea typeface="Jost SemiBold" pitchFamily="2" charset="77"/>
                <a:cs typeface="Futura Medium" panose="020B0602020204020303" pitchFamily="34" charset="-79"/>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v-SE" sz="2400" b="1" i="0" u="none" strike="noStrike" kern="1200" cap="none" spc="0" normalizeH="0" baseline="0" noProof="0" dirty="0">
                <a:ln>
                  <a:noFill/>
                </a:ln>
                <a:solidFill>
                  <a:srgbClr val="FFFFFF"/>
                </a:solidFill>
                <a:effectLst/>
                <a:uLnTx/>
                <a:uFillTx/>
                <a:latin typeface="Jost Medium"/>
                <a:cs typeface="Futura Medium" panose="020B0602020204020303" pitchFamily="34" charset="-79"/>
              </a:rPr>
              <a:t>MISSION</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sv-SE" sz="2400" b="1" i="0" u="none" strike="noStrike" kern="1200" cap="none" spc="0" normalizeH="0" baseline="0" noProof="0" dirty="0">
              <a:ln>
                <a:noFill/>
              </a:ln>
              <a:solidFill>
                <a:srgbClr val="FFFFFF"/>
              </a:solidFill>
              <a:effectLst/>
              <a:uLnTx/>
              <a:uFillTx/>
              <a:latin typeface="Jost Medium"/>
              <a:cs typeface="Futura Medium" panose="020B0602020204020303" pitchFamily="34" charset="-79"/>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sv-SE" sz="4400" b="1" i="0" u="none" strike="noStrike" kern="1200" cap="none" spc="0" normalizeH="0" baseline="0" noProof="0" dirty="0">
                <a:ln>
                  <a:noFill/>
                </a:ln>
                <a:solidFill>
                  <a:srgbClr val="FFFFFF"/>
                </a:solidFill>
                <a:effectLst/>
                <a:uLnTx/>
                <a:uFillTx/>
                <a:latin typeface="Jost Medium"/>
                <a:cs typeface="Futura Medium" panose="020B0602020204020303" pitchFamily="34" charset="-79"/>
              </a:rPr>
              <a:t>Säkerställa en hållbar och resilient </a:t>
            </a:r>
            <a:br>
              <a:rPr kumimoji="0" lang="sv-SE" sz="4400" b="1" i="0" u="none" strike="noStrike" kern="1200" cap="none" spc="0" normalizeH="0" baseline="0" noProof="0" dirty="0">
                <a:ln>
                  <a:noFill/>
                </a:ln>
                <a:solidFill>
                  <a:srgbClr val="FFFFFF"/>
                </a:solidFill>
                <a:effectLst/>
                <a:uLnTx/>
                <a:uFillTx/>
                <a:latin typeface="Jost Medium"/>
                <a:cs typeface="Futura Medium" panose="020B0602020204020303" pitchFamily="34" charset="-79"/>
              </a:rPr>
            </a:br>
            <a:r>
              <a:rPr kumimoji="0" lang="sv-SE" sz="4400" b="1" i="0" u="none" strike="noStrike" kern="1200" cap="none" spc="0" normalizeH="0" baseline="0" noProof="0" dirty="0">
                <a:ln>
                  <a:noFill/>
                </a:ln>
                <a:solidFill>
                  <a:srgbClr val="FFFFFF"/>
                </a:solidFill>
                <a:effectLst/>
                <a:uLnTx/>
                <a:uFillTx/>
                <a:latin typeface="Jost Medium"/>
                <a:cs typeface="Futura Medium" panose="020B0602020204020303" pitchFamily="34" charset="-79"/>
              </a:rPr>
              <a:t>metall- och mineralförsörjning </a:t>
            </a:r>
            <a:br>
              <a:rPr kumimoji="0" lang="sv-SE" sz="4400" b="1" i="0" u="none" strike="noStrike" kern="1200" cap="none" spc="0" normalizeH="0" baseline="0" noProof="0" dirty="0">
                <a:ln>
                  <a:noFill/>
                </a:ln>
                <a:solidFill>
                  <a:srgbClr val="FFFFFF"/>
                </a:solidFill>
                <a:effectLst/>
                <a:uLnTx/>
                <a:uFillTx/>
                <a:latin typeface="Jost Medium"/>
                <a:cs typeface="Futura Medium" panose="020B0602020204020303" pitchFamily="34" charset="-79"/>
              </a:rPr>
            </a:br>
            <a:r>
              <a:rPr kumimoji="0" lang="sv-SE" sz="4400" b="1" i="0" u="none" strike="noStrike" kern="1200" cap="none" spc="0" normalizeH="0" baseline="0" noProof="0" dirty="0">
                <a:ln>
                  <a:noFill/>
                </a:ln>
                <a:solidFill>
                  <a:srgbClr val="FFFFFF"/>
                </a:solidFill>
                <a:effectLst/>
                <a:uLnTx/>
                <a:uFillTx/>
                <a:latin typeface="Jost Medium"/>
                <a:cs typeface="Futura Medium" panose="020B0602020204020303" pitchFamily="34" charset="-79"/>
              </a:rPr>
              <a:t>för samhällets omställning</a:t>
            </a:r>
            <a:endParaRPr kumimoji="0" lang="sv-SE" sz="3600" b="1" i="0" u="none" strike="noStrike" kern="1200" cap="none" spc="0" normalizeH="0" baseline="0" noProof="0" dirty="0">
              <a:ln>
                <a:noFill/>
              </a:ln>
              <a:solidFill>
                <a:srgbClr val="FFFFFF"/>
              </a:solidFill>
              <a:effectLst/>
              <a:uLnTx/>
              <a:uFillTx/>
              <a:latin typeface="Jost Medium"/>
              <a:cs typeface="Futura Medium" panose="020B0602020204020303" pitchFamily="34" charset="-79"/>
            </a:endParaRPr>
          </a:p>
        </p:txBody>
      </p:sp>
    </p:spTree>
    <p:extLst>
      <p:ext uri="{BB962C8B-B14F-4D97-AF65-F5344CB8AC3E}">
        <p14:creationId xmlns:p14="http://schemas.microsoft.com/office/powerpoint/2010/main" val="1013434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ak koppling 5">
            <a:extLst>
              <a:ext uri="{FF2B5EF4-FFF2-40B4-BE49-F238E27FC236}">
                <a16:creationId xmlns:a16="http://schemas.microsoft.com/office/drawing/2014/main" id="{52752E3A-98C6-E0D8-80C5-71034C47FA1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Rektangel 3">
            <a:extLst>
              <a:ext uri="{FF2B5EF4-FFF2-40B4-BE49-F238E27FC236}">
                <a16:creationId xmlns:a16="http://schemas.microsoft.com/office/drawing/2014/main" id="{B7F11A25-8275-A5B3-CC22-613FE179C42D}"/>
              </a:ext>
            </a:extLst>
          </p:cNvPr>
          <p:cNvSpPr/>
          <p:nvPr/>
        </p:nvSpPr>
        <p:spPr>
          <a:xfrm>
            <a:off x="0" y="-66675"/>
            <a:ext cx="12192000" cy="694071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2" name="Bildobjekt 1" descr="En bild som visar text, clipart&#10;&#10;Automatiskt genererad beskrivning">
            <a:extLst>
              <a:ext uri="{FF2B5EF4-FFF2-40B4-BE49-F238E27FC236}">
                <a16:creationId xmlns:a16="http://schemas.microsoft.com/office/drawing/2014/main" id="{4B57F0CA-63B0-0110-E42B-802CC0FB851C}"/>
              </a:ext>
            </a:extLst>
          </p:cNvPr>
          <p:cNvPicPr>
            <a:picLocks noChangeAspect="1"/>
          </p:cNvPicPr>
          <p:nvPr/>
        </p:nvPicPr>
        <p:blipFill>
          <a:blip r:embed="rId2"/>
          <a:stretch>
            <a:fillRect/>
          </a:stretch>
        </p:blipFill>
        <p:spPr>
          <a:xfrm>
            <a:off x="10151533" y="6403017"/>
            <a:ext cx="1749387" cy="219001"/>
          </a:xfrm>
          <a:prstGeom prst="rect">
            <a:avLst/>
          </a:prstGeom>
        </p:spPr>
      </p:pic>
      <p:sp>
        <p:nvSpPr>
          <p:cNvPr id="3" name="Rubrik 1">
            <a:extLst>
              <a:ext uri="{FF2B5EF4-FFF2-40B4-BE49-F238E27FC236}">
                <a16:creationId xmlns:a16="http://schemas.microsoft.com/office/drawing/2014/main" id="{4318920D-EE83-BC7A-6897-9AC35F81B1AB}"/>
              </a:ext>
            </a:extLst>
          </p:cNvPr>
          <p:cNvSpPr>
            <a:spLocks noGrp="1"/>
          </p:cNvSpPr>
          <p:nvPr>
            <p:ph type="title"/>
          </p:nvPr>
        </p:nvSpPr>
        <p:spPr>
          <a:xfrm>
            <a:off x="8707548" y="5565300"/>
            <a:ext cx="3276497" cy="1140113"/>
          </a:xfrm>
        </p:spPr>
        <p:txBody>
          <a:bodyPr>
            <a:noAutofit/>
          </a:bodyPr>
          <a:lstStyle/>
          <a:p>
            <a:pPr algn="r">
              <a:lnSpc>
                <a:spcPct val="100000"/>
              </a:lnSpc>
            </a:pPr>
            <a:r>
              <a:rPr lang="sv-SE" sz="2800" dirty="0">
                <a:solidFill>
                  <a:schemeClr val="bg1"/>
                </a:solidFill>
              </a:rPr>
              <a:t>Metals &amp; Minerals</a:t>
            </a:r>
          </a:p>
        </p:txBody>
      </p:sp>
      <p:sp>
        <p:nvSpPr>
          <p:cNvPr id="5" name="Rubrik 1">
            <a:extLst>
              <a:ext uri="{FF2B5EF4-FFF2-40B4-BE49-F238E27FC236}">
                <a16:creationId xmlns:a16="http://schemas.microsoft.com/office/drawing/2014/main" id="{50887D0C-FCC0-82A5-DDC3-8696CACDF3F5}"/>
              </a:ext>
            </a:extLst>
          </p:cNvPr>
          <p:cNvSpPr txBox="1">
            <a:spLocks/>
          </p:cNvSpPr>
          <p:nvPr/>
        </p:nvSpPr>
        <p:spPr>
          <a:xfrm>
            <a:off x="806669" y="1889903"/>
            <a:ext cx="10578661" cy="2556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i="0" kern="1200">
                <a:solidFill>
                  <a:schemeClr val="bg1"/>
                </a:solidFill>
                <a:latin typeface="+mj-lt"/>
                <a:ea typeface="Jost SemiBold" pitchFamily="2" charset="77"/>
                <a:cs typeface="Futura Medium" panose="020B0602020204020303" pitchFamily="34" charset="-79"/>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v-SE" sz="4400" b="1" i="0" u="none" strike="noStrike" kern="1200" cap="none" spc="0" normalizeH="0" baseline="0" noProof="0" dirty="0">
                <a:ln>
                  <a:noFill/>
                </a:ln>
                <a:solidFill>
                  <a:srgbClr val="FFFFFF"/>
                </a:solidFill>
                <a:effectLst/>
                <a:uLnTx/>
                <a:uFillTx/>
                <a:latin typeface="Jost Medium"/>
                <a:cs typeface="Futura Medium" panose="020B0602020204020303" pitchFamily="34" charset="-79"/>
              </a:rPr>
              <a:t>Metall och mineral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sv-SE" sz="4400" b="1" i="0" u="none" strike="noStrike" kern="1200" cap="none" spc="0" normalizeH="0" baseline="0" noProof="0" dirty="0">
                <a:ln>
                  <a:noFill/>
                </a:ln>
                <a:solidFill>
                  <a:srgbClr val="FFFFFF"/>
                </a:solidFill>
                <a:effectLst/>
                <a:uLnTx/>
                <a:uFillTx/>
                <a:latin typeface="Jost Medium"/>
                <a:cs typeface="Futura Medium" panose="020B0602020204020303" pitchFamily="34" charset="-79"/>
              </a:rPr>
              <a:t>– inom planetens gränser</a:t>
            </a:r>
            <a:endParaRPr kumimoji="0" lang="sv-SE" sz="3600" b="1" i="0" u="none" strike="noStrike" kern="1200" cap="none" spc="0" normalizeH="0" baseline="0" noProof="0" dirty="0">
              <a:ln>
                <a:noFill/>
              </a:ln>
              <a:solidFill>
                <a:srgbClr val="FFFFFF"/>
              </a:solidFill>
              <a:effectLst/>
              <a:uLnTx/>
              <a:uFillTx/>
              <a:latin typeface="Jost Medium"/>
              <a:cs typeface="Futura Medium" panose="020B0602020204020303" pitchFamily="34" charset="-79"/>
            </a:endParaRPr>
          </a:p>
        </p:txBody>
      </p:sp>
    </p:spTree>
    <p:extLst>
      <p:ext uri="{BB962C8B-B14F-4D97-AF65-F5344CB8AC3E}">
        <p14:creationId xmlns:p14="http://schemas.microsoft.com/office/powerpoint/2010/main" val="4035644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179D4-B168-EBC2-7351-1F1AABEC784E}"/>
            </a:ext>
          </a:extLst>
        </p:cNvPr>
        <p:cNvGrpSpPr/>
        <p:nvPr/>
      </p:nvGrpSpPr>
      <p:grpSpPr>
        <a:xfrm>
          <a:off x="0" y="0"/>
          <a:ext cx="0" cy="0"/>
          <a:chOff x="0" y="0"/>
          <a:chExt cx="0" cy="0"/>
        </a:xfrm>
      </p:grpSpPr>
      <p:cxnSp>
        <p:nvCxnSpPr>
          <p:cNvPr id="4" name="Rak koppling 3">
            <a:extLst>
              <a:ext uri="{FF2B5EF4-FFF2-40B4-BE49-F238E27FC236}">
                <a16:creationId xmlns:a16="http://schemas.microsoft.com/office/drawing/2014/main" id="{9B4A5549-F485-38AA-5826-E6F2FCD3795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8" name="Bildobjekt 7" descr="En bild som visar text, clipart&#10;&#10;Automatiskt genererad beskrivning">
            <a:extLst>
              <a:ext uri="{FF2B5EF4-FFF2-40B4-BE49-F238E27FC236}">
                <a16:creationId xmlns:a16="http://schemas.microsoft.com/office/drawing/2014/main" id="{0524FC73-D226-E5EF-86DD-1C496398A85D}"/>
              </a:ext>
            </a:extLst>
          </p:cNvPr>
          <p:cNvPicPr>
            <a:picLocks noChangeAspect="1"/>
          </p:cNvPicPr>
          <p:nvPr/>
        </p:nvPicPr>
        <p:blipFill>
          <a:blip r:embed="rId3"/>
          <a:stretch>
            <a:fillRect/>
          </a:stretch>
        </p:blipFill>
        <p:spPr>
          <a:xfrm>
            <a:off x="10151533" y="6403017"/>
            <a:ext cx="1749387" cy="219001"/>
          </a:xfrm>
          <a:prstGeom prst="rect">
            <a:avLst/>
          </a:prstGeom>
        </p:spPr>
      </p:pic>
      <p:sp>
        <p:nvSpPr>
          <p:cNvPr id="3" name="Rubrik 1">
            <a:extLst>
              <a:ext uri="{FF2B5EF4-FFF2-40B4-BE49-F238E27FC236}">
                <a16:creationId xmlns:a16="http://schemas.microsoft.com/office/drawing/2014/main" id="{A990A131-0CC2-32B5-FAE1-B9887B6D7A19}"/>
              </a:ext>
            </a:extLst>
          </p:cNvPr>
          <p:cNvSpPr>
            <a:spLocks noGrp="1"/>
          </p:cNvSpPr>
          <p:nvPr>
            <p:ph type="title"/>
          </p:nvPr>
        </p:nvSpPr>
        <p:spPr>
          <a:xfrm>
            <a:off x="8707548" y="5565300"/>
            <a:ext cx="3276497" cy="1140113"/>
          </a:xfrm>
        </p:spPr>
        <p:txBody>
          <a:bodyPr>
            <a:noAutofit/>
          </a:bodyPr>
          <a:lstStyle/>
          <a:p>
            <a:pPr algn="r">
              <a:lnSpc>
                <a:spcPct val="100000"/>
              </a:lnSpc>
            </a:pPr>
            <a:r>
              <a:rPr lang="sv-SE" sz="2800" dirty="0">
                <a:solidFill>
                  <a:schemeClr val="bg1"/>
                </a:solidFill>
              </a:rPr>
              <a:t>Metals &amp; Minerals</a:t>
            </a:r>
          </a:p>
        </p:txBody>
      </p:sp>
      <p:pic>
        <p:nvPicPr>
          <p:cNvPr id="2" name="Bildobjekt 1" descr="En bild som visar text, skärmbild, design, konst&#10;&#10;Automatiskt genererad beskrivning">
            <a:extLst>
              <a:ext uri="{FF2B5EF4-FFF2-40B4-BE49-F238E27FC236}">
                <a16:creationId xmlns:a16="http://schemas.microsoft.com/office/drawing/2014/main" id="{3D0665B3-04A6-DB5F-3D8E-AC39B50670B4}"/>
              </a:ext>
            </a:extLst>
          </p:cNvPr>
          <p:cNvPicPr>
            <a:picLocks noChangeAspect="1"/>
          </p:cNvPicPr>
          <p:nvPr/>
        </p:nvPicPr>
        <p:blipFill rotWithShape="1">
          <a:blip r:embed="rId4"/>
          <a:srcRect r="25781"/>
          <a:stretch/>
        </p:blipFill>
        <p:spPr>
          <a:xfrm>
            <a:off x="0" y="0"/>
            <a:ext cx="9048750" cy="6870700"/>
          </a:xfrm>
          <a:prstGeom prst="rect">
            <a:avLst/>
          </a:prstGeom>
        </p:spPr>
      </p:pic>
    </p:spTree>
    <p:extLst>
      <p:ext uri="{BB962C8B-B14F-4D97-AF65-F5344CB8AC3E}">
        <p14:creationId xmlns:p14="http://schemas.microsoft.com/office/powerpoint/2010/main" val="1087568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a:extLst>
            <a:ext uri="{FF2B5EF4-FFF2-40B4-BE49-F238E27FC236}">
              <a16:creationId xmlns:a16="http://schemas.microsoft.com/office/drawing/2014/main" id="{7D341DE5-4FF7-B54C-FA05-9B70B9E2AB5A}"/>
            </a:ext>
          </a:extLst>
        </p:cNvPr>
        <p:cNvGrpSpPr/>
        <p:nvPr/>
      </p:nvGrpSpPr>
      <p:grpSpPr>
        <a:xfrm>
          <a:off x="0" y="0"/>
          <a:ext cx="0" cy="0"/>
          <a:chOff x="0" y="0"/>
          <a:chExt cx="0" cy="0"/>
        </a:xfrm>
      </p:grpSpPr>
      <p:cxnSp>
        <p:nvCxnSpPr>
          <p:cNvPr id="4" name="Rak koppling 3">
            <a:extLst>
              <a:ext uri="{FF2B5EF4-FFF2-40B4-BE49-F238E27FC236}">
                <a16:creationId xmlns:a16="http://schemas.microsoft.com/office/drawing/2014/main" id="{942A3A38-2CB8-D932-7936-355A0007C37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Rubrik 1">
            <a:extLst>
              <a:ext uri="{FF2B5EF4-FFF2-40B4-BE49-F238E27FC236}">
                <a16:creationId xmlns:a16="http://schemas.microsoft.com/office/drawing/2014/main" id="{51BF4669-612E-F158-A96A-FA2CEBC73E77}"/>
              </a:ext>
            </a:extLst>
          </p:cNvPr>
          <p:cNvSpPr txBox="1">
            <a:spLocks/>
          </p:cNvSpPr>
          <p:nvPr/>
        </p:nvSpPr>
        <p:spPr>
          <a:xfrm>
            <a:off x="848522" y="-205386"/>
            <a:ext cx="7292178" cy="26412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i="0" kern="1200">
                <a:solidFill>
                  <a:schemeClr val="bg1"/>
                </a:solidFill>
                <a:latin typeface="+mj-lt"/>
                <a:ea typeface="Jost SemiBold" pitchFamily="2" charset="77"/>
                <a:cs typeface="Futura Medium" panose="020B06020202040203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2800" b="1" i="0" u="none" strike="noStrike" kern="1200" cap="none" spc="0" normalizeH="0" baseline="0" noProof="0" dirty="0">
                <a:ln>
                  <a:noFill/>
                </a:ln>
                <a:solidFill>
                  <a:srgbClr val="FFFFFF"/>
                </a:solidFill>
                <a:effectLst/>
                <a:uLnTx/>
                <a:uFillTx/>
                <a:latin typeface="Jost Medium"/>
                <a:cs typeface="Futura Medium" panose="020B0602020204020303" pitchFamily="34" charset="-79"/>
              </a:rPr>
              <a:t>ACTION AREAS</a:t>
            </a:r>
          </a:p>
        </p:txBody>
      </p:sp>
      <p:pic>
        <p:nvPicPr>
          <p:cNvPr id="8" name="Bildobjekt 7" descr="En bild som visar text, clipart&#10;&#10;Automatiskt genererad beskrivning">
            <a:extLst>
              <a:ext uri="{FF2B5EF4-FFF2-40B4-BE49-F238E27FC236}">
                <a16:creationId xmlns:a16="http://schemas.microsoft.com/office/drawing/2014/main" id="{3410355C-B958-4422-168F-15B0ECFD4733}"/>
              </a:ext>
            </a:extLst>
          </p:cNvPr>
          <p:cNvPicPr>
            <a:picLocks noChangeAspect="1"/>
          </p:cNvPicPr>
          <p:nvPr/>
        </p:nvPicPr>
        <p:blipFill>
          <a:blip r:embed="rId3"/>
          <a:stretch>
            <a:fillRect/>
          </a:stretch>
        </p:blipFill>
        <p:spPr>
          <a:xfrm>
            <a:off x="10151533" y="6403017"/>
            <a:ext cx="1749387" cy="219001"/>
          </a:xfrm>
          <a:prstGeom prst="rect">
            <a:avLst/>
          </a:prstGeom>
        </p:spPr>
      </p:pic>
      <p:sp>
        <p:nvSpPr>
          <p:cNvPr id="3" name="Platshållare för text 2">
            <a:extLst>
              <a:ext uri="{FF2B5EF4-FFF2-40B4-BE49-F238E27FC236}">
                <a16:creationId xmlns:a16="http://schemas.microsoft.com/office/drawing/2014/main" id="{7FA48C1D-E24A-05D1-9350-EE2724135F94}"/>
              </a:ext>
            </a:extLst>
          </p:cNvPr>
          <p:cNvSpPr>
            <a:spLocks noGrp="1"/>
          </p:cNvSpPr>
          <p:nvPr>
            <p:ph type="body" sz="quarter" idx="10"/>
          </p:nvPr>
        </p:nvSpPr>
        <p:spPr>
          <a:xfrm>
            <a:off x="848522" y="1618562"/>
            <a:ext cx="11254578" cy="3815285"/>
          </a:xfrm>
        </p:spPr>
        <p:txBody>
          <a:bodyPr vert="horz" lIns="91440" tIns="45720" rIns="91440" bIns="45720" rtlCol="0" anchor="t">
            <a:noAutofit/>
          </a:bodyPr>
          <a:lstStyle/>
          <a:p>
            <a:pPr algn="l">
              <a:lnSpc>
                <a:spcPct val="100000"/>
              </a:lnSpc>
            </a:pPr>
            <a:r>
              <a:rPr lang="sv-SE" sz="2000" dirty="0">
                <a:latin typeface="+mj-lt"/>
                <a:ea typeface="Open Sans"/>
                <a:cs typeface="Open Sans"/>
              </a:rPr>
              <a:t>Prospektering och gruvdrift</a:t>
            </a:r>
          </a:p>
          <a:p>
            <a:pPr algn="l">
              <a:lnSpc>
                <a:spcPct val="100000"/>
              </a:lnSpc>
            </a:pPr>
            <a:r>
              <a:rPr lang="sv-SE" sz="2000" dirty="0" err="1">
                <a:latin typeface="+mj-lt"/>
                <a:ea typeface="Open Sans"/>
                <a:cs typeface="Open Sans"/>
              </a:rPr>
              <a:t>Råmaterialresiliens</a:t>
            </a:r>
            <a:endParaRPr lang="sv-SE" sz="2000" dirty="0">
              <a:latin typeface="+mj-lt"/>
              <a:ea typeface="Open Sans"/>
              <a:cs typeface="Open Sans"/>
            </a:endParaRPr>
          </a:p>
          <a:p>
            <a:pPr algn="l">
              <a:lnSpc>
                <a:spcPct val="100000"/>
              </a:lnSpc>
            </a:pPr>
            <a:r>
              <a:rPr lang="sv-SE" sz="2000" dirty="0">
                <a:latin typeface="+mj-lt"/>
                <a:ea typeface="Open Sans"/>
                <a:cs typeface="Open Sans"/>
              </a:rPr>
              <a:t>Noll-utsläpp från processer</a:t>
            </a:r>
          </a:p>
          <a:p>
            <a:pPr algn="l">
              <a:lnSpc>
                <a:spcPct val="100000"/>
              </a:lnSpc>
            </a:pPr>
            <a:r>
              <a:rPr lang="sv-SE" sz="2000" dirty="0">
                <a:latin typeface="+mj-lt"/>
                <a:ea typeface="Open Sans"/>
                <a:cs typeface="Open Sans"/>
              </a:rPr>
              <a:t>Ny metallurgi</a:t>
            </a:r>
          </a:p>
          <a:p>
            <a:pPr algn="l">
              <a:lnSpc>
                <a:spcPct val="100000"/>
              </a:lnSpc>
            </a:pPr>
            <a:r>
              <a:rPr lang="sv-SE" sz="2000" dirty="0">
                <a:latin typeface="+mj-lt"/>
                <a:ea typeface="Open Sans"/>
                <a:cs typeface="Open Sans"/>
              </a:rPr>
              <a:t>Digitalisering</a:t>
            </a:r>
          </a:p>
          <a:p>
            <a:pPr algn="l">
              <a:lnSpc>
                <a:spcPct val="100000"/>
              </a:lnSpc>
            </a:pPr>
            <a:r>
              <a:rPr lang="en-US" sz="2000" dirty="0" err="1">
                <a:latin typeface="+mj-lt"/>
                <a:ea typeface="Open Sans"/>
                <a:cs typeface="Open Sans"/>
              </a:rPr>
              <a:t>Materialanvändning</a:t>
            </a:r>
            <a:r>
              <a:rPr lang="en-US" sz="2000" dirty="0">
                <a:latin typeface="+mj-lt"/>
                <a:ea typeface="Open Sans"/>
                <a:cs typeface="Open Sans"/>
              </a:rPr>
              <a:t> </a:t>
            </a:r>
            <a:r>
              <a:rPr lang="en-US" sz="2000" dirty="0" err="1">
                <a:latin typeface="+mj-lt"/>
                <a:ea typeface="Open Sans"/>
                <a:cs typeface="Open Sans"/>
              </a:rPr>
              <a:t>och</a:t>
            </a:r>
            <a:r>
              <a:rPr lang="en-US" sz="2000" dirty="0">
                <a:latin typeface="+mj-lt"/>
                <a:ea typeface="Open Sans"/>
                <a:cs typeface="Open Sans"/>
              </a:rPr>
              <a:t> -</a:t>
            </a:r>
            <a:r>
              <a:rPr lang="en-US" sz="2000" dirty="0" err="1">
                <a:latin typeface="+mj-lt"/>
                <a:ea typeface="Open Sans"/>
                <a:cs typeface="Open Sans"/>
              </a:rPr>
              <a:t>utveckling</a:t>
            </a:r>
            <a:r>
              <a:rPr lang="en-US" sz="2000" dirty="0">
                <a:latin typeface="+mj-lt"/>
                <a:ea typeface="Open Sans"/>
                <a:cs typeface="Open Sans"/>
              </a:rPr>
              <a:t> för </a:t>
            </a:r>
            <a:r>
              <a:rPr lang="en-US" sz="2000" dirty="0" err="1">
                <a:latin typeface="+mj-lt"/>
                <a:ea typeface="Open Sans"/>
                <a:cs typeface="Open Sans"/>
              </a:rPr>
              <a:t>nya</a:t>
            </a:r>
            <a:r>
              <a:rPr lang="en-US" sz="2000" dirty="0">
                <a:latin typeface="+mj-lt"/>
                <a:ea typeface="Open Sans"/>
                <a:cs typeface="Open Sans"/>
              </a:rPr>
              <a:t> </a:t>
            </a:r>
            <a:r>
              <a:rPr lang="en-US" sz="2000" dirty="0" err="1">
                <a:latin typeface="+mj-lt"/>
                <a:ea typeface="Open Sans"/>
                <a:cs typeface="Open Sans"/>
              </a:rPr>
              <a:t>applikationer</a:t>
            </a:r>
            <a:endParaRPr lang="en-US" sz="2000" dirty="0">
              <a:latin typeface="+mj-lt"/>
              <a:ea typeface="Open Sans"/>
              <a:cs typeface="Open Sans"/>
            </a:endParaRPr>
          </a:p>
          <a:p>
            <a:pPr algn="l">
              <a:lnSpc>
                <a:spcPct val="100000"/>
              </a:lnSpc>
            </a:pPr>
            <a:r>
              <a:rPr lang="sv-SE" sz="2000" dirty="0">
                <a:latin typeface="+mj-lt"/>
                <a:ea typeface="Open Sans"/>
                <a:cs typeface="Open Sans"/>
              </a:rPr>
              <a:t>Cirkularitet</a:t>
            </a:r>
          </a:p>
          <a:p>
            <a:pPr algn="l">
              <a:lnSpc>
                <a:spcPct val="100000"/>
              </a:lnSpc>
            </a:pPr>
            <a:r>
              <a:rPr lang="sv-SE" sz="2000" dirty="0">
                <a:latin typeface="+mj-lt"/>
                <a:ea typeface="Open Sans"/>
                <a:cs typeface="Open Sans"/>
              </a:rPr>
              <a:t>Särskilda miljöprioriteringar</a:t>
            </a:r>
            <a:endParaRPr lang="en-US" sz="1000" dirty="0"/>
          </a:p>
          <a:p>
            <a:pPr algn="l">
              <a:lnSpc>
                <a:spcPct val="100000"/>
              </a:lnSpc>
            </a:pPr>
            <a:r>
              <a:rPr lang="sv-SE" sz="2000" dirty="0">
                <a:latin typeface="+mj-lt"/>
                <a:ea typeface="Open Sans"/>
                <a:cs typeface="Open Sans"/>
              </a:rPr>
              <a:t>Social transformation</a:t>
            </a:r>
          </a:p>
          <a:p>
            <a:pPr algn="l">
              <a:lnSpc>
                <a:spcPct val="100000"/>
              </a:lnSpc>
            </a:pPr>
            <a:r>
              <a:rPr lang="sv-SE" sz="2000" dirty="0">
                <a:latin typeface="+mj-lt"/>
                <a:ea typeface="Open Sans"/>
                <a:cs typeface="Open Sans"/>
              </a:rPr>
              <a:t>Policyutveckling och standarder</a:t>
            </a:r>
            <a:endParaRPr lang="sv-SE" sz="4800" dirty="0">
              <a:latin typeface="+mj-lt"/>
              <a:ea typeface="Open Sans"/>
              <a:cs typeface="Open Sans"/>
            </a:endParaRPr>
          </a:p>
        </p:txBody>
      </p:sp>
      <p:sp>
        <p:nvSpPr>
          <p:cNvPr id="2" name="Rubrik 1">
            <a:extLst>
              <a:ext uri="{FF2B5EF4-FFF2-40B4-BE49-F238E27FC236}">
                <a16:creationId xmlns:a16="http://schemas.microsoft.com/office/drawing/2014/main" id="{DC544B8B-6FF7-16C9-D778-BFE618859379}"/>
              </a:ext>
            </a:extLst>
          </p:cNvPr>
          <p:cNvSpPr>
            <a:spLocks noGrp="1"/>
          </p:cNvSpPr>
          <p:nvPr>
            <p:ph type="title"/>
          </p:nvPr>
        </p:nvSpPr>
        <p:spPr>
          <a:xfrm>
            <a:off x="8707548" y="5565300"/>
            <a:ext cx="3276497" cy="1140113"/>
          </a:xfrm>
        </p:spPr>
        <p:txBody>
          <a:bodyPr>
            <a:noAutofit/>
          </a:bodyPr>
          <a:lstStyle/>
          <a:p>
            <a:pPr algn="r">
              <a:lnSpc>
                <a:spcPct val="100000"/>
              </a:lnSpc>
            </a:pPr>
            <a:r>
              <a:rPr lang="sv-SE" sz="2800" dirty="0">
                <a:solidFill>
                  <a:schemeClr val="bg1"/>
                </a:solidFill>
              </a:rPr>
              <a:t>Metals &amp; Minerals</a:t>
            </a:r>
          </a:p>
        </p:txBody>
      </p:sp>
    </p:spTree>
    <p:extLst>
      <p:ext uri="{BB962C8B-B14F-4D97-AF65-F5344CB8AC3E}">
        <p14:creationId xmlns:p14="http://schemas.microsoft.com/office/powerpoint/2010/main" val="2432979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7EF394-64ED-AC5D-6CD5-714F19CCAE39}"/>
            </a:ext>
          </a:extLst>
        </p:cNvPr>
        <p:cNvGrpSpPr/>
        <p:nvPr/>
      </p:nvGrpSpPr>
      <p:grpSpPr>
        <a:xfrm>
          <a:off x="0" y="0"/>
          <a:ext cx="0" cy="0"/>
          <a:chOff x="0" y="0"/>
          <a:chExt cx="0" cy="0"/>
        </a:xfrm>
      </p:grpSpPr>
      <p:cxnSp>
        <p:nvCxnSpPr>
          <p:cNvPr id="3" name="Rak koppling 2">
            <a:extLst>
              <a:ext uri="{FF2B5EF4-FFF2-40B4-BE49-F238E27FC236}">
                <a16:creationId xmlns:a16="http://schemas.microsoft.com/office/drawing/2014/main" id="{AB266D03-4CF0-48D8-6306-398CE3C2F1F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8" name="Bildobjekt 7" descr="En bild som visar text, clipart&#10;&#10;Automatiskt genererad beskrivning">
            <a:extLst>
              <a:ext uri="{FF2B5EF4-FFF2-40B4-BE49-F238E27FC236}">
                <a16:creationId xmlns:a16="http://schemas.microsoft.com/office/drawing/2014/main" id="{D9925DC0-06AD-99F6-5C8A-FEFCC78A6F58}"/>
              </a:ext>
            </a:extLst>
          </p:cNvPr>
          <p:cNvPicPr>
            <a:picLocks noChangeAspect="1"/>
          </p:cNvPicPr>
          <p:nvPr/>
        </p:nvPicPr>
        <p:blipFill>
          <a:blip r:embed="rId3"/>
          <a:stretch>
            <a:fillRect/>
          </a:stretch>
        </p:blipFill>
        <p:spPr>
          <a:xfrm>
            <a:off x="10151533" y="6403017"/>
            <a:ext cx="1749387" cy="219001"/>
          </a:xfrm>
          <a:prstGeom prst="rect">
            <a:avLst/>
          </a:prstGeom>
        </p:spPr>
      </p:pic>
      <p:pic>
        <p:nvPicPr>
          <p:cNvPr id="4" name="Bildobjekt 3" descr="En bild som visar karta, svart&#10;&#10;Automatiskt genererad beskrivning">
            <a:extLst>
              <a:ext uri="{FF2B5EF4-FFF2-40B4-BE49-F238E27FC236}">
                <a16:creationId xmlns:a16="http://schemas.microsoft.com/office/drawing/2014/main" id="{FF39A875-BC08-A6EF-8EF2-16F2315FD56F}"/>
              </a:ext>
            </a:extLst>
          </p:cNvPr>
          <p:cNvPicPr>
            <a:picLocks noChangeAspect="1"/>
          </p:cNvPicPr>
          <p:nvPr/>
        </p:nvPicPr>
        <p:blipFill rotWithShape="1">
          <a:blip r:embed="rId4">
            <a:duotone>
              <a:schemeClr val="accent2">
                <a:shade val="45000"/>
                <a:satMod val="135000"/>
              </a:schemeClr>
              <a:prstClr val="white"/>
            </a:duotone>
          </a:blip>
          <a:srcRect l="30691" r="29540"/>
          <a:stretch/>
        </p:blipFill>
        <p:spPr>
          <a:xfrm>
            <a:off x="7859987" y="1823132"/>
            <a:ext cx="3091069" cy="4142835"/>
          </a:xfrm>
          <a:prstGeom prst="rect">
            <a:avLst/>
          </a:prstGeom>
        </p:spPr>
      </p:pic>
      <p:sp>
        <p:nvSpPr>
          <p:cNvPr id="5" name="Ellips 4">
            <a:extLst>
              <a:ext uri="{FF2B5EF4-FFF2-40B4-BE49-F238E27FC236}">
                <a16:creationId xmlns:a16="http://schemas.microsoft.com/office/drawing/2014/main" id="{5622CE23-2174-FBF9-BB0E-FB695EACBC04}"/>
              </a:ext>
            </a:extLst>
          </p:cNvPr>
          <p:cNvSpPr/>
          <p:nvPr/>
        </p:nvSpPr>
        <p:spPr>
          <a:xfrm>
            <a:off x="10032960" y="2720826"/>
            <a:ext cx="216000" cy="216000"/>
          </a:xfrm>
          <a:prstGeom prst="ellipse">
            <a:avLst/>
          </a:prstGeom>
          <a:solidFill>
            <a:schemeClr val="tx1">
              <a:lumMod val="95000"/>
              <a:lumOff val="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11" name="Bildobjekt 10" descr="En bild som visar text, Teckensnitt, typografi, Grafik&#10;&#10;Automatiskt genererad beskrivning">
            <a:extLst>
              <a:ext uri="{FF2B5EF4-FFF2-40B4-BE49-F238E27FC236}">
                <a16:creationId xmlns:a16="http://schemas.microsoft.com/office/drawing/2014/main" id="{ACF3E908-0EAA-43D8-9046-72B4E87DE6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0944" y="2937797"/>
            <a:ext cx="1950967" cy="789496"/>
          </a:xfrm>
          <a:prstGeom prst="rect">
            <a:avLst/>
          </a:prstGeom>
        </p:spPr>
      </p:pic>
      <p:pic>
        <p:nvPicPr>
          <p:cNvPr id="12" name="Bildobjekt 11" descr="En bild som visar Teckensnitt, Grafik, grafisk design, text&#10;&#10;Automatiskt genererad beskrivning">
            <a:extLst>
              <a:ext uri="{FF2B5EF4-FFF2-40B4-BE49-F238E27FC236}">
                <a16:creationId xmlns:a16="http://schemas.microsoft.com/office/drawing/2014/main" id="{60909BF9-08FB-33BD-6985-4DFA1784D2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168" y="2122435"/>
            <a:ext cx="2799991" cy="360000"/>
          </a:xfrm>
          <a:prstGeom prst="rect">
            <a:avLst/>
          </a:prstGeom>
        </p:spPr>
      </p:pic>
      <p:pic>
        <p:nvPicPr>
          <p:cNvPr id="13" name="Bildobjekt 12" descr="En bild som visar lastbil, sitter, parkerad, röd&#10;&#10;Automatiskt genererad beskrivning">
            <a:extLst>
              <a:ext uri="{FF2B5EF4-FFF2-40B4-BE49-F238E27FC236}">
                <a16:creationId xmlns:a16="http://schemas.microsoft.com/office/drawing/2014/main" id="{FFF8A091-C3BA-83BF-41A1-53DB92EC439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67509" y="4180508"/>
            <a:ext cx="1697835" cy="768831"/>
          </a:xfrm>
          <a:prstGeom prst="rect">
            <a:avLst/>
          </a:prstGeom>
        </p:spPr>
      </p:pic>
      <p:pic>
        <p:nvPicPr>
          <p:cNvPr id="14" name="Bildobjekt 13" descr="En bild som visar Teckensnitt, Grafik, skärmbild, grafisk design&#10;&#10;Automatiskt genererad beskrivning">
            <a:extLst>
              <a:ext uri="{FF2B5EF4-FFF2-40B4-BE49-F238E27FC236}">
                <a16:creationId xmlns:a16="http://schemas.microsoft.com/office/drawing/2014/main" id="{D730718E-DD4B-B057-FC74-CEA2240D57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42997" y="4236892"/>
            <a:ext cx="2004759" cy="451671"/>
          </a:xfrm>
          <a:prstGeom prst="rect">
            <a:avLst/>
          </a:prstGeom>
        </p:spPr>
      </p:pic>
      <p:pic>
        <p:nvPicPr>
          <p:cNvPr id="15" name="Bildobjekt 14">
            <a:extLst>
              <a:ext uri="{FF2B5EF4-FFF2-40B4-BE49-F238E27FC236}">
                <a16:creationId xmlns:a16="http://schemas.microsoft.com/office/drawing/2014/main" id="{A1CB6F5F-A62F-677D-A1CF-6B5C833B714E}"/>
              </a:ext>
            </a:extLst>
          </p:cNvPr>
          <p:cNvPicPr>
            <a:picLocks noChangeAspect="1"/>
          </p:cNvPicPr>
          <p:nvPr/>
        </p:nvPicPr>
        <p:blipFill>
          <a:blip r:embed="rId9"/>
          <a:stretch>
            <a:fillRect/>
          </a:stretch>
        </p:blipFill>
        <p:spPr>
          <a:xfrm>
            <a:off x="4288524" y="1919771"/>
            <a:ext cx="1959232" cy="720000"/>
          </a:xfrm>
          <a:prstGeom prst="rect">
            <a:avLst/>
          </a:prstGeom>
        </p:spPr>
      </p:pic>
      <p:pic>
        <p:nvPicPr>
          <p:cNvPr id="16" name="Bildobjekt 15" descr="En bild som visar text, Teckensnitt, symbol, Grafik&#10;&#10;Automatiskt genererad beskrivning">
            <a:extLst>
              <a:ext uri="{FF2B5EF4-FFF2-40B4-BE49-F238E27FC236}">
                <a16:creationId xmlns:a16="http://schemas.microsoft.com/office/drawing/2014/main" id="{38243DAA-1C79-0C08-C0CA-F85BED21DB2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8860" y="5222948"/>
            <a:ext cx="1895838" cy="947919"/>
          </a:xfrm>
          <a:prstGeom prst="rect">
            <a:avLst/>
          </a:prstGeom>
        </p:spPr>
      </p:pic>
      <p:pic>
        <p:nvPicPr>
          <p:cNvPr id="17" name="Bildobjekt 16" descr="En bild som visar text, Teckensnitt, logotyp, Grafik&#10;&#10;Automatiskt genererad beskrivning">
            <a:extLst>
              <a:ext uri="{FF2B5EF4-FFF2-40B4-BE49-F238E27FC236}">
                <a16:creationId xmlns:a16="http://schemas.microsoft.com/office/drawing/2014/main" id="{3E194BE0-5E4C-CF31-AB7C-0401070359E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76311" y="4827841"/>
            <a:ext cx="1738135" cy="1738135"/>
          </a:xfrm>
          <a:prstGeom prst="rect">
            <a:avLst/>
          </a:prstGeom>
        </p:spPr>
      </p:pic>
      <p:pic>
        <p:nvPicPr>
          <p:cNvPr id="19" name="Bildobjekt 18" descr="En bild som visar Teckensnitt, Grafik, grafisk design, text&#10;&#10;Automatiskt genererad beskrivning">
            <a:extLst>
              <a:ext uri="{FF2B5EF4-FFF2-40B4-BE49-F238E27FC236}">
                <a16:creationId xmlns:a16="http://schemas.microsoft.com/office/drawing/2014/main" id="{453AB4DC-E679-1C6E-9E32-B19A1DEE3BAC}"/>
              </a:ext>
            </a:extLst>
          </p:cNvPr>
          <p:cNvPicPr>
            <a:picLocks noChangeAspect="1"/>
          </p:cNvPicPr>
          <p:nvPr/>
        </p:nvPicPr>
        <p:blipFill>
          <a:blip r:embed="rId12"/>
          <a:stretch>
            <a:fillRect/>
          </a:stretch>
        </p:blipFill>
        <p:spPr>
          <a:xfrm>
            <a:off x="4162648" y="3123943"/>
            <a:ext cx="2165455" cy="427076"/>
          </a:xfrm>
          <a:prstGeom prst="rect">
            <a:avLst/>
          </a:prstGeom>
        </p:spPr>
      </p:pic>
      <p:sp>
        <p:nvSpPr>
          <p:cNvPr id="18" name="Ellips 17">
            <a:extLst>
              <a:ext uri="{FF2B5EF4-FFF2-40B4-BE49-F238E27FC236}">
                <a16:creationId xmlns:a16="http://schemas.microsoft.com/office/drawing/2014/main" id="{6A335546-E4A1-A133-C9DE-2AD769E0FB07}"/>
              </a:ext>
            </a:extLst>
          </p:cNvPr>
          <p:cNvSpPr/>
          <p:nvPr/>
        </p:nvSpPr>
        <p:spPr>
          <a:xfrm>
            <a:off x="9175676" y="4203017"/>
            <a:ext cx="216000" cy="216000"/>
          </a:xfrm>
          <a:prstGeom prst="ellipse">
            <a:avLst/>
          </a:prstGeom>
          <a:solidFill>
            <a:schemeClr val="tx1">
              <a:lumMod val="95000"/>
              <a:lumOff val="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0" name="Ellips 19">
            <a:extLst>
              <a:ext uri="{FF2B5EF4-FFF2-40B4-BE49-F238E27FC236}">
                <a16:creationId xmlns:a16="http://schemas.microsoft.com/office/drawing/2014/main" id="{084BE825-E489-9DDB-7F69-9806A129DF71}"/>
              </a:ext>
            </a:extLst>
          </p:cNvPr>
          <p:cNvSpPr/>
          <p:nvPr/>
        </p:nvSpPr>
        <p:spPr>
          <a:xfrm>
            <a:off x="9391676" y="4523329"/>
            <a:ext cx="216000" cy="216000"/>
          </a:xfrm>
          <a:prstGeom prst="ellipse">
            <a:avLst/>
          </a:prstGeom>
          <a:solidFill>
            <a:schemeClr val="tx1">
              <a:lumMod val="95000"/>
              <a:lumOff val="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1" name="Ellips 20">
            <a:extLst>
              <a:ext uri="{FF2B5EF4-FFF2-40B4-BE49-F238E27FC236}">
                <a16:creationId xmlns:a16="http://schemas.microsoft.com/office/drawing/2014/main" id="{CC0619A9-5092-977B-13E1-B29DACB75C98}"/>
              </a:ext>
            </a:extLst>
          </p:cNvPr>
          <p:cNvSpPr/>
          <p:nvPr/>
        </p:nvSpPr>
        <p:spPr>
          <a:xfrm>
            <a:off x="9080486" y="4580564"/>
            <a:ext cx="216000" cy="216000"/>
          </a:xfrm>
          <a:prstGeom prst="ellipse">
            <a:avLst/>
          </a:prstGeom>
          <a:solidFill>
            <a:schemeClr val="tx1">
              <a:lumMod val="95000"/>
              <a:lumOff val="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2" name="Ellips 21">
            <a:extLst>
              <a:ext uri="{FF2B5EF4-FFF2-40B4-BE49-F238E27FC236}">
                <a16:creationId xmlns:a16="http://schemas.microsoft.com/office/drawing/2014/main" id="{BABE428D-9611-2420-251F-C086F4A8BAA5}"/>
              </a:ext>
            </a:extLst>
          </p:cNvPr>
          <p:cNvSpPr/>
          <p:nvPr/>
        </p:nvSpPr>
        <p:spPr>
          <a:xfrm>
            <a:off x="8825497" y="5018758"/>
            <a:ext cx="216000" cy="216000"/>
          </a:xfrm>
          <a:prstGeom prst="ellipse">
            <a:avLst/>
          </a:prstGeom>
          <a:solidFill>
            <a:schemeClr val="tx1">
              <a:lumMod val="95000"/>
              <a:lumOff val="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 name="Rubrik 1">
            <a:extLst>
              <a:ext uri="{FF2B5EF4-FFF2-40B4-BE49-F238E27FC236}">
                <a16:creationId xmlns:a16="http://schemas.microsoft.com/office/drawing/2014/main" id="{2309C63C-09DF-9105-A674-F473ADFD6519}"/>
              </a:ext>
            </a:extLst>
          </p:cNvPr>
          <p:cNvSpPr txBox="1">
            <a:spLocks/>
          </p:cNvSpPr>
          <p:nvPr/>
        </p:nvSpPr>
        <p:spPr>
          <a:xfrm>
            <a:off x="848522" y="-205386"/>
            <a:ext cx="9654378" cy="26412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i="0" kern="1200">
                <a:solidFill>
                  <a:schemeClr val="bg1"/>
                </a:solidFill>
                <a:latin typeface="+mj-lt"/>
                <a:ea typeface="Jost SemiBold" pitchFamily="2" charset="77"/>
                <a:cs typeface="Futura Medium" panose="020B06020202040203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4000" b="1" i="0" u="none" strike="noStrike" kern="1200" cap="none" spc="0" normalizeH="0" baseline="0" noProof="0" dirty="0">
                <a:ln>
                  <a:noFill/>
                </a:ln>
                <a:solidFill>
                  <a:srgbClr val="000000"/>
                </a:solidFill>
                <a:effectLst/>
                <a:uLnTx/>
                <a:uFillTx/>
                <a:latin typeface="Jost Medium"/>
                <a:cs typeface="Futura Medium" panose="020B0602020204020303" pitchFamily="34" charset="-79"/>
              </a:rPr>
              <a:t>Programkontoret</a:t>
            </a:r>
          </a:p>
        </p:txBody>
      </p:sp>
    </p:spTree>
    <p:extLst>
      <p:ext uri="{BB962C8B-B14F-4D97-AF65-F5344CB8AC3E}">
        <p14:creationId xmlns:p14="http://schemas.microsoft.com/office/powerpoint/2010/main" val="546841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5D560ACC-0FC2-DFD8-96CD-748B42F7176C}"/>
            </a:ext>
          </a:extLst>
        </p:cNvPr>
        <p:cNvGrpSpPr/>
        <p:nvPr/>
      </p:nvGrpSpPr>
      <p:grpSpPr>
        <a:xfrm>
          <a:off x="0" y="0"/>
          <a:ext cx="0" cy="0"/>
          <a:chOff x="0" y="0"/>
          <a:chExt cx="0" cy="0"/>
        </a:xfrm>
      </p:grpSpPr>
      <p:cxnSp>
        <p:nvCxnSpPr>
          <p:cNvPr id="4" name="Rak koppling 3">
            <a:extLst>
              <a:ext uri="{FF2B5EF4-FFF2-40B4-BE49-F238E27FC236}">
                <a16:creationId xmlns:a16="http://schemas.microsoft.com/office/drawing/2014/main" id="{D6A1037E-1E4E-057F-6F5C-5C2858C2626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Rubrik 1">
            <a:extLst>
              <a:ext uri="{FF2B5EF4-FFF2-40B4-BE49-F238E27FC236}">
                <a16:creationId xmlns:a16="http://schemas.microsoft.com/office/drawing/2014/main" id="{00B7ADB8-111E-9D21-6E8E-9FF6AB7F0D49}"/>
              </a:ext>
            </a:extLst>
          </p:cNvPr>
          <p:cNvSpPr txBox="1">
            <a:spLocks/>
          </p:cNvSpPr>
          <p:nvPr/>
        </p:nvSpPr>
        <p:spPr>
          <a:xfrm>
            <a:off x="848522" y="-205386"/>
            <a:ext cx="9654378" cy="26412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i="0" kern="1200">
                <a:solidFill>
                  <a:schemeClr val="bg1"/>
                </a:solidFill>
                <a:latin typeface="+mj-lt"/>
                <a:ea typeface="Jost SemiBold" pitchFamily="2" charset="77"/>
                <a:cs typeface="Futura Medium" panose="020B06020202040203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4000" b="1" i="0" u="none" strike="noStrike" kern="1200" cap="none" spc="0" normalizeH="0" baseline="0" noProof="0" dirty="0">
                <a:ln>
                  <a:noFill/>
                </a:ln>
                <a:solidFill>
                  <a:srgbClr val="FFFFFF"/>
                </a:solidFill>
                <a:effectLst/>
                <a:uLnTx/>
                <a:uFillTx/>
                <a:latin typeface="Jost Medium"/>
                <a:cs typeface="Futura Medium" panose="020B0602020204020303" pitchFamily="34" charset="-79"/>
              </a:rPr>
              <a:t>Programkontoret</a:t>
            </a:r>
          </a:p>
        </p:txBody>
      </p:sp>
      <p:sp>
        <p:nvSpPr>
          <p:cNvPr id="3" name="Platshållare för text 2">
            <a:extLst>
              <a:ext uri="{FF2B5EF4-FFF2-40B4-BE49-F238E27FC236}">
                <a16:creationId xmlns:a16="http://schemas.microsoft.com/office/drawing/2014/main" id="{8DA78E5D-D8F2-1603-1A4A-B8B767E5883A}"/>
              </a:ext>
            </a:extLst>
          </p:cNvPr>
          <p:cNvSpPr>
            <a:spLocks noGrp="1"/>
          </p:cNvSpPr>
          <p:nvPr>
            <p:ph type="body" sz="quarter" idx="10"/>
          </p:nvPr>
        </p:nvSpPr>
        <p:spPr>
          <a:xfrm>
            <a:off x="848522" y="1618563"/>
            <a:ext cx="11699078" cy="2166148"/>
          </a:xfrm>
        </p:spPr>
        <p:txBody>
          <a:bodyPr vert="horz" lIns="91440" tIns="45720" rIns="91440" bIns="45720" rtlCol="0" anchor="t">
            <a:noAutofit/>
          </a:bodyPr>
          <a:lstStyle/>
          <a:p>
            <a:pPr marL="685800" indent="-685800" algn="l">
              <a:lnSpc>
                <a:spcPct val="100000"/>
              </a:lnSpc>
              <a:buFont typeface="Arial" panose="020B0604020202020204" pitchFamily="34" charset="0"/>
              <a:buChar char="•"/>
            </a:pPr>
            <a:r>
              <a:rPr lang="sv-SE" sz="2800" dirty="0">
                <a:latin typeface="+mj-lt"/>
                <a:ea typeface="Open Sans"/>
                <a:cs typeface="Open Sans"/>
              </a:rPr>
              <a:t>Leda och koordinera – med fokus på missionen</a:t>
            </a:r>
          </a:p>
          <a:p>
            <a:pPr marL="685800" indent="-685800" algn="l">
              <a:lnSpc>
                <a:spcPct val="100000"/>
              </a:lnSpc>
              <a:buFont typeface="Arial" panose="020B0604020202020204" pitchFamily="34" charset="0"/>
              <a:buChar char="•"/>
            </a:pPr>
            <a:endParaRPr lang="sv-SE" sz="2800" dirty="0">
              <a:latin typeface="+mj-lt"/>
              <a:ea typeface="Open Sans"/>
              <a:cs typeface="Open Sans"/>
            </a:endParaRPr>
          </a:p>
          <a:p>
            <a:pPr algn="l">
              <a:lnSpc>
                <a:spcPct val="100000"/>
              </a:lnSpc>
            </a:pPr>
            <a:r>
              <a:rPr lang="sv-SE" sz="2800" dirty="0">
                <a:latin typeface="+mj-lt"/>
                <a:ea typeface="Open Sans"/>
                <a:cs typeface="Open Sans"/>
              </a:rPr>
              <a:t>Strategiska prioriteringar</a:t>
            </a:r>
          </a:p>
          <a:p>
            <a:pPr marL="685800" indent="-685800" algn="l">
              <a:lnSpc>
                <a:spcPct val="100000"/>
              </a:lnSpc>
              <a:buFont typeface="Arial" panose="020B0604020202020204" pitchFamily="34" charset="0"/>
              <a:buChar char="•"/>
            </a:pPr>
            <a:r>
              <a:rPr lang="sv-SE" sz="2800" dirty="0">
                <a:latin typeface="+mj-lt"/>
                <a:ea typeface="Open Sans"/>
                <a:cs typeface="Open Sans"/>
              </a:rPr>
              <a:t>Främja samarbete över gränser</a:t>
            </a:r>
          </a:p>
          <a:p>
            <a:pPr marL="685800" indent="-685800" algn="l">
              <a:lnSpc>
                <a:spcPct val="100000"/>
              </a:lnSpc>
              <a:buFont typeface="Arial" panose="020B0604020202020204" pitchFamily="34" charset="0"/>
              <a:buChar char="•"/>
            </a:pPr>
            <a:r>
              <a:rPr lang="sv-SE" sz="2800" dirty="0">
                <a:latin typeface="+mj-lt"/>
                <a:ea typeface="Open Sans"/>
                <a:cs typeface="Open Sans"/>
              </a:rPr>
              <a:t>Skapa kritisk massa och ökad förmåga</a:t>
            </a:r>
          </a:p>
          <a:p>
            <a:pPr marL="685800" indent="-685800" algn="l">
              <a:lnSpc>
                <a:spcPct val="100000"/>
              </a:lnSpc>
              <a:buFont typeface="Arial" panose="020B0604020202020204" pitchFamily="34" charset="0"/>
              <a:buChar char="•"/>
            </a:pPr>
            <a:r>
              <a:rPr lang="sv-SE" sz="2800" dirty="0">
                <a:latin typeface="+mj-lt"/>
                <a:ea typeface="Open Sans"/>
                <a:cs typeface="Open Sans"/>
              </a:rPr>
              <a:t>Affärsmodeller, policyförslag och social innovation</a:t>
            </a:r>
          </a:p>
          <a:p>
            <a:pPr marL="685800" indent="-685800" algn="l">
              <a:lnSpc>
                <a:spcPct val="100000"/>
              </a:lnSpc>
              <a:buFont typeface="Arial" panose="020B0604020202020204" pitchFamily="34" charset="0"/>
              <a:buChar char="•"/>
            </a:pPr>
            <a:endParaRPr lang="sv-SE" sz="2800" dirty="0">
              <a:latin typeface="+mj-lt"/>
              <a:ea typeface="Open Sans"/>
              <a:cs typeface="Open Sans"/>
            </a:endParaRPr>
          </a:p>
        </p:txBody>
      </p:sp>
      <p:sp>
        <p:nvSpPr>
          <p:cNvPr id="2" name="Rubrik 1">
            <a:extLst>
              <a:ext uri="{FF2B5EF4-FFF2-40B4-BE49-F238E27FC236}">
                <a16:creationId xmlns:a16="http://schemas.microsoft.com/office/drawing/2014/main" id="{EC5E5ABF-FD7E-08CB-D508-7D4F13C62EAF}"/>
              </a:ext>
            </a:extLst>
          </p:cNvPr>
          <p:cNvSpPr>
            <a:spLocks noGrp="1"/>
          </p:cNvSpPr>
          <p:nvPr>
            <p:ph type="title"/>
          </p:nvPr>
        </p:nvSpPr>
        <p:spPr>
          <a:xfrm>
            <a:off x="8707548" y="5565300"/>
            <a:ext cx="3276497" cy="1140113"/>
          </a:xfrm>
        </p:spPr>
        <p:txBody>
          <a:bodyPr>
            <a:noAutofit/>
          </a:bodyPr>
          <a:lstStyle/>
          <a:p>
            <a:pPr algn="r">
              <a:lnSpc>
                <a:spcPct val="100000"/>
              </a:lnSpc>
            </a:pPr>
            <a:r>
              <a:rPr lang="sv-SE" sz="2800" dirty="0">
                <a:solidFill>
                  <a:schemeClr val="bg1"/>
                </a:solidFill>
              </a:rPr>
              <a:t>Metals &amp; Minerals</a:t>
            </a:r>
          </a:p>
        </p:txBody>
      </p:sp>
    </p:spTree>
    <p:extLst>
      <p:ext uri="{BB962C8B-B14F-4D97-AF65-F5344CB8AC3E}">
        <p14:creationId xmlns:p14="http://schemas.microsoft.com/office/powerpoint/2010/main" val="3366457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cxnSp>
        <p:nvCxnSpPr>
          <p:cNvPr id="4" name="Rak koppling 3">
            <a:extLst>
              <a:ext uri="{FF2B5EF4-FFF2-40B4-BE49-F238E27FC236}">
                <a16:creationId xmlns:a16="http://schemas.microsoft.com/office/drawing/2014/main" id="{84AAE338-1C7F-B350-6E61-0C7A49F3FB1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8E4D229C-D7B0-CC87-F49E-0E4BB69A63EB}"/>
              </a:ext>
            </a:extLst>
          </p:cNvPr>
          <p:cNvSpPr>
            <a:spLocks noGrp="1"/>
          </p:cNvSpPr>
          <p:nvPr>
            <p:ph type="title"/>
          </p:nvPr>
        </p:nvSpPr>
        <p:spPr>
          <a:xfrm>
            <a:off x="-103268" y="872437"/>
            <a:ext cx="8786446" cy="2556563"/>
          </a:xfrm>
        </p:spPr>
        <p:txBody>
          <a:bodyPr/>
          <a:lstStyle/>
          <a:p>
            <a:r>
              <a:rPr lang="sv-SE">
                <a:solidFill>
                  <a:srgbClr val="92D050"/>
                </a:solidFill>
              </a:rPr>
              <a:t>Om utlysningen</a:t>
            </a:r>
          </a:p>
        </p:txBody>
      </p:sp>
      <p:sp>
        <p:nvSpPr>
          <p:cNvPr id="3" name="textruta 2">
            <a:extLst>
              <a:ext uri="{FF2B5EF4-FFF2-40B4-BE49-F238E27FC236}">
                <a16:creationId xmlns:a16="http://schemas.microsoft.com/office/drawing/2014/main" id="{8D3D3B68-B2BE-7DFE-C5EB-FC4A23043155}"/>
              </a:ext>
            </a:extLst>
          </p:cNvPr>
          <p:cNvSpPr txBox="1"/>
          <p:nvPr/>
        </p:nvSpPr>
        <p:spPr>
          <a:xfrm>
            <a:off x="2560321" y="3429000"/>
            <a:ext cx="5547360" cy="2308324"/>
          </a:xfrm>
          <a:prstGeom prst="rect">
            <a:avLst/>
          </a:prstGeom>
          <a:noFill/>
        </p:spPr>
        <p:txBody>
          <a:bodyPr wrap="square" rtlCol="0">
            <a:spAutoFit/>
          </a:bodyPr>
          <a:lstStyle/>
          <a:p>
            <a:r>
              <a:rPr lang="sv-SE" sz="2400" dirty="0">
                <a:highlight>
                  <a:srgbClr val="FF0000"/>
                </a:highlight>
              </a:rPr>
              <a:t>Observera att det är utlysningstexten som gäller. Kommande bilder om utlysningen ger ej den fullständiga informationen och informationen i bilderna har bearbetats för att fungera som presentation.</a:t>
            </a:r>
          </a:p>
        </p:txBody>
      </p:sp>
    </p:spTree>
    <p:extLst>
      <p:ext uri="{BB962C8B-B14F-4D97-AF65-F5344CB8AC3E}">
        <p14:creationId xmlns:p14="http://schemas.microsoft.com/office/powerpoint/2010/main" val="700890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ak koppling 4">
            <a:extLst>
              <a:ext uri="{FF2B5EF4-FFF2-40B4-BE49-F238E27FC236}">
                <a16:creationId xmlns:a16="http://schemas.microsoft.com/office/drawing/2014/main" id="{A97EB863-1C76-54B5-A6CA-226C8469F59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4D17E143-E101-C4FB-8FA7-0E7381FC145E}"/>
              </a:ext>
            </a:extLst>
          </p:cNvPr>
          <p:cNvSpPr>
            <a:spLocks noGrp="1"/>
          </p:cNvSpPr>
          <p:nvPr>
            <p:ph type="title"/>
          </p:nvPr>
        </p:nvSpPr>
        <p:spPr>
          <a:xfrm>
            <a:off x="591065" y="897881"/>
            <a:ext cx="6198973" cy="1325563"/>
          </a:xfrm>
        </p:spPr>
        <p:txBody>
          <a:bodyPr>
            <a:normAutofit/>
          </a:bodyPr>
          <a:lstStyle/>
          <a:p>
            <a:pPr>
              <a:lnSpc>
                <a:spcPct val="100000"/>
              </a:lnSpc>
            </a:pPr>
            <a:r>
              <a:rPr lang="sv-SE" dirty="0"/>
              <a:t>Övergripande syfte</a:t>
            </a:r>
          </a:p>
        </p:txBody>
      </p:sp>
      <p:sp>
        <p:nvSpPr>
          <p:cNvPr id="3" name="Platshållare för innehåll 2">
            <a:extLst>
              <a:ext uri="{FF2B5EF4-FFF2-40B4-BE49-F238E27FC236}">
                <a16:creationId xmlns:a16="http://schemas.microsoft.com/office/drawing/2014/main" id="{2D2D886D-DB9C-CB04-ED0F-021BBCE988AE}"/>
              </a:ext>
            </a:extLst>
          </p:cNvPr>
          <p:cNvSpPr>
            <a:spLocks noGrp="1"/>
          </p:cNvSpPr>
          <p:nvPr>
            <p:ph idx="1"/>
          </p:nvPr>
        </p:nvSpPr>
        <p:spPr>
          <a:xfrm>
            <a:off x="591064" y="2387044"/>
            <a:ext cx="5440459" cy="4054216"/>
          </a:xfrm>
        </p:spPr>
        <p:txBody>
          <a:bodyPr>
            <a:normAutofit/>
          </a:bodyPr>
          <a:lstStyle/>
          <a:p>
            <a:pPr>
              <a:lnSpc>
                <a:spcPct val="120000"/>
              </a:lnSpc>
              <a:buFont typeface="Wingdings" panose="05000000000000000000" pitchFamily="2" charset="2"/>
              <a:buChar char="Ø"/>
            </a:pPr>
            <a:r>
              <a:rPr lang="sv-SE" b="0" i="0" dirty="0">
                <a:solidFill>
                  <a:srgbClr val="000000"/>
                </a:solidFill>
                <a:effectLst/>
                <a:highlight>
                  <a:srgbClr val="FFFFFF"/>
                </a:highlight>
                <a:latin typeface="TradeGothic"/>
              </a:rPr>
              <a:t>Att bidra till Net </a:t>
            </a:r>
            <a:r>
              <a:rPr lang="sv-SE" b="0" i="0" dirty="0" err="1">
                <a:solidFill>
                  <a:srgbClr val="000000"/>
                </a:solidFill>
                <a:effectLst/>
                <a:highlight>
                  <a:srgbClr val="FFFFFF"/>
                </a:highlight>
                <a:latin typeface="TradeGothic"/>
              </a:rPr>
              <a:t>Zero</a:t>
            </a:r>
            <a:r>
              <a:rPr lang="sv-SE" b="0" i="0" dirty="0">
                <a:solidFill>
                  <a:srgbClr val="000000"/>
                </a:solidFill>
                <a:effectLst/>
                <a:highlight>
                  <a:srgbClr val="FFFFFF"/>
                </a:highlight>
                <a:latin typeface="TradeGothic"/>
              </a:rPr>
              <a:t> Industry</a:t>
            </a:r>
            <a:r>
              <a:rPr lang="sv-SE" dirty="0">
                <a:solidFill>
                  <a:srgbClr val="000000"/>
                </a:solidFill>
                <a:highlight>
                  <a:srgbClr val="FFFFFF"/>
                </a:highlight>
                <a:latin typeface="TradeGothic"/>
              </a:rPr>
              <a:t>s och </a:t>
            </a:r>
            <a:r>
              <a:rPr lang="sv-SE" dirty="0" err="1">
                <a:solidFill>
                  <a:srgbClr val="000000"/>
                </a:solidFill>
                <a:highlight>
                  <a:srgbClr val="FFFFFF"/>
                </a:highlight>
                <a:latin typeface="TradeGothic"/>
              </a:rPr>
              <a:t>Metals</a:t>
            </a:r>
            <a:r>
              <a:rPr lang="sv-SE" dirty="0">
                <a:solidFill>
                  <a:srgbClr val="000000"/>
                </a:solidFill>
                <a:highlight>
                  <a:srgbClr val="FFFFFF"/>
                </a:highlight>
                <a:latin typeface="TradeGothic"/>
              </a:rPr>
              <a:t> &amp; Minerals missioner och programmål. </a:t>
            </a:r>
          </a:p>
          <a:p>
            <a:pPr>
              <a:lnSpc>
                <a:spcPct val="120000"/>
              </a:lnSpc>
              <a:buFont typeface="Wingdings" panose="05000000000000000000" pitchFamily="2" charset="2"/>
              <a:buChar char="Ø"/>
            </a:pPr>
            <a:r>
              <a:rPr lang="sv-SE" dirty="0">
                <a:solidFill>
                  <a:srgbClr val="000000"/>
                </a:solidFill>
                <a:highlight>
                  <a:srgbClr val="FFFFFF"/>
                </a:highlight>
                <a:latin typeface="TradeGothic"/>
              </a:rPr>
              <a:t>Minskat klimat- och miljöavtryck från tillverknings-, metall- och gruvindustri.</a:t>
            </a:r>
          </a:p>
          <a:p>
            <a:pPr>
              <a:lnSpc>
                <a:spcPct val="120000"/>
              </a:lnSpc>
              <a:buFont typeface="Wingdings" panose="05000000000000000000" pitchFamily="2" charset="2"/>
              <a:buChar char="Ø"/>
            </a:pPr>
            <a:r>
              <a:rPr lang="sv-SE" dirty="0">
                <a:solidFill>
                  <a:srgbClr val="000000"/>
                </a:solidFill>
                <a:highlight>
                  <a:srgbClr val="FFFFFF"/>
                </a:highlight>
                <a:latin typeface="TradeGothic"/>
              </a:rPr>
              <a:t>Underlätta och påskynda hållbar omställning av industri</a:t>
            </a:r>
          </a:p>
          <a:p>
            <a:pPr marL="0" indent="0">
              <a:lnSpc>
                <a:spcPct val="120000"/>
              </a:lnSpc>
              <a:buNone/>
            </a:pPr>
            <a:endParaRPr lang="sv-SE" dirty="0">
              <a:solidFill>
                <a:srgbClr val="000000"/>
              </a:solidFill>
              <a:highlight>
                <a:srgbClr val="FFFFFF"/>
              </a:highlight>
              <a:latin typeface="TradeGothic"/>
            </a:endParaRPr>
          </a:p>
        </p:txBody>
      </p:sp>
      <p:sp>
        <p:nvSpPr>
          <p:cNvPr id="6" name="Underrubrik 5">
            <a:extLst>
              <a:ext uri="{FF2B5EF4-FFF2-40B4-BE49-F238E27FC236}">
                <a16:creationId xmlns:a16="http://schemas.microsoft.com/office/drawing/2014/main" id="{6FD96A2D-54A3-7B84-3C8D-9B4416158904}"/>
              </a:ext>
            </a:extLst>
          </p:cNvPr>
          <p:cNvSpPr>
            <a:spLocks noGrp="1"/>
          </p:cNvSpPr>
          <p:nvPr>
            <p:ph type="subTitle" idx="10"/>
          </p:nvPr>
        </p:nvSpPr>
        <p:spPr/>
        <p:txBody>
          <a:bodyPr/>
          <a:lstStyle/>
          <a:p>
            <a:r>
              <a:rPr lang="sv-SE"/>
              <a:t>Om utlysningen</a:t>
            </a:r>
          </a:p>
        </p:txBody>
      </p:sp>
      <p:pic>
        <p:nvPicPr>
          <p:cNvPr id="11" name="Platshållare för innehåll 10" descr="En bild som visar person, himmel, klädsel, utomhus&#10;&#10;Automatiskt genererad beskrivning">
            <a:extLst>
              <a:ext uri="{FF2B5EF4-FFF2-40B4-BE49-F238E27FC236}">
                <a16:creationId xmlns:a16="http://schemas.microsoft.com/office/drawing/2014/main" id="{24FCA3FA-0087-CDED-FBFA-C17E9FB7346C}"/>
              </a:ext>
            </a:extLst>
          </p:cNvPr>
          <p:cNvPicPr>
            <a:picLocks noGrp="1" noChangeAspect="1"/>
          </p:cNvPicPr>
          <p:nvPr>
            <p:ph idx="11"/>
          </p:nvPr>
        </p:nvPicPr>
        <p:blipFill>
          <a:blip r:embed="rId3"/>
          <a:stretch>
            <a:fillRect/>
          </a:stretch>
        </p:blipFill>
        <p:spPr>
          <a:xfrm>
            <a:off x="6994969" y="2154936"/>
            <a:ext cx="3822192" cy="2548128"/>
          </a:xfrm>
        </p:spPr>
      </p:pic>
    </p:spTree>
    <p:extLst>
      <p:ext uri="{BB962C8B-B14F-4D97-AF65-F5344CB8AC3E}">
        <p14:creationId xmlns:p14="http://schemas.microsoft.com/office/powerpoint/2010/main" val="2888689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ak koppling 4">
            <a:extLst>
              <a:ext uri="{FF2B5EF4-FFF2-40B4-BE49-F238E27FC236}">
                <a16:creationId xmlns:a16="http://schemas.microsoft.com/office/drawing/2014/main" id="{3AC9D3BF-04E7-D7A6-E4D5-662A0BDB0B6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4D17E143-E101-C4FB-8FA7-0E7381FC145E}"/>
              </a:ext>
            </a:extLst>
          </p:cNvPr>
          <p:cNvSpPr>
            <a:spLocks noGrp="1"/>
          </p:cNvSpPr>
          <p:nvPr>
            <p:ph type="title"/>
          </p:nvPr>
        </p:nvSpPr>
        <p:spPr>
          <a:xfrm>
            <a:off x="591065" y="897881"/>
            <a:ext cx="6198973" cy="1325563"/>
          </a:xfrm>
        </p:spPr>
        <p:txBody>
          <a:bodyPr>
            <a:normAutofit/>
          </a:bodyPr>
          <a:lstStyle/>
          <a:p>
            <a:pPr>
              <a:lnSpc>
                <a:spcPct val="100000"/>
              </a:lnSpc>
            </a:pPr>
            <a:r>
              <a:rPr lang="sv-SE" dirty="0"/>
              <a:t>Inriktning</a:t>
            </a:r>
          </a:p>
        </p:txBody>
      </p:sp>
      <p:sp>
        <p:nvSpPr>
          <p:cNvPr id="3" name="Platshållare för innehåll 2">
            <a:extLst>
              <a:ext uri="{FF2B5EF4-FFF2-40B4-BE49-F238E27FC236}">
                <a16:creationId xmlns:a16="http://schemas.microsoft.com/office/drawing/2014/main" id="{2D2D886D-DB9C-CB04-ED0F-021BBCE988AE}"/>
              </a:ext>
            </a:extLst>
          </p:cNvPr>
          <p:cNvSpPr>
            <a:spLocks noGrp="1"/>
          </p:cNvSpPr>
          <p:nvPr>
            <p:ph idx="1"/>
          </p:nvPr>
        </p:nvSpPr>
        <p:spPr>
          <a:xfrm>
            <a:off x="707711" y="2377900"/>
            <a:ext cx="5965679" cy="4054216"/>
          </a:xfrm>
        </p:spPr>
        <p:txBody>
          <a:bodyPr>
            <a:normAutofit/>
          </a:bodyPr>
          <a:lstStyle/>
          <a:p>
            <a:pPr marL="0" indent="0">
              <a:lnSpc>
                <a:spcPct val="120000"/>
              </a:lnSpc>
              <a:buNone/>
            </a:pPr>
            <a:r>
              <a:rPr lang="sv-SE" sz="2400" dirty="0">
                <a:solidFill>
                  <a:srgbClr val="121619"/>
                </a:solidFill>
                <a:highlight>
                  <a:srgbClr val="FFFF00"/>
                </a:highlight>
                <a:latin typeface="Arial" panose="020B0604020202020204" pitchFamily="34" charset="0"/>
                <a:ea typeface="Calibri" panose="020F0502020204030204" pitchFamily="34" charset="0"/>
              </a:rPr>
              <a:t>R</a:t>
            </a:r>
            <a:r>
              <a:rPr lang="sv-SE" sz="2400" dirty="0">
                <a:solidFill>
                  <a:srgbClr val="121619"/>
                </a:solidFill>
                <a:effectLst/>
                <a:highlight>
                  <a:srgbClr val="FFFF00"/>
                </a:highlight>
                <a:latin typeface="Arial" panose="020B0604020202020204" pitchFamily="34" charset="0"/>
                <a:ea typeface="Calibri" panose="020F0502020204030204" pitchFamily="34" charset="0"/>
              </a:rPr>
              <a:t>egleringar och styrmedel som påverkar förutsättningarna för hållbar omställning.</a:t>
            </a:r>
            <a:endParaRPr lang="sv-SE" sz="2400" dirty="0">
              <a:solidFill>
                <a:srgbClr val="121619"/>
              </a:solidFill>
              <a:effectLst>
                <a:outerShdw blurRad="38100" dist="38100" dir="2700000" algn="tl">
                  <a:srgbClr val="000000">
                    <a:alpha val="43137"/>
                  </a:srgbClr>
                </a:outerShdw>
              </a:effectLst>
              <a:highlight>
                <a:srgbClr val="FFFFFF"/>
              </a:highlight>
              <a:latin typeface="TradeGothic"/>
            </a:endParaRPr>
          </a:p>
          <a:p>
            <a:pPr marL="0" indent="0">
              <a:lnSpc>
                <a:spcPct val="120000"/>
              </a:lnSpc>
              <a:buNone/>
            </a:pPr>
            <a:endParaRPr lang="sv-SE" b="0" i="0" dirty="0">
              <a:solidFill>
                <a:srgbClr val="121619"/>
              </a:solidFill>
              <a:effectLst>
                <a:outerShdw blurRad="38100" dist="38100" dir="2700000" algn="tl">
                  <a:srgbClr val="000000">
                    <a:alpha val="43137"/>
                  </a:srgbClr>
                </a:outerShdw>
              </a:effectLst>
              <a:highlight>
                <a:srgbClr val="FFFFFF"/>
              </a:highlight>
              <a:latin typeface="TradeGothic"/>
            </a:endParaRPr>
          </a:p>
          <a:p>
            <a:pPr>
              <a:lnSpc>
                <a:spcPct val="120000"/>
              </a:lnSpc>
            </a:pPr>
            <a:endParaRPr lang="sv-SE" b="0" i="0" dirty="0">
              <a:solidFill>
                <a:srgbClr val="121619"/>
              </a:solidFill>
              <a:effectLst>
                <a:outerShdw blurRad="38100" dist="38100" dir="2700000" algn="tl">
                  <a:srgbClr val="000000">
                    <a:alpha val="43137"/>
                  </a:srgbClr>
                </a:outerShdw>
              </a:effectLst>
              <a:highlight>
                <a:srgbClr val="FFFFFF"/>
              </a:highlight>
              <a:latin typeface="TradeGothic"/>
            </a:endParaRPr>
          </a:p>
          <a:p>
            <a:pPr marL="0" indent="0">
              <a:lnSpc>
                <a:spcPct val="120000"/>
              </a:lnSpc>
              <a:buNone/>
            </a:pPr>
            <a:endParaRPr lang="sv-SE" dirty="0"/>
          </a:p>
        </p:txBody>
      </p:sp>
      <p:sp>
        <p:nvSpPr>
          <p:cNvPr id="6" name="Underrubrik 5">
            <a:extLst>
              <a:ext uri="{FF2B5EF4-FFF2-40B4-BE49-F238E27FC236}">
                <a16:creationId xmlns:a16="http://schemas.microsoft.com/office/drawing/2014/main" id="{6FD96A2D-54A3-7B84-3C8D-9B4416158904}"/>
              </a:ext>
            </a:extLst>
          </p:cNvPr>
          <p:cNvSpPr>
            <a:spLocks noGrp="1"/>
          </p:cNvSpPr>
          <p:nvPr>
            <p:ph type="subTitle" idx="10"/>
          </p:nvPr>
        </p:nvSpPr>
        <p:spPr/>
        <p:txBody>
          <a:bodyPr/>
          <a:lstStyle/>
          <a:p>
            <a:r>
              <a:rPr lang="sv-SE"/>
              <a:t>Om utlysningen</a:t>
            </a:r>
          </a:p>
        </p:txBody>
      </p:sp>
      <p:pic>
        <p:nvPicPr>
          <p:cNvPr id="11" name="Platshållare för innehåll 10" descr="En bild som visar person, himmel, klädsel, utomhus&#10;&#10;Automatiskt genererad beskrivning">
            <a:extLst>
              <a:ext uri="{FF2B5EF4-FFF2-40B4-BE49-F238E27FC236}">
                <a16:creationId xmlns:a16="http://schemas.microsoft.com/office/drawing/2014/main" id="{24FCA3FA-0087-CDED-FBFA-C17E9FB7346C}"/>
              </a:ext>
            </a:extLst>
          </p:cNvPr>
          <p:cNvPicPr>
            <a:picLocks noGrp="1" noChangeAspect="1"/>
          </p:cNvPicPr>
          <p:nvPr>
            <p:ph idx="11"/>
          </p:nvPr>
        </p:nvPicPr>
        <p:blipFill>
          <a:blip r:embed="rId3"/>
          <a:stretch>
            <a:fillRect/>
          </a:stretch>
        </p:blipFill>
        <p:spPr>
          <a:xfrm>
            <a:off x="6994969" y="2154936"/>
            <a:ext cx="3822192" cy="2548128"/>
          </a:xfrm>
        </p:spPr>
      </p:pic>
    </p:spTree>
    <p:extLst>
      <p:ext uri="{BB962C8B-B14F-4D97-AF65-F5344CB8AC3E}">
        <p14:creationId xmlns:p14="http://schemas.microsoft.com/office/powerpoint/2010/main" val="2751819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Rak koppling 2">
            <a:extLst>
              <a:ext uri="{FF2B5EF4-FFF2-40B4-BE49-F238E27FC236}">
                <a16:creationId xmlns:a16="http://schemas.microsoft.com/office/drawing/2014/main" id="{C633EB7E-0A78-740F-DFEB-449675913B7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FE86CF50-3851-2921-9994-E08513131D34}"/>
              </a:ext>
            </a:extLst>
          </p:cNvPr>
          <p:cNvSpPr>
            <a:spLocks noGrp="1"/>
          </p:cNvSpPr>
          <p:nvPr>
            <p:ph type="title"/>
          </p:nvPr>
        </p:nvSpPr>
        <p:spPr/>
        <p:txBody>
          <a:bodyPr/>
          <a:lstStyle/>
          <a:p>
            <a:r>
              <a:rPr lang="sv-SE" err="1"/>
              <a:t>Impact</a:t>
            </a:r>
            <a:r>
              <a:rPr lang="sv-SE"/>
              <a:t> Innovation</a:t>
            </a:r>
          </a:p>
        </p:txBody>
      </p:sp>
      <p:sp>
        <p:nvSpPr>
          <p:cNvPr id="4" name="textruta 3">
            <a:extLst>
              <a:ext uri="{FF2B5EF4-FFF2-40B4-BE49-F238E27FC236}">
                <a16:creationId xmlns:a16="http://schemas.microsoft.com/office/drawing/2014/main" id="{3A75683A-277B-5C99-A692-22F3C9532DBE}"/>
              </a:ext>
            </a:extLst>
          </p:cNvPr>
          <p:cNvSpPr txBox="1"/>
          <p:nvPr/>
        </p:nvSpPr>
        <p:spPr>
          <a:xfrm>
            <a:off x="4394397" y="6488668"/>
            <a:ext cx="6094826" cy="369332"/>
          </a:xfrm>
          <a:prstGeom prst="rect">
            <a:avLst/>
          </a:prstGeom>
          <a:noFill/>
        </p:spPr>
        <p:txBody>
          <a:bodyPr wrap="square">
            <a:spAutoFit/>
          </a:bodyPr>
          <a:lstStyle/>
          <a:p>
            <a:r>
              <a:rPr lang="sv-SE" sz="1800" dirty="0">
                <a:hlinkClick r:id="rId3"/>
              </a:rPr>
              <a:t>https://impactinnovation.se</a:t>
            </a:r>
            <a:r>
              <a:rPr lang="sv-SE" sz="1800" dirty="0"/>
              <a:t> </a:t>
            </a:r>
            <a:endParaRPr lang="sv-SE" dirty="0"/>
          </a:p>
        </p:txBody>
      </p:sp>
    </p:spTree>
    <p:extLst>
      <p:ext uri="{BB962C8B-B14F-4D97-AF65-F5344CB8AC3E}">
        <p14:creationId xmlns:p14="http://schemas.microsoft.com/office/powerpoint/2010/main" val="1956719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ak koppling 4">
            <a:extLst>
              <a:ext uri="{FF2B5EF4-FFF2-40B4-BE49-F238E27FC236}">
                <a16:creationId xmlns:a16="http://schemas.microsoft.com/office/drawing/2014/main" id="{003624F9-E30D-3189-D4E9-CE2C6328D31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4D17E143-E101-C4FB-8FA7-0E7381FC145E}"/>
              </a:ext>
            </a:extLst>
          </p:cNvPr>
          <p:cNvSpPr>
            <a:spLocks noGrp="1"/>
          </p:cNvSpPr>
          <p:nvPr>
            <p:ph type="title"/>
          </p:nvPr>
        </p:nvSpPr>
        <p:spPr>
          <a:xfrm>
            <a:off x="591065" y="897881"/>
            <a:ext cx="6198973" cy="1325563"/>
          </a:xfrm>
        </p:spPr>
        <p:txBody>
          <a:bodyPr>
            <a:normAutofit fontScale="90000"/>
          </a:bodyPr>
          <a:lstStyle/>
          <a:p>
            <a:pPr>
              <a:lnSpc>
                <a:spcPct val="100000"/>
              </a:lnSpc>
            </a:pPr>
            <a:r>
              <a:rPr lang="sv-SE" dirty="0"/>
              <a:t>Exempel på regleringar och styrmedel</a:t>
            </a:r>
          </a:p>
        </p:txBody>
      </p:sp>
      <p:sp>
        <p:nvSpPr>
          <p:cNvPr id="3" name="Platshållare för innehåll 2">
            <a:extLst>
              <a:ext uri="{FF2B5EF4-FFF2-40B4-BE49-F238E27FC236}">
                <a16:creationId xmlns:a16="http://schemas.microsoft.com/office/drawing/2014/main" id="{2D2D886D-DB9C-CB04-ED0F-021BBCE988AE}"/>
              </a:ext>
            </a:extLst>
          </p:cNvPr>
          <p:cNvSpPr>
            <a:spLocks noGrp="1"/>
          </p:cNvSpPr>
          <p:nvPr>
            <p:ph idx="1"/>
          </p:nvPr>
        </p:nvSpPr>
        <p:spPr>
          <a:xfrm>
            <a:off x="591064" y="2387044"/>
            <a:ext cx="5965679" cy="4054216"/>
          </a:xfrm>
        </p:spPr>
        <p:txBody>
          <a:bodyPr>
            <a:normAutofit/>
          </a:bodyPr>
          <a:lstStyle/>
          <a:p>
            <a:pPr>
              <a:lnSpc>
                <a:spcPct val="120000"/>
              </a:lnSpc>
            </a:pPr>
            <a:r>
              <a:rPr lang="sv-SE" sz="2800" dirty="0">
                <a:latin typeface="Arial" panose="020B0604020202020204" pitchFamily="34" charset="0"/>
                <a:ea typeface="MS Gothic" panose="020B0609070205080204" pitchFamily="49" charset="-128"/>
              </a:rPr>
              <a:t>L</a:t>
            </a:r>
            <a:r>
              <a:rPr lang="sv-SE" sz="2800" dirty="0">
                <a:effectLst/>
                <a:latin typeface="Arial" panose="020B0604020202020204" pitchFamily="34" charset="0"/>
                <a:ea typeface="MS Gothic" panose="020B0609070205080204" pitchFamily="49" charset="-128"/>
              </a:rPr>
              <a:t>agar, regler, föreskrifter, tillstånd, prövning, tillsyn, </a:t>
            </a:r>
          </a:p>
          <a:p>
            <a:pPr>
              <a:lnSpc>
                <a:spcPct val="120000"/>
              </a:lnSpc>
            </a:pPr>
            <a:r>
              <a:rPr lang="sv-SE" sz="2800" dirty="0">
                <a:effectLst/>
                <a:latin typeface="Arial" panose="020B0604020202020204" pitchFamily="34" charset="0"/>
                <a:ea typeface="MS Gothic" panose="020B0609070205080204" pitchFamily="49" charset="-128"/>
              </a:rPr>
              <a:t>Standarder och certifieringar. </a:t>
            </a:r>
            <a:endParaRPr lang="sv-SE" sz="2800" dirty="0">
              <a:latin typeface="Arial" panose="020B0604020202020204" pitchFamily="34" charset="0"/>
              <a:ea typeface="MS Gothic" panose="020B0609070205080204" pitchFamily="49" charset="-128"/>
            </a:endParaRPr>
          </a:p>
          <a:p>
            <a:pPr>
              <a:lnSpc>
                <a:spcPct val="120000"/>
              </a:lnSpc>
            </a:pPr>
            <a:r>
              <a:rPr lang="sv-SE" sz="2800" dirty="0">
                <a:effectLst/>
                <a:latin typeface="Arial" panose="020B0604020202020204" pitchFamily="34" charset="0"/>
                <a:ea typeface="MS Gothic" panose="020B0609070205080204" pitchFamily="49" charset="-128"/>
              </a:rPr>
              <a:t>Skatter, avgifter, bidrag, tullar, subventioner och pantsystem. </a:t>
            </a:r>
          </a:p>
          <a:p>
            <a:pPr>
              <a:lnSpc>
                <a:spcPct val="120000"/>
              </a:lnSpc>
            </a:pPr>
            <a:r>
              <a:rPr lang="sv-SE" sz="2800" dirty="0">
                <a:effectLst/>
                <a:latin typeface="Arial" panose="020B0604020202020204" pitchFamily="34" charset="0"/>
                <a:ea typeface="MS Gothic" panose="020B0609070205080204" pitchFamily="49" charset="-128"/>
              </a:rPr>
              <a:t>Strategier, färdplaner och agendor</a:t>
            </a:r>
            <a:endParaRPr lang="sv-SE" sz="2800" dirty="0">
              <a:effectLst/>
              <a:latin typeface="Times New Roman" panose="02020603050405020304" pitchFamily="18" charset="0"/>
              <a:ea typeface="Times New Roman" panose="02020603050405020304" pitchFamily="18" charset="0"/>
            </a:endParaRPr>
          </a:p>
          <a:p>
            <a:pPr marL="0" indent="0">
              <a:lnSpc>
                <a:spcPct val="120000"/>
              </a:lnSpc>
              <a:buNone/>
            </a:pPr>
            <a:endParaRPr lang="sv-SE" b="0" i="0" dirty="0">
              <a:solidFill>
                <a:srgbClr val="121619"/>
              </a:solidFill>
              <a:effectLst>
                <a:outerShdw blurRad="38100" dist="38100" dir="2700000" algn="tl">
                  <a:srgbClr val="000000">
                    <a:alpha val="43137"/>
                  </a:srgbClr>
                </a:outerShdw>
              </a:effectLst>
              <a:highlight>
                <a:srgbClr val="FFFFFF"/>
              </a:highlight>
              <a:latin typeface="TradeGothic"/>
            </a:endParaRPr>
          </a:p>
          <a:p>
            <a:pPr>
              <a:lnSpc>
                <a:spcPct val="120000"/>
              </a:lnSpc>
            </a:pPr>
            <a:endParaRPr lang="sv-SE" dirty="0"/>
          </a:p>
        </p:txBody>
      </p:sp>
      <p:sp>
        <p:nvSpPr>
          <p:cNvPr id="6" name="Underrubrik 5">
            <a:extLst>
              <a:ext uri="{FF2B5EF4-FFF2-40B4-BE49-F238E27FC236}">
                <a16:creationId xmlns:a16="http://schemas.microsoft.com/office/drawing/2014/main" id="{6FD96A2D-54A3-7B84-3C8D-9B4416158904}"/>
              </a:ext>
            </a:extLst>
          </p:cNvPr>
          <p:cNvSpPr>
            <a:spLocks noGrp="1"/>
          </p:cNvSpPr>
          <p:nvPr>
            <p:ph type="subTitle" idx="10"/>
          </p:nvPr>
        </p:nvSpPr>
        <p:spPr/>
        <p:txBody>
          <a:bodyPr/>
          <a:lstStyle/>
          <a:p>
            <a:r>
              <a:rPr lang="sv-SE"/>
              <a:t>Om utlysningen</a:t>
            </a:r>
          </a:p>
        </p:txBody>
      </p:sp>
      <p:pic>
        <p:nvPicPr>
          <p:cNvPr id="11" name="Platshållare för innehåll 10" descr="En bild som visar person, himmel, klädsel, utomhus&#10;&#10;Automatiskt genererad beskrivning">
            <a:extLst>
              <a:ext uri="{FF2B5EF4-FFF2-40B4-BE49-F238E27FC236}">
                <a16:creationId xmlns:a16="http://schemas.microsoft.com/office/drawing/2014/main" id="{24FCA3FA-0087-CDED-FBFA-C17E9FB7346C}"/>
              </a:ext>
            </a:extLst>
          </p:cNvPr>
          <p:cNvPicPr>
            <a:picLocks noGrp="1" noChangeAspect="1"/>
          </p:cNvPicPr>
          <p:nvPr>
            <p:ph idx="11"/>
          </p:nvPr>
        </p:nvPicPr>
        <p:blipFill>
          <a:blip r:embed="rId3"/>
          <a:stretch>
            <a:fillRect/>
          </a:stretch>
        </p:blipFill>
        <p:spPr>
          <a:xfrm>
            <a:off x="6994969" y="2154936"/>
            <a:ext cx="3822192" cy="2548128"/>
          </a:xfrm>
        </p:spPr>
      </p:pic>
    </p:spTree>
    <p:extLst>
      <p:ext uri="{BB962C8B-B14F-4D97-AF65-F5344CB8AC3E}">
        <p14:creationId xmlns:p14="http://schemas.microsoft.com/office/powerpoint/2010/main" val="1890291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ak koppling 4">
            <a:extLst>
              <a:ext uri="{FF2B5EF4-FFF2-40B4-BE49-F238E27FC236}">
                <a16:creationId xmlns:a16="http://schemas.microsoft.com/office/drawing/2014/main" id="{80C66725-7BBA-5858-7132-3CC2C1B823F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4D17E143-E101-C4FB-8FA7-0E7381FC145E}"/>
              </a:ext>
            </a:extLst>
          </p:cNvPr>
          <p:cNvSpPr>
            <a:spLocks noGrp="1"/>
          </p:cNvSpPr>
          <p:nvPr>
            <p:ph type="title"/>
          </p:nvPr>
        </p:nvSpPr>
        <p:spPr>
          <a:xfrm>
            <a:off x="591065" y="897881"/>
            <a:ext cx="6198973" cy="1325563"/>
          </a:xfrm>
        </p:spPr>
        <p:txBody>
          <a:bodyPr>
            <a:normAutofit fontScale="90000"/>
          </a:bodyPr>
          <a:lstStyle/>
          <a:p>
            <a:pPr>
              <a:lnSpc>
                <a:spcPct val="100000"/>
              </a:lnSpc>
            </a:pPr>
            <a:r>
              <a:rPr lang="sv-SE" dirty="0"/>
              <a:t>Varför regleringar och styrmedel?</a:t>
            </a:r>
          </a:p>
        </p:txBody>
      </p:sp>
      <p:sp>
        <p:nvSpPr>
          <p:cNvPr id="3" name="Platshållare för innehåll 2">
            <a:extLst>
              <a:ext uri="{FF2B5EF4-FFF2-40B4-BE49-F238E27FC236}">
                <a16:creationId xmlns:a16="http://schemas.microsoft.com/office/drawing/2014/main" id="{2D2D886D-DB9C-CB04-ED0F-021BBCE988AE}"/>
              </a:ext>
            </a:extLst>
          </p:cNvPr>
          <p:cNvSpPr>
            <a:spLocks noGrp="1"/>
          </p:cNvSpPr>
          <p:nvPr>
            <p:ph idx="1"/>
          </p:nvPr>
        </p:nvSpPr>
        <p:spPr>
          <a:xfrm>
            <a:off x="591064" y="2387044"/>
            <a:ext cx="5965679" cy="4054216"/>
          </a:xfrm>
        </p:spPr>
        <p:txBody>
          <a:bodyPr>
            <a:normAutofit/>
          </a:bodyPr>
          <a:lstStyle/>
          <a:p>
            <a:pPr>
              <a:lnSpc>
                <a:spcPct val="120000"/>
              </a:lnSpc>
              <a:buFont typeface="Wingdings" panose="05000000000000000000" pitchFamily="2" charset="2"/>
              <a:buChar char="Ø"/>
            </a:pPr>
            <a:r>
              <a:rPr lang="sv-SE" sz="1800" dirty="0">
                <a:latin typeface="Arial" panose="020B0604020202020204" pitchFamily="34" charset="0"/>
                <a:ea typeface="Times New Roman" panose="02020603050405020304" pitchFamily="18" charset="0"/>
              </a:rPr>
              <a:t>Kan </a:t>
            </a:r>
            <a:r>
              <a:rPr lang="sv-SE" sz="1800" dirty="0">
                <a:effectLst/>
                <a:latin typeface="Arial" panose="020B0604020202020204" pitchFamily="34" charset="0"/>
                <a:ea typeface="Times New Roman" panose="02020603050405020304" pitchFamily="18" charset="0"/>
              </a:rPr>
              <a:t>ge</a:t>
            </a:r>
            <a:r>
              <a:rPr lang="sv-SE" sz="1800" spc="-20" dirty="0">
                <a:effectLst/>
                <a:latin typeface="Arial" panose="020B0604020202020204" pitchFamily="34" charset="0"/>
                <a:ea typeface="Times New Roman" panose="02020603050405020304" pitchFamily="18" charset="0"/>
              </a:rPr>
              <a:t> </a:t>
            </a:r>
            <a:r>
              <a:rPr lang="sv-SE" sz="1800" dirty="0">
                <a:effectLst/>
                <a:latin typeface="Arial" panose="020B0604020202020204" pitchFamily="34" charset="0"/>
                <a:ea typeface="Times New Roman" panose="02020603050405020304" pitchFamily="18" charset="0"/>
              </a:rPr>
              <a:t>riktning,</a:t>
            </a:r>
            <a:r>
              <a:rPr lang="sv-SE" sz="1800" spc="-15" dirty="0">
                <a:effectLst/>
                <a:latin typeface="Arial" panose="020B0604020202020204" pitchFamily="34" charset="0"/>
                <a:ea typeface="Times New Roman" panose="02020603050405020304" pitchFamily="18" charset="0"/>
              </a:rPr>
              <a:t> </a:t>
            </a:r>
            <a:r>
              <a:rPr lang="sv-SE" sz="1800" dirty="0">
                <a:effectLst/>
                <a:latin typeface="Arial" panose="020B0604020202020204" pitchFamily="34" charset="0"/>
                <a:ea typeface="Times New Roman" panose="02020603050405020304" pitchFamily="18" charset="0"/>
              </a:rPr>
              <a:t>stimulera</a:t>
            </a:r>
            <a:r>
              <a:rPr lang="sv-SE" sz="1800" spc="-20" dirty="0">
                <a:effectLst/>
                <a:latin typeface="Arial" panose="020B0604020202020204" pitchFamily="34" charset="0"/>
                <a:ea typeface="Times New Roman" panose="02020603050405020304" pitchFamily="18" charset="0"/>
              </a:rPr>
              <a:t> </a:t>
            </a:r>
            <a:r>
              <a:rPr lang="sv-SE" sz="1800" dirty="0">
                <a:effectLst/>
                <a:latin typeface="Arial" panose="020B0604020202020204" pitchFamily="34" charset="0"/>
                <a:ea typeface="Times New Roman" panose="02020603050405020304" pitchFamily="18" charset="0"/>
              </a:rPr>
              <a:t>och</a:t>
            </a:r>
            <a:r>
              <a:rPr lang="sv-SE" sz="1800" spc="-15" dirty="0">
                <a:effectLst/>
                <a:latin typeface="Arial" panose="020B0604020202020204" pitchFamily="34" charset="0"/>
                <a:ea typeface="Times New Roman" panose="02020603050405020304" pitchFamily="18" charset="0"/>
              </a:rPr>
              <a:t> </a:t>
            </a:r>
            <a:r>
              <a:rPr lang="sv-SE" sz="1800" dirty="0">
                <a:effectLst/>
                <a:latin typeface="Arial" panose="020B0604020202020204" pitchFamily="34" charset="0"/>
                <a:ea typeface="Times New Roman" panose="02020603050405020304" pitchFamily="18" charset="0"/>
              </a:rPr>
              <a:t>påskynda</a:t>
            </a:r>
            <a:r>
              <a:rPr lang="sv-SE" sz="1800" spc="-20" dirty="0">
                <a:effectLst/>
                <a:latin typeface="Arial" panose="020B0604020202020204" pitchFamily="34" charset="0"/>
                <a:ea typeface="Times New Roman" panose="02020603050405020304" pitchFamily="18" charset="0"/>
              </a:rPr>
              <a:t> </a:t>
            </a:r>
            <a:r>
              <a:rPr lang="sv-SE" sz="1800" dirty="0">
                <a:effectLst/>
                <a:latin typeface="Arial" panose="020B0604020202020204" pitchFamily="34" charset="0"/>
                <a:ea typeface="Times New Roman" panose="02020603050405020304" pitchFamily="18" charset="0"/>
              </a:rPr>
              <a:t>insatser</a:t>
            </a:r>
            <a:r>
              <a:rPr lang="sv-SE" sz="1800" spc="-15" dirty="0">
                <a:effectLst/>
                <a:latin typeface="Arial" panose="020B0604020202020204" pitchFamily="34" charset="0"/>
                <a:ea typeface="Times New Roman" panose="02020603050405020304" pitchFamily="18" charset="0"/>
              </a:rPr>
              <a:t> </a:t>
            </a:r>
            <a:r>
              <a:rPr lang="sv-SE" sz="1800" dirty="0">
                <a:effectLst/>
                <a:latin typeface="Arial" panose="020B0604020202020204" pitchFamily="34" charset="0"/>
                <a:ea typeface="Times New Roman" panose="02020603050405020304" pitchFamily="18" charset="0"/>
              </a:rPr>
              <a:t>för</a:t>
            </a:r>
            <a:r>
              <a:rPr lang="sv-SE" sz="1800" spc="-15" dirty="0">
                <a:effectLst/>
                <a:latin typeface="Arial" panose="020B0604020202020204" pitchFamily="34" charset="0"/>
                <a:ea typeface="Times New Roman" panose="02020603050405020304" pitchFamily="18" charset="0"/>
              </a:rPr>
              <a:t> hållbar omställning</a:t>
            </a:r>
            <a:endParaRPr lang="sv-SE" sz="1800" dirty="0">
              <a:effectLst/>
              <a:latin typeface="Arial" panose="020B0604020202020204" pitchFamily="34" charset="0"/>
              <a:ea typeface="Times New Roman" panose="02020603050405020304" pitchFamily="18" charset="0"/>
            </a:endParaRPr>
          </a:p>
          <a:p>
            <a:pPr>
              <a:lnSpc>
                <a:spcPct val="120000"/>
              </a:lnSpc>
              <a:buFont typeface="Wingdings" panose="05000000000000000000" pitchFamily="2" charset="2"/>
              <a:buChar char="Ø"/>
            </a:pPr>
            <a:r>
              <a:rPr lang="sv-SE" sz="1800" dirty="0">
                <a:effectLst/>
                <a:latin typeface="Arial" panose="020B0604020202020204" pitchFamily="34" charset="0"/>
                <a:ea typeface="Times New Roman" panose="02020603050405020304" pitchFamily="18" charset="0"/>
              </a:rPr>
              <a:t>Brist på eller felutformade </a:t>
            </a:r>
            <a:r>
              <a:rPr lang="sv-SE" sz="1800" dirty="0">
                <a:latin typeface="Arial" panose="020B0604020202020204" pitchFamily="34" charset="0"/>
                <a:ea typeface="Times New Roman" panose="02020603050405020304" pitchFamily="18" charset="0"/>
              </a:rPr>
              <a:t>regleringar och styrmedel </a:t>
            </a:r>
            <a:r>
              <a:rPr lang="sv-SE" sz="1800" dirty="0">
                <a:effectLst/>
                <a:latin typeface="Arial" panose="020B0604020202020204" pitchFamily="34" charset="0"/>
                <a:ea typeface="Arial Unicode MS"/>
              </a:rPr>
              <a:t>medföra svaga incitament, hinder, oönskade beteenden eller påverka konkurrenskraft för svensk/europeisk industri.</a:t>
            </a:r>
          </a:p>
          <a:p>
            <a:pPr>
              <a:lnSpc>
                <a:spcPct val="120000"/>
              </a:lnSpc>
              <a:buFont typeface="Wingdings" panose="05000000000000000000" pitchFamily="2" charset="2"/>
              <a:buChar char="Ø"/>
            </a:pPr>
            <a:r>
              <a:rPr lang="sv-SE" sz="1800" dirty="0">
                <a:effectLst/>
                <a:latin typeface="Arial" panose="020B0604020202020204" pitchFamily="34" charset="0"/>
                <a:ea typeface="Arial Unicode MS"/>
              </a:rPr>
              <a:t>Oklara spelregler motverkar långsiktiga investeringar för hållbar omställning.</a:t>
            </a:r>
            <a:r>
              <a:rPr lang="sv-SE" sz="1800" dirty="0">
                <a:effectLst/>
                <a:latin typeface="Arial" panose="020B0604020202020204" pitchFamily="34" charset="0"/>
                <a:ea typeface="MS Gothic" panose="020B0609070205080204" pitchFamily="49" charset="-128"/>
              </a:rPr>
              <a:t> </a:t>
            </a:r>
          </a:p>
          <a:p>
            <a:pPr>
              <a:lnSpc>
                <a:spcPct val="120000"/>
              </a:lnSpc>
              <a:buFont typeface="Wingdings" panose="05000000000000000000" pitchFamily="2" charset="2"/>
              <a:buChar char="Ø"/>
            </a:pPr>
            <a:r>
              <a:rPr lang="sv-SE" sz="1800" dirty="0">
                <a:latin typeface="Arial" panose="020B0604020202020204" pitchFamily="34" charset="0"/>
                <a:ea typeface="MS Gothic" panose="020B0609070205080204" pitchFamily="49" charset="-128"/>
              </a:rPr>
              <a:t>Mål- och intressekonflikter leda till spänningar mellan grupper och regioner.</a:t>
            </a:r>
          </a:p>
          <a:p>
            <a:pPr>
              <a:lnSpc>
                <a:spcPct val="120000"/>
              </a:lnSpc>
              <a:buFont typeface="Wingdings" panose="05000000000000000000" pitchFamily="2" charset="2"/>
              <a:buChar char="Ø"/>
            </a:pPr>
            <a:endParaRPr lang="sv-SE" sz="1800" dirty="0">
              <a:effectLst/>
              <a:latin typeface="Times New Roman" panose="02020603050405020304" pitchFamily="18" charset="0"/>
              <a:ea typeface="Times New Roman" panose="02020603050405020304" pitchFamily="18" charset="0"/>
            </a:endParaRPr>
          </a:p>
          <a:p>
            <a:pPr marL="0" indent="0">
              <a:lnSpc>
                <a:spcPct val="120000"/>
              </a:lnSpc>
              <a:buNone/>
            </a:pPr>
            <a:endParaRPr lang="sv-SE" dirty="0">
              <a:solidFill>
                <a:srgbClr val="121619"/>
              </a:solidFill>
              <a:effectLst>
                <a:outerShdw blurRad="38100" dist="38100" dir="2700000" algn="tl">
                  <a:srgbClr val="000000">
                    <a:alpha val="43137"/>
                  </a:srgbClr>
                </a:outerShdw>
              </a:effectLst>
              <a:highlight>
                <a:srgbClr val="FFFFFF"/>
              </a:highlight>
              <a:latin typeface="TradeGothic"/>
            </a:endParaRPr>
          </a:p>
        </p:txBody>
      </p:sp>
      <p:sp>
        <p:nvSpPr>
          <p:cNvPr id="6" name="Underrubrik 5">
            <a:extLst>
              <a:ext uri="{FF2B5EF4-FFF2-40B4-BE49-F238E27FC236}">
                <a16:creationId xmlns:a16="http://schemas.microsoft.com/office/drawing/2014/main" id="{6FD96A2D-54A3-7B84-3C8D-9B4416158904}"/>
              </a:ext>
            </a:extLst>
          </p:cNvPr>
          <p:cNvSpPr>
            <a:spLocks noGrp="1"/>
          </p:cNvSpPr>
          <p:nvPr>
            <p:ph type="subTitle" idx="10"/>
          </p:nvPr>
        </p:nvSpPr>
        <p:spPr/>
        <p:txBody>
          <a:bodyPr/>
          <a:lstStyle/>
          <a:p>
            <a:r>
              <a:rPr lang="sv-SE"/>
              <a:t>Om utlysningen</a:t>
            </a:r>
          </a:p>
        </p:txBody>
      </p:sp>
      <p:pic>
        <p:nvPicPr>
          <p:cNvPr id="11" name="Platshållare för innehåll 10" descr="En bild som visar person, himmel, klädsel, utomhus&#10;&#10;Automatiskt genererad beskrivning">
            <a:extLst>
              <a:ext uri="{FF2B5EF4-FFF2-40B4-BE49-F238E27FC236}">
                <a16:creationId xmlns:a16="http://schemas.microsoft.com/office/drawing/2014/main" id="{24FCA3FA-0087-CDED-FBFA-C17E9FB7346C}"/>
              </a:ext>
            </a:extLst>
          </p:cNvPr>
          <p:cNvPicPr>
            <a:picLocks noGrp="1" noChangeAspect="1"/>
          </p:cNvPicPr>
          <p:nvPr>
            <p:ph idx="11"/>
          </p:nvPr>
        </p:nvPicPr>
        <p:blipFill>
          <a:blip r:embed="rId3"/>
          <a:stretch>
            <a:fillRect/>
          </a:stretch>
        </p:blipFill>
        <p:spPr>
          <a:xfrm>
            <a:off x="6994969" y="2154936"/>
            <a:ext cx="3822192" cy="2548128"/>
          </a:xfrm>
        </p:spPr>
      </p:pic>
    </p:spTree>
    <p:extLst>
      <p:ext uri="{BB962C8B-B14F-4D97-AF65-F5344CB8AC3E}">
        <p14:creationId xmlns:p14="http://schemas.microsoft.com/office/powerpoint/2010/main" val="2808266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Rak koppling 2">
            <a:extLst>
              <a:ext uri="{FF2B5EF4-FFF2-40B4-BE49-F238E27FC236}">
                <a16:creationId xmlns:a16="http://schemas.microsoft.com/office/drawing/2014/main" id="{E091CBBE-0A59-16ED-E2FD-3E683B4B60A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8E4D229C-D7B0-CC87-F49E-0E4BB69A63EB}"/>
              </a:ext>
            </a:extLst>
          </p:cNvPr>
          <p:cNvSpPr>
            <a:spLocks noGrp="1"/>
          </p:cNvSpPr>
          <p:nvPr>
            <p:ph type="title"/>
          </p:nvPr>
        </p:nvSpPr>
        <p:spPr/>
        <p:txBody>
          <a:bodyPr/>
          <a:lstStyle/>
          <a:p>
            <a:r>
              <a:rPr lang="sv-SE"/>
              <a:t>Vad vill vi åstadkomma med erbjudandet?</a:t>
            </a:r>
            <a:br>
              <a:rPr lang="sv-SE"/>
            </a:br>
            <a:endParaRPr lang="sv-SE"/>
          </a:p>
        </p:txBody>
      </p:sp>
      <p:sp>
        <p:nvSpPr>
          <p:cNvPr id="5" name="Platshållare för text 4">
            <a:extLst>
              <a:ext uri="{FF2B5EF4-FFF2-40B4-BE49-F238E27FC236}">
                <a16:creationId xmlns:a16="http://schemas.microsoft.com/office/drawing/2014/main" id="{7524493B-28EA-D856-2CEC-1F7D7B4BFAD2}"/>
              </a:ext>
            </a:extLst>
          </p:cNvPr>
          <p:cNvSpPr>
            <a:spLocks noGrp="1"/>
          </p:cNvSpPr>
          <p:nvPr>
            <p:ph type="body" sz="quarter" idx="10"/>
          </p:nvPr>
        </p:nvSpPr>
        <p:spPr/>
        <p:txBody>
          <a:bodyPr/>
          <a:lstStyle/>
          <a:p>
            <a:r>
              <a:rPr lang="sv-SE"/>
              <a:t>resultat- och effektmål</a:t>
            </a:r>
          </a:p>
        </p:txBody>
      </p:sp>
    </p:spTree>
    <p:extLst>
      <p:ext uri="{BB962C8B-B14F-4D97-AF65-F5344CB8AC3E}">
        <p14:creationId xmlns:p14="http://schemas.microsoft.com/office/powerpoint/2010/main" val="4047963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ak koppling 4">
            <a:extLst>
              <a:ext uri="{FF2B5EF4-FFF2-40B4-BE49-F238E27FC236}">
                <a16:creationId xmlns:a16="http://schemas.microsoft.com/office/drawing/2014/main" id="{B62F60B5-3B95-93DC-A5EC-49F52FE9D02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4D17E143-E101-C4FB-8FA7-0E7381FC145E}"/>
              </a:ext>
            </a:extLst>
          </p:cNvPr>
          <p:cNvSpPr>
            <a:spLocks noGrp="1"/>
          </p:cNvSpPr>
          <p:nvPr>
            <p:ph type="title"/>
          </p:nvPr>
        </p:nvSpPr>
        <p:spPr>
          <a:xfrm>
            <a:off x="591065" y="897881"/>
            <a:ext cx="6198973" cy="1325563"/>
          </a:xfrm>
        </p:spPr>
        <p:txBody>
          <a:bodyPr>
            <a:normAutofit/>
          </a:bodyPr>
          <a:lstStyle/>
          <a:p>
            <a:pPr marL="0" indent="0" algn="l">
              <a:buNone/>
            </a:pPr>
            <a:r>
              <a:rPr lang="sv-SE" dirty="0">
                <a:solidFill>
                  <a:srgbClr val="121619"/>
                </a:solidFill>
                <a:highlight>
                  <a:srgbClr val="FFFFFF"/>
                </a:highlight>
                <a:latin typeface="TradeGothic"/>
              </a:rPr>
              <a:t>Resul</a:t>
            </a:r>
            <a:r>
              <a:rPr lang="sv-SE" sz="4400" b="1" i="0" dirty="0">
                <a:solidFill>
                  <a:srgbClr val="121619"/>
                </a:solidFill>
                <a:effectLst/>
                <a:highlight>
                  <a:srgbClr val="FFFFFF"/>
                </a:highlight>
                <a:latin typeface="TradeGothic"/>
              </a:rPr>
              <a:t>tatmål</a:t>
            </a:r>
          </a:p>
        </p:txBody>
      </p:sp>
      <p:sp>
        <p:nvSpPr>
          <p:cNvPr id="3" name="Platshållare för innehåll 2">
            <a:extLst>
              <a:ext uri="{FF2B5EF4-FFF2-40B4-BE49-F238E27FC236}">
                <a16:creationId xmlns:a16="http://schemas.microsoft.com/office/drawing/2014/main" id="{2D2D886D-DB9C-CB04-ED0F-021BBCE988AE}"/>
              </a:ext>
            </a:extLst>
          </p:cNvPr>
          <p:cNvSpPr>
            <a:spLocks noGrp="1"/>
          </p:cNvSpPr>
          <p:nvPr>
            <p:ph idx="1"/>
          </p:nvPr>
        </p:nvSpPr>
        <p:spPr>
          <a:xfrm>
            <a:off x="591064" y="2387044"/>
            <a:ext cx="5965679" cy="4054216"/>
          </a:xfrm>
        </p:spPr>
        <p:txBody>
          <a:bodyPr>
            <a:noAutofit/>
          </a:bodyPr>
          <a:lstStyle/>
          <a:p>
            <a:pPr marL="342900" lvl="0" indent="-342900" fontAlgn="base">
              <a:lnSpc>
                <a:spcPct val="100000"/>
              </a:lnSpc>
              <a:spcAft>
                <a:spcPts val="600"/>
              </a:spcAft>
              <a:buSzPts val="1000"/>
              <a:buFont typeface="Symbol" panose="05050102010706020507" pitchFamily="18" charset="2"/>
              <a:buChar char=""/>
              <a:tabLst>
                <a:tab pos="1285240" algn="l"/>
                <a:tab pos="2080260" algn="l"/>
              </a:tabLst>
            </a:pPr>
            <a:r>
              <a:rPr lang="sv-SE" dirty="0">
                <a:solidFill>
                  <a:srgbClr val="121619"/>
                </a:solidFill>
                <a:effectLst/>
                <a:latin typeface="Arial" panose="020B0604020202020204" pitchFamily="34" charset="0"/>
                <a:ea typeface="Calibri" panose="020F0502020204030204" pitchFamily="34" charset="0"/>
              </a:rPr>
              <a:t>Kunskap med potential att bidra med </a:t>
            </a:r>
            <a:r>
              <a:rPr lang="sv-SE" b="1" dirty="0">
                <a:solidFill>
                  <a:srgbClr val="121619"/>
                </a:solidFill>
                <a:effectLst/>
                <a:latin typeface="Arial" panose="020B0604020202020204" pitchFamily="34" charset="0"/>
                <a:ea typeface="Calibri" panose="020F0502020204030204" pitchFamily="34" charset="0"/>
              </a:rPr>
              <a:t>underlag </a:t>
            </a:r>
            <a:r>
              <a:rPr lang="sv-SE" dirty="0">
                <a:solidFill>
                  <a:srgbClr val="121619"/>
                </a:solidFill>
                <a:effectLst/>
                <a:latin typeface="Arial" panose="020B0604020202020204" pitchFamily="34" charset="0"/>
                <a:ea typeface="Calibri" panose="020F0502020204030204" pitchFamily="34" charset="0"/>
              </a:rPr>
              <a:t>till utveckling av </a:t>
            </a:r>
            <a:r>
              <a:rPr lang="sv-SE" b="1" dirty="0">
                <a:solidFill>
                  <a:srgbClr val="121619"/>
                </a:solidFill>
                <a:effectLst/>
                <a:latin typeface="Arial" panose="020B0604020202020204" pitchFamily="34" charset="0"/>
                <a:ea typeface="Calibri" panose="020F0502020204030204" pitchFamily="34" charset="0"/>
              </a:rPr>
              <a:t>regleringar och styrmedel</a:t>
            </a:r>
            <a:r>
              <a:rPr lang="sv-SE" dirty="0">
                <a:solidFill>
                  <a:srgbClr val="121619"/>
                </a:solidFill>
                <a:effectLst/>
                <a:latin typeface="Arial" panose="020B0604020202020204" pitchFamily="34" charset="0"/>
                <a:ea typeface="Calibri" panose="020F0502020204030204" pitchFamily="34" charset="0"/>
              </a:rPr>
              <a:t> med relevans för hållbar omställning inklusive potentiella </a:t>
            </a:r>
            <a:r>
              <a:rPr lang="sv-SE" b="1" dirty="0">
                <a:solidFill>
                  <a:srgbClr val="121619"/>
                </a:solidFill>
                <a:effectLst/>
                <a:latin typeface="Arial" panose="020B0604020202020204" pitchFamily="34" charset="0"/>
                <a:ea typeface="Calibri" panose="020F0502020204030204" pitchFamily="34" charset="0"/>
              </a:rPr>
              <a:t>effekter på social och regional jämlikhet</a:t>
            </a:r>
            <a:r>
              <a:rPr lang="sv-SE" dirty="0">
                <a:solidFill>
                  <a:srgbClr val="121619"/>
                </a:solidFill>
                <a:effectLst/>
                <a:latin typeface="Arial" panose="020B0604020202020204" pitchFamily="34" charset="0"/>
                <a:ea typeface="Calibri" panose="020F0502020204030204" pitchFamily="34" charset="0"/>
              </a:rPr>
              <a:t>. </a:t>
            </a:r>
          </a:p>
          <a:p>
            <a:pPr marL="342900" lvl="0" indent="-342900" fontAlgn="base">
              <a:lnSpc>
                <a:spcPct val="100000"/>
              </a:lnSpc>
              <a:spcAft>
                <a:spcPts val="600"/>
              </a:spcAft>
              <a:buSzPts val="1000"/>
              <a:buFont typeface="Symbol" panose="05050102010706020507" pitchFamily="18" charset="2"/>
              <a:buChar char=""/>
              <a:tabLst>
                <a:tab pos="1285240" algn="l"/>
                <a:tab pos="2080260" algn="l"/>
              </a:tabLst>
            </a:pPr>
            <a:r>
              <a:rPr lang="sv-SE" dirty="0">
                <a:solidFill>
                  <a:srgbClr val="121619"/>
                </a:solidFill>
                <a:effectLst/>
                <a:latin typeface="Arial" panose="020B0604020202020204" pitchFamily="34" charset="0"/>
                <a:ea typeface="MS Mincho" panose="02020609040205080304" pitchFamily="49" charset="-128"/>
              </a:rPr>
              <a:t>Kunskap om </a:t>
            </a:r>
            <a:r>
              <a:rPr lang="sv-SE" b="1" dirty="0">
                <a:solidFill>
                  <a:srgbClr val="121619"/>
                </a:solidFill>
                <a:effectLst/>
                <a:latin typeface="Arial" panose="020B0604020202020204" pitchFamily="34" charset="0"/>
                <a:ea typeface="MS Mincho" panose="02020609040205080304" pitchFamily="49" charset="-128"/>
              </a:rPr>
              <a:t>mål- och intressekonflikter </a:t>
            </a:r>
            <a:r>
              <a:rPr lang="sv-SE" dirty="0">
                <a:solidFill>
                  <a:srgbClr val="121619"/>
                </a:solidFill>
                <a:effectLst/>
                <a:latin typeface="Arial" panose="020B0604020202020204" pitchFamily="34" charset="0"/>
                <a:ea typeface="MS Mincho" panose="02020609040205080304" pitchFamily="49" charset="-128"/>
              </a:rPr>
              <a:t>samt ökad förståelse för effekter på </a:t>
            </a:r>
            <a:r>
              <a:rPr lang="sv-SE" b="1" dirty="0">
                <a:solidFill>
                  <a:srgbClr val="121619"/>
                </a:solidFill>
                <a:effectLst/>
                <a:latin typeface="Arial" panose="020B0604020202020204" pitchFamily="34" charset="0"/>
                <a:ea typeface="MS Mincho" panose="02020609040205080304" pitchFamily="49" charset="-128"/>
              </a:rPr>
              <a:t>industrins globala konkurrenskraft</a:t>
            </a:r>
            <a:r>
              <a:rPr lang="sv-SE" dirty="0">
                <a:solidFill>
                  <a:srgbClr val="121619"/>
                </a:solidFill>
                <a:effectLst/>
                <a:latin typeface="Arial" panose="020B0604020202020204" pitchFamily="34" charset="0"/>
                <a:ea typeface="MS Mincho" panose="02020609040205080304" pitchFamily="49" charset="-128"/>
              </a:rPr>
              <a:t> av nuvarande och kommande regleringar och styrmedel.</a:t>
            </a:r>
            <a:endParaRPr lang="sv-SE" dirty="0">
              <a:solidFill>
                <a:srgbClr val="121619"/>
              </a:solidFill>
              <a:effectLst/>
              <a:latin typeface="Arial" panose="020B0604020202020204" pitchFamily="34" charset="0"/>
              <a:ea typeface="Calibri" panose="020F0502020204030204" pitchFamily="34" charset="0"/>
            </a:endParaRPr>
          </a:p>
          <a:p>
            <a:pPr marL="342900" lvl="0" indent="-342900" fontAlgn="base">
              <a:lnSpc>
                <a:spcPct val="100000"/>
              </a:lnSpc>
              <a:spcAft>
                <a:spcPts val="600"/>
              </a:spcAft>
              <a:buSzPts val="1000"/>
              <a:buFont typeface="Symbol" panose="05050102010706020507" pitchFamily="18" charset="2"/>
              <a:buChar char=""/>
              <a:tabLst>
                <a:tab pos="1285240" algn="l"/>
                <a:tab pos="2080260" algn="l"/>
              </a:tabLst>
            </a:pPr>
            <a:r>
              <a:rPr lang="sv-SE" b="1" dirty="0">
                <a:solidFill>
                  <a:srgbClr val="121619"/>
                </a:solidFill>
                <a:effectLst/>
                <a:latin typeface="Arial" panose="020B0604020202020204" pitchFamily="34" charset="0"/>
                <a:ea typeface="MS Mincho" panose="02020609040205080304" pitchFamily="49" charset="-128"/>
              </a:rPr>
              <a:t>Plan</a:t>
            </a:r>
            <a:r>
              <a:rPr lang="sv-SE" dirty="0">
                <a:solidFill>
                  <a:srgbClr val="121619"/>
                </a:solidFill>
                <a:effectLst/>
                <a:latin typeface="Arial" panose="020B0604020202020204" pitchFamily="34" charset="0"/>
                <a:ea typeface="MS Mincho" panose="02020609040205080304" pitchFamily="49" charset="-128"/>
              </a:rPr>
              <a:t> för fortsatt </a:t>
            </a:r>
            <a:r>
              <a:rPr lang="sv-SE" b="1" dirty="0">
                <a:solidFill>
                  <a:srgbClr val="121619"/>
                </a:solidFill>
                <a:effectLst/>
                <a:latin typeface="Arial" panose="020B0604020202020204" pitchFamily="34" charset="0"/>
                <a:ea typeface="MS Mincho" panose="02020609040205080304" pitchFamily="49" charset="-128"/>
              </a:rPr>
              <a:t>nyttiggörande</a:t>
            </a:r>
            <a:r>
              <a:rPr lang="sv-SE" dirty="0">
                <a:solidFill>
                  <a:srgbClr val="121619"/>
                </a:solidFill>
                <a:effectLst/>
                <a:latin typeface="Arial" panose="020B0604020202020204" pitchFamily="34" charset="0"/>
                <a:ea typeface="MS Mincho" panose="02020609040205080304" pitchFamily="49" charset="-128"/>
              </a:rPr>
              <a:t> av projektresultaten efter projekttidens slut.</a:t>
            </a:r>
            <a:endParaRPr lang="sv-SE" dirty="0">
              <a:solidFill>
                <a:srgbClr val="121619"/>
              </a:solidFill>
              <a:effectLst/>
              <a:latin typeface="Arial" panose="020B0604020202020204" pitchFamily="34" charset="0"/>
              <a:ea typeface="Calibri" panose="020F0502020204030204" pitchFamily="34" charset="0"/>
            </a:endParaRPr>
          </a:p>
          <a:p>
            <a:pPr marL="0" indent="0" algn="l">
              <a:lnSpc>
                <a:spcPct val="100000"/>
              </a:lnSpc>
              <a:buNone/>
            </a:pPr>
            <a:endParaRPr lang="sv-SE" sz="1400" b="0" i="0" dirty="0">
              <a:solidFill>
                <a:srgbClr val="000000"/>
              </a:solidFill>
              <a:effectLst>
                <a:outerShdw blurRad="38100" dist="38100" dir="2700000" algn="tl">
                  <a:srgbClr val="000000">
                    <a:alpha val="43137"/>
                  </a:srgbClr>
                </a:outerShdw>
              </a:effectLst>
              <a:highlight>
                <a:srgbClr val="FFFFFF"/>
              </a:highlight>
              <a:latin typeface="TradeGothic"/>
            </a:endParaRPr>
          </a:p>
        </p:txBody>
      </p:sp>
      <p:sp>
        <p:nvSpPr>
          <p:cNvPr id="6" name="Underrubrik 5">
            <a:extLst>
              <a:ext uri="{FF2B5EF4-FFF2-40B4-BE49-F238E27FC236}">
                <a16:creationId xmlns:a16="http://schemas.microsoft.com/office/drawing/2014/main" id="{6FD96A2D-54A3-7B84-3C8D-9B4416158904}"/>
              </a:ext>
            </a:extLst>
          </p:cNvPr>
          <p:cNvSpPr>
            <a:spLocks noGrp="1"/>
          </p:cNvSpPr>
          <p:nvPr>
            <p:ph type="subTitle" idx="10"/>
          </p:nvPr>
        </p:nvSpPr>
        <p:spPr/>
        <p:txBody>
          <a:bodyPr/>
          <a:lstStyle/>
          <a:p>
            <a:r>
              <a:rPr lang="sv-SE"/>
              <a:t>Om utlysningen</a:t>
            </a:r>
          </a:p>
        </p:txBody>
      </p:sp>
      <p:pic>
        <p:nvPicPr>
          <p:cNvPr id="11" name="Platshållare för innehåll 10" descr="En bild som visar person, himmel, klädsel, utomhus&#10;&#10;Automatiskt genererad beskrivning">
            <a:extLst>
              <a:ext uri="{FF2B5EF4-FFF2-40B4-BE49-F238E27FC236}">
                <a16:creationId xmlns:a16="http://schemas.microsoft.com/office/drawing/2014/main" id="{24FCA3FA-0087-CDED-FBFA-C17E9FB7346C}"/>
              </a:ext>
            </a:extLst>
          </p:cNvPr>
          <p:cNvPicPr>
            <a:picLocks noGrp="1" noChangeAspect="1"/>
          </p:cNvPicPr>
          <p:nvPr>
            <p:ph idx="11"/>
          </p:nvPr>
        </p:nvPicPr>
        <p:blipFill>
          <a:blip r:embed="rId3"/>
          <a:stretch>
            <a:fillRect/>
          </a:stretch>
        </p:blipFill>
        <p:spPr>
          <a:xfrm>
            <a:off x="6994969" y="2154936"/>
            <a:ext cx="3822192" cy="2548128"/>
          </a:xfrm>
        </p:spPr>
      </p:pic>
    </p:spTree>
    <p:extLst>
      <p:ext uri="{BB962C8B-B14F-4D97-AF65-F5344CB8AC3E}">
        <p14:creationId xmlns:p14="http://schemas.microsoft.com/office/powerpoint/2010/main" val="2469038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ak koppling 4">
            <a:extLst>
              <a:ext uri="{FF2B5EF4-FFF2-40B4-BE49-F238E27FC236}">
                <a16:creationId xmlns:a16="http://schemas.microsoft.com/office/drawing/2014/main" id="{705700B8-0826-CB39-2575-3F1455D628A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4D17E143-E101-C4FB-8FA7-0E7381FC145E}"/>
              </a:ext>
            </a:extLst>
          </p:cNvPr>
          <p:cNvSpPr>
            <a:spLocks noGrp="1"/>
          </p:cNvSpPr>
          <p:nvPr>
            <p:ph type="title"/>
          </p:nvPr>
        </p:nvSpPr>
        <p:spPr>
          <a:xfrm>
            <a:off x="591065" y="897881"/>
            <a:ext cx="6908773" cy="1325563"/>
          </a:xfrm>
        </p:spPr>
        <p:txBody>
          <a:bodyPr>
            <a:normAutofit/>
          </a:bodyPr>
          <a:lstStyle/>
          <a:p>
            <a:pPr marL="0" indent="0" algn="l">
              <a:buNone/>
            </a:pPr>
            <a:r>
              <a:rPr lang="sv-SE" dirty="0">
                <a:solidFill>
                  <a:srgbClr val="121619"/>
                </a:solidFill>
                <a:highlight>
                  <a:srgbClr val="FFFFFF"/>
                </a:highlight>
                <a:latin typeface="TradeGothic"/>
              </a:rPr>
              <a:t>E</a:t>
            </a:r>
            <a:r>
              <a:rPr lang="sv-SE" sz="4400" b="1" i="0" dirty="0">
                <a:solidFill>
                  <a:srgbClr val="121619"/>
                </a:solidFill>
                <a:effectLst/>
                <a:highlight>
                  <a:srgbClr val="FFFFFF"/>
                </a:highlight>
                <a:latin typeface="TradeGothic"/>
              </a:rPr>
              <a:t>ffektmål</a:t>
            </a:r>
          </a:p>
        </p:txBody>
      </p:sp>
      <p:sp>
        <p:nvSpPr>
          <p:cNvPr id="3" name="Platshållare för innehåll 2">
            <a:extLst>
              <a:ext uri="{FF2B5EF4-FFF2-40B4-BE49-F238E27FC236}">
                <a16:creationId xmlns:a16="http://schemas.microsoft.com/office/drawing/2014/main" id="{2D2D886D-DB9C-CB04-ED0F-021BBCE988AE}"/>
              </a:ext>
            </a:extLst>
          </p:cNvPr>
          <p:cNvSpPr>
            <a:spLocks noGrp="1"/>
          </p:cNvSpPr>
          <p:nvPr>
            <p:ph idx="1"/>
          </p:nvPr>
        </p:nvSpPr>
        <p:spPr>
          <a:xfrm>
            <a:off x="591064" y="2387044"/>
            <a:ext cx="5965679" cy="4054216"/>
          </a:xfrm>
        </p:spPr>
        <p:txBody>
          <a:bodyPr>
            <a:normAutofit/>
          </a:bodyPr>
          <a:lstStyle/>
          <a:p>
            <a:pPr lvl="1">
              <a:lnSpc>
                <a:spcPct val="100000"/>
              </a:lnSpc>
              <a:spcBef>
                <a:spcPts val="5"/>
              </a:spcBef>
              <a:spcAft>
                <a:spcPts val="600"/>
              </a:spcAft>
              <a:buSzPts val="1000"/>
              <a:buFont typeface="Wingdings" panose="05000000000000000000" pitchFamily="2" charset="2"/>
              <a:buChar char="Ø"/>
              <a:tabLst>
                <a:tab pos="1004570" algn="l"/>
              </a:tabLst>
            </a:pPr>
            <a:r>
              <a:rPr lang="sv-SE" sz="2000" spc="0" dirty="0">
                <a:solidFill>
                  <a:srgbClr val="000000"/>
                </a:solidFill>
                <a:effectLst/>
                <a:latin typeface="Arial" panose="020B0604020202020204" pitchFamily="34" charset="0"/>
                <a:ea typeface="Times New Roman" panose="02020603050405020304" pitchFamily="18" charset="0"/>
                <a:cs typeface="Symbol" panose="05050102010706020507" pitchFamily="18" charset="2"/>
              </a:rPr>
              <a:t>Regleringar och styrmedel som </a:t>
            </a:r>
            <a:r>
              <a:rPr lang="sv-SE" sz="2000" b="1" spc="0" dirty="0">
                <a:solidFill>
                  <a:srgbClr val="000000"/>
                </a:solidFill>
                <a:effectLst/>
                <a:latin typeface="Arial" panose="020B0604020202020204" pitchFamily="34" charset="0"/>
                <a:ea typeface="Times New Roman" panose="02020603050405020304" pitchFamily="18" charset="0"/>
                <a:cs typeface="Symbol" panose="05050102010706020507" pitchFamily="18" charset="2"/>
              </a:rPr>
              <a:t>främjar</a:t>
            </a:r>
            <a:r>
              <a:rPr lang="sv-SE" sz="2000" spc="0" dirty="0">
                <a:solidFill>
                  <a:srgbClr val="000000"/>
                </a:solidFill>
                <a:effectLst/>
                <a:latin typeface="Arial" panose="020B0604020202020204" pitchFamily="34" charset="0"/>
                <a:ea typeface="Times New Roman" panose="02020603050405020304" pitchFamily="18" charset="0"/>
                <a:cs typeface="Symbol" panose="05050102010706020507" pitchFamily="18" charset="2"/>
              </a:rPr>
              <a:t> Net </a:t>
            </a:r>
            <a:r>
              <a:rPr lang="sv-SE" sz="2000" spc="0" dirty="0" err="1">
                <a:solidFill>
                  <a:srgbClr val="000000"/>
                </a:solidFill>
                <a:effectLst/>
                <a:latin typeface="Arial" panose="020B0604020202020204" pitchFamily="34" charset="0"/>
                <a:ea typeface="Times New Roman" panose="02020603050405020304" pitchFamily="18" charset="0"/>
                <a:cs typeface="Symbol" panose="05050102010706020507" pitchFamily="18" charset="2"/>
              </a:rPr>
              <a:t>Zero</a:t>
            </a:r>
            <a:r>
              <a:rPr lang="sv-SE" sz="2000" spc="0" dirty="0">
                <a:solidFill>
                  <a:srgbClr val="000000"/>
                </a:solidFill>
                <a:effectLst/>
                <a:latin typeface="Arial" panose="020B0604020202020204" pitchFamily="34" charset="0"/>
                <a:ea typeface="Times New Roman" panose="02020603050405020304" pitchFamily="18" charset="0"/>
                <a:cs typeface="Symbol" panose="05050102010706020507" pitchFamily="18" charset="2"/>
              </a:rPr>
              <a:t> Industrys och/eller </a:t>
            </a:r>
            <a:r>
              <a:rPr lang="sv-SE" sz="2000" spc="0" dirty="0" err="1">
                <a:solidFill>
                  <a:srgbClr val="000000"/>
                </a:solidFill>
                <a:effectLst/>
                <a:latin typeface="Arial" panose="020B0604020202020204" pitchFamily="34" charset="0"/>
                <a:ea typeface="Times New Roman" panose="02020603050405020304" pitchFamily="18" charset="0"/>
                <a:cs typeface="Symbol" panose="05050102010706020507" pitchFamily="18" charset="2"/>
              </a:rPr>
              <a:t>Metals</a:t>
            </a:r>
            <a:r>
              <a:rPr lang="sv-SE" sz="2000" spc="0" dirty="0">
                <a:solidFill>
                  <a:srgbClr val="000000"/>
                </a:solidFill>
                <a:effectLst/>
                <a:latin typeface="Arial" panose="020B0604020202020204" pitchFamily="34" charset="0"/>
                <a:ea typeface="Times New Roman" panose="02020603050405020304" pitchFamily="18" charset="0"/>
                <a:cs typeface="Symbol" panose="05050102010706020507" pitchFamily="18" charset="2"/>
              </a:rPr>
              <a:t> &amp; Minerals </a:t>
            </a:r>
            <a:r>
              <a:rPr lang="sv-SE" sz="2000" b="1" spc="0" dirty="0">
                <a:solidFill>
                  <a:srgbClr val="000000"/>
                </a:solidFill>
                <a:effectLst/>
                <a:latin typeface="Arial" panose="020B0604020202020204" pitchFamily="34" charset="0"/>
                <a:ea typeface="Times New Roman" panose="02020603050405020304" pitchFamily="18" charset="0"/>
                <a:cs typeface="Symbol" panose="05050102010706020507" pitchFamily="18" charset="2"/>
              </a:rPr>
              <a:t>mission och programmål</a:t>
            </a:r>
            <a:r>
              <a:rPr lang="sv-SE" sz="2000" spc="0" dirty="0">
                <a:solidFill>
                  <a:srgbClr val="000000"/>
                </a:solidFill>
                <a:effectLst/>
                <a:latin typeface="Arial" panose="020B0604020202020204" pitchFamily="34" charset="0"/>
                <a:ea typeface="Times New Roman" panose="02020603050405020304" pitchFamily="18" charset="0"/>
                <a:cs typeface="Symbol" panose="05050102010706020507" pitchFamily="18" charset="2"/>
              </a:rPr>
              <a:t>.</a:t>
            </a:r>
            <a:endParaRPr lang="sv-SE" sz="2000" spc="0" dirty="0">
              <a:solidFill>
                <a:srgbClr val="121619"/>
              </a:solidFill>
              <a:effectLst/>
              <a:latin typeface="Arial" panose="020B0604020202020204" pitchFamily="34" charset="0"/>
              <a:ea typeface="Symbol" panose="05050102010706020507" pitchFamily="18" charset="2"/>
              <a:cs typeface="Symbol" panose="05050102010706020507" pitchFamily="18" charset="2"/>
            </a:endParaRPr>
          </a:p>
          <a:p>
            <a:pPr lvl="1">
              <a:lnSpc>
                <a:spcPct val="100000"/>
              </a:lnSpc>
              <a:spcBef>
                <a:spcPts val="5"/>
              </a:spcBef>
              <a:spcAft>
                <a:spcPts val="600"/>
              </a:spcAft>
              <a:buSzPts val="1000"/>
              <a:buFont typeface="Wingdings" panose="05000000000000000000" pitchFamily="2" charset="2"/>
              <a:buChar char="Ø"/>
              <a:tabLst>
                <a:tab pos="1004570" algn="l"/>
              </a:tabLst>
            </a:pPr>
            <a:r>
              <a:rPr lang="sv-SE" sz="2000" spc="0" dirty="0">
                <a:solidFill>
                  <a:srgbClr val="000000"/>
                </a:solidFill>
                <a:effectLst/>
                <a:latin typeface="Arial" panose="020B0604020202020204" pitchFamily="34" charset="0"/>
                <a:ea typeface="Times New Roman" panose="02020603050405020304" pitchFamily="18" charset="0"/>
                <a:cs typeface="Symbol" panose="05050102010706020507" pitchFamily="18" charset="2"/>
              </a:rPr>
              <a:t>Regleringar och styrmedel som är ändamålsenliga och bidrar till ett </a:t>
            </a:r>
            <a:r>
              <a:rPr lang="sv-SE" sz="2000" b="1" spc="0" dirty="0">
                <a:solidFill>
                  <a:srgbClr val="000000"/>
                </a:solidFill>
                <a:effectLst/>
                <a:latin typeface="Arial" panose="020B0604020202020204" pitchFamily="34" charset="0"/>
                <a:ea typeface="Times New Roman" panose="02020603050405020304" pitchFamily="18" charset="0"/>
                <a:cs typeface="Symbol" panose="05050102010706020507" pitchFamily="18" charset="2"/>
              </a:rPr>
              <a:t>minskat klimat- och miljöavtryck</a:t>
            </a:r>
            <a:r>
              <a:rPr lang="sv-SE" sz="2000" spc="0" dirty="0">
                <a:solidFill>
                  <a:srgbClr val="000000"/>
                </a:solidFill>
                <a:effectLst/>
                <a:latin typeface="Arial" panose="020B0604020202020204" pitchFamily="34" charset="0"/>
                <a:ea typeface="Times New Roman" panose="02020603050405020304" pitchFamily="18" charset="0"/>
                <a:cs typeface="Symbol" panose="05050102010706020507" pitchFamily="18" charset="2"/>
              </a:rPr>
              <a:t> från tillverknings-, gruv- och metallindustrin.</a:t>
            </a:r>
            <a:endParaRPr lang="sv-SE" sz="2000" spc="0" dirty="0">
              <a:solidFill>
                <a:srgbClr val="121619"/>
              </a:solidFill>
              <a:effectLst/>
              <a:latin typeface="Arial" panose="020B0604020202020204" pitchFamily="34" charset="0"/>
              <a:ea typeface="Symbol" panose="05050102010706020507" pitchFamily="18" charset="2"/>
              <a:cs typeface="Symbol" panose="05050102010706020507" pitchFamily="18" charset="2"/>
            </a:endParaRPr>
          </a:p>
          <a:p>
            <a:pPr lvl="1">
              <a:lnSpc>
                <a:spcPct val="100000"/>
              </a:lnSpc>
              <a:spcBef>
                <a:spcPts val="5"/>
              </a:spcBef>
              <a:spcAft>
                <a:spcPts val="600"/>
              </a:spcAft>
              <a:buSzPts val="1000"/>
              <a:buFont typeface="Wingdings" panose="05000000000000000000" pitchFamily="2" charset="2"/>
              <a:buChar char="Ø"/>
              <a:tabLst>
                <a:tab pos="1004570" algn="l"/>
              </a:tabLst>
            </a:pPr>
            <a:r>
              <a:rPr lang="sv-SE" sz="2000" b="1" spc="0" dirty="0">
                <a:solidFill>
                  <a:srgbClr val="000000"/>
                </a:solidFill>
                <a:effectLst/>
                <a:latin typeface="Arial" panose="020B0604020202020204" pitchFamily="34" charset="0"/>
                <a:ea typeface="Times New Roman" panose="02020603050405020304" pitchFamily="18" charset="0"/>
                <a:cs typeface="Symbol" panose="05050102010706020507" pitchFamily="18" charset="2"/>
              </a:rPr>
              <a:t>Minskade</a:t>
            </a:r>
            <a:r>
              <a:rPr lang="sv-SE" sz="2000" spc="0" dirty="0">
                <a:solidFill>
                  <a:srgbClr val="000000"/>
                </a:solidFill>
                <a:effectLst/>
                <a:latin typeface="Arial" panose="020B0604020202020204" pitchFamily="34" charset="0"/>
                <a:ea typeface="Times New Roman" panose="02020603050405020304" pitchFamily="18" charset="0"/>
                <a:cs typeface="Symbol" panose="05050102010706020507" pitchFamily="18" charset="2"/>
              </a:rPr>
              <a:t> policyrelaterade </a:t>
            </a:r>
            <a:r>
              <a:rPr lang="sv-SE" sz="2000" b="1" spc="0" dirty="0">
                <a:solidFill>
                  <a:srgbClr val="000000"/>
                </a:solidFill>
                <a:effectLst/>
                <a:latin typeface="Arial" panose="020B0604020202020204" pitchFamily="34" charset="0"/>
                <a:ea typeface="Times New Roman" panose="02020603050405020304" pitchFamily="18" charset="0"/>
                <a:cs typeface="Symbol" panose="05050102010706020507" pitchFamily="18" charset="2"/>
              </a:rPr>
              <a:t>hinder</a:t>
            </a:r>
            <a:r>
              <a:rPr lang="sv-SE" sz="2000" spc="0" dirty="0">
                <a:solidFill>
                  <a:srgbClr val="000000"/>
                </a:solidFill>
                <a:effectLst/>
                <a:latin typeface="Arial" panose="020B0604020202020204" pitchFamily="34" charset="0"/>
                <a:ea typeface="Times New Roman" panose="02020603050405020304" pitchFamily="18" charset="0"/>
                <a:cs typeface="Symbol" panose="05050102010706020507" pitchFamily="18" charset="2"/>
              </a:rPr>
              <a:t> och </a:t>
            </a:r>
            <a:r>
              <a:rPr lang="sv-SE" sz="2000" b="1" spc="0" dirty="0">
                <a:solidFill>
                  <a:srgbClr val="000000"/>
                </a:solidFill>
                <a:effectLst/>
                <a:latin typeface="Arial" panose="020B0604020202020204" pitchFamily="34" charset="0"/>
                <a:ea typeface="Times New Roman" panose="02020603050405020304" pitchFamily="18" charset="0"/>
                <a:cs typeface="Symbol" panose="05050102010706020507" pitchFamily="18" charset="2"/>
              </a:rPr>
              <a:t>förbättrad hantering </a:t>
            </a:r>
            <a:r>
              <a:rPr lang="sv-SE" sz="2000" spc="0" dirty="0">
                <a:solidFill>
                  <a:srgbClr val="000000"/>
                </a:solidFill>
                <a:effectLst/>
                <a:latin typeface="Arial" panose="020B0604020202020204" pitchFamily="34" charset="0"/>
                <a:ea typeface="Times New Roman" panose="02020603050405020304" pitchFamily="18" charset="0"/>
                <a:cs typeface="Symbol" panose="05050102010706020507" pitchFamily="18" charset="2"/>
              </a:rPr>
              <a:t>av </a:t>
            </a:r>
            <a:r>
              <a:rPr lang="sv-SE" sz="2000" b="1" spc="0" dirty="0">
                <a:solidFill>
                  <a:srgbClr val="000000"/>
                </a:solidFill>
                <a:effectLst/>
                <a:latin typeface="Arial" panose="020B0604020202020204" pitchFamily="34" charset="0"/>
                <a:ea typeface="Times New Roman" panose="02020603050405020304" pitchFamily="18" charset="0"/>
                <a:cs typeface="Symbol" panose="05050102010706020507" pitchFamily="18" charset="2"/>
              </a:rPr>
              <a:t>mål- och intressekonflikter</a:t>
            </a:r>
            <a:r>
              <a:rPr lang="sv-SE" sz="2000" spc="0" dirty="0">
                <a:solidFill>
                  <a:srgbClr val="000000"/>
                </a:solidFill>
                <a:effectLst/>
                <a:latin typeface="Arial" panose="020B0604020202020204" pitchFamily="34" charset="0"/>
                <a:ea typeface="Times New Roman" panose="02020603050405020304" pitchFamily="18" charset="0"/>
                <a:cs typeface="Symbol" panose="05050102010706020507" pitchFamily="18" charset="2"/>
              </a:rPr>
              <a:t> inklusive regleringar och styrmedel som främjar </a:t>
            </a:r>
            <a:r>
              <a:rPr lang="sv-SE" sz="2000" b="1" spc="0" dirty="0">
                <a:solidFill>
                  <a:srgbClr val="000000"/>
                </a:solidFill>
                <a:effectLst/>
                <a:latin typeface="Arial" panose="020B0604020202020204" pitchFamily="34" charset="0"/>
                <a:ea typeface="Times New Roman" panose="02020603050405020304" pitchFamily="18" charset="0"/>
                <a:cs typeface="Symbol" panose="05050102010706020507" pitchFamily="18" charset="2"/>
              </a:rPr>
              <a:t>industrins hållbara konkurrenskraft.</a:t>
            </a:r>
            <a:endParaRPr lang="sv-SE" sz="2000" b="1" spc="0" dirty="0">
              <a:solidFill>
                <a:srgbClr val="121619"/>
              </a:solidFill>
              <a:effectLst/>
              <a:latin typeface="Arial" panose="020B0604020202020204" pitchFamily="34" charset="0"/>
              <a:ea typeface="Symbol" panose="05050102010706020507" pitchFamily="18" charset="2"/>
              <a:cs typeface="Symbol" panose="05050102010706020507" pitchFamily="18" charset="2"/>
            </a:endParaRPr>
          </a:p>
          <a:p>
            <a:pPr marL="0" indent="0" algn="l">
              <a:lnSpc>
                <a:spcPct val="100000"/>
              </a:lnSpc>
              <a:buNone/>
            </a:pPr>
            <a:endParaRPr lang="sv-SE" sz="1400" b="0" i="0" dirty="0">
              <a:solidFill>
                <a:srgbClr val="000000"/>
              </a:solidFill>
              <a:effectLst>
                <a:outerShdw blurRad="38100" dist="38100" dir="2700000" algn="tl">
                  <a:srgbClr val="000000">
                    <a:alpha val="43137"/>
                  </a:srgbClr>
                </a:outerShdw>
              </a:effectLst>
              <a:highlight>
                <a:srgbClr val="FFFFFF"/>
              </a:highlight>
              <a:latin typeface="TradeGothic"/>
            </a:endParaRPr>
          </a:p>
        </p:txBody>
      </p:sp>
      <p:sp>
        <p:nvSpPr>
          <p:cNvPr id="6" name="Underrubrik 5">
            <a:extLst>
              <a:ext uri="{FF2B5EF4-FFF2-40B4-BE49-F238E27FC236}">
                <a16:creationId xmlns:a16="http://schemas.microsoft.com/office/drawing/2014/main" id="{6FD96A2D-54A3-7B84-3C8D-9B4416158904}"/>
              </a:ext>
            </a:extLst>
          </p:cNvPr>
          <p:cNvSpPr>
            <a:spLocks noGrp="1"/>
          </p:cNvSpPr>
          <p:nvPr>
            <p:ph type="subTitle" idx="10"/>
          </p:nvPr>
        </p:nvSpPr>
        <p:spPr/>
        <p:txBody>
          <a:bodyPr/>
          <a:lstStyle/>
          <a:p>
            <a:r>
              <a:rPr lang="sv-SE"/>
              <a:t>Om utlysningen</a:t>
            </a:r>
          </a:p>
        </p:txBody>
      </p:sp>
      <p:pic>
        <p:nvPicPr>
          <p:cNvPr id="11" name="Platshållare för innehåll 10" descr="En bild som visar person, himmel, klädsel, utomhus&#10;&#10;Automatiskt genererad beskrivning">
            <a:extLst>
              <a:ext uri="{FF2B5EF4-FFF2-40B4-BE49-F238E27FC236}">
                <a16:creationId xmlns:a16="http://schemas.microsoft.com/office/drawing/2014/main" id="{24FCA3FA-0087-CDED-FBFA-C17E9FB7346C}"/>
              </a:ext>
            </a:extLst>
          </p:cNvPr>
          <p:cNvPicPr>
            <a:picLocks noGrp="1" noChangeAspect="1"/>
          </p:cNvPicPr>
          <p:nvPr>
            <p:ph idx="11"/>
          </p:nvPr>
        </p:nvPicPr>
        <p:blipFill>
          <a:blip r:embed="rId3"/>
          <a:stretch>
            <a:fillRect/>
          </a:stretch>
        </p:blipFill>
        <p:spPr>
          <a:xfrm>
            <a:off x="6994969" y="2154936"/>
            <a:ext cx="3822192" cy="2548128"/>
          </a:xfrm>
        </p:spPr>
      </p:pic>
    </p:spTree>
    <p:extLst>
      <p:ext uri="{BB962C8B-B14F-4D97-AF65-F5344CB8AC3E}">
        <p14:creationId xmlns:p14="http://schemas.microsoft.com/office/powerpoint/2010/main" val="887880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Rak koppling 2">
            <a:extLst>
              <a:ext uri="{FF2B5EF4-FFF2-40B4-BE49-F238E27FC236}">
                <a16:creationId xmlns:a16="http://schemas.microsoft.com/office/drawing/2014/main" id="{31617845-A50B-59FE-1EAA-A685E8A5205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8E4D229C-D7B0-CC87-F49E-0E4BB69A63EB}"/>
              </a:ext>
            </a:extLst>
          </p:cNvPr>
          <p:cNvSpPr>
            <a:spLocks noGrp="1"/>
          </p:cNvSpPr>
          <p:nvPr>
            <p:ph type="title"/>
          </p:nvPr>
        </p:nvSpPr>
        <p:spPr/>
        <p:txBody>
          <a:bodyPr/>
          <a:lstStyle/>
          <a:p>
            <a:r>
              <a:rPr lang="sv-SE"/>
              <a:t>Vem kan söka</a:t>
            </a:r>
          </a:p>
        </p:txBody>
      </p:sp>
      <p:sp>
        <p:nvSpPr>
          <p:cNvPr id="5" name="Platshållare för text 4">
            <a:extLst>
              <a:ext uri="{FF2B5EF4-FFF2-40B4-BE49-F238E27FC236}">
                <a16:creationId xmlns:a16="http://schemas.microsoft.com/office/drawing/2014/main" id="{7524493B-28EA-D856-2CEC-1F7D7B4BFAD2}"/>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1770759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ak koppling 4">
            <a:extLst>
              <a:ext uri="{FF2B5EF4-FFF2-40B4-BE49-F238E27FC236}">
                <a16:creationId xmlns:a16="http://schemas.microsoft.com/office/drawing/2014/main" id="{C58D3580-23C0-75B6-57BF-C18D6AB58C2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4D17E143-E101-C4FB-8FA7-0E7381FC145E}"/>
              </a:ext>
            </a:extLst>
          </p:cNvPr>
          <p:cNvSpPr>
            <a:spLocks noGrp="1"/>
          </p:cNvSpPr>
          <p:nvPr>
            <p:ph type="title"/>
          </p:nvPr>
        </p:nvSpPr>
        <p:spPr>
          <a:xfrm>
            <a:off x="591065" y="897881"/>
            <a:ext cx="6198973" cy="1325563"/>
          </a:xfrm>
        </p:spPr>
        <p:txBody>
          <a:bodyPr>
            <a:normAutofit/>
          </a:bodyPr>
          <a:lstStyle/>
          <a:p>
            <a:pPr>
              <a:lnSpc>
                <a:spcPct val="100000"/>
              </a:lnSpc>
            </a:pPr>
            <a:r>
              <a:rPr lang="sv-SE"/>
              <a:t>Vem kan söka</a:t>
            </a:r>
          </a:p>
        </p:txBody>
      </p:sp>
      <p:sp>
        <p:nvSpPr>
          <p:cNvPr id="3" name="Platshållare för innehåll 2">
            <a:extLst>
              <a:ext uri="{FF2B5EF4-FFF2-40B4-BE49-F238E27FC236}">
                <a16:creationId xmlns:a16="http://schemas.microsoft.com/office/drawing/2014/main" id="{2D2D886D-DB9C-CB04-ED0F-021BBCE988AE}"/>
              </a:ext>
            </a:extLst>
          </p:cNvPr>
          <p:cNvSpPr>
            <a:spLocks noGrp="1"/>
          </p:cNvSpPr>
          <p:nvPr>
            <p:ph idx="1"/>
          </p:nvPr>
        </p:nvSpPr>
        <p:spPr>
          <a:xfrm>
            <a:off x="591064" y="2387044"/>
            <a:ext cx="5965679" cy="4054216"/>
          </a:xfrm>
        </p:spPr>
        <p:txBody>
          <a:bodyPr>
            <a:normAutofit/>
          </a:bodyPr>
          <a:lstStyle/>
          <a:p>
            <a:pPr>
              <a:lnSpc>
                <a:spcPct val="100000"/>
              </a:lnSpc>
              <a:spcBef>
                <a:spcPts val="610"/>
              </a:spcBef>
              <a:buFont typeface="Wingdings" panose="05000000000000000000" pitchFamily="2" charset="2"/>
              <a:buChar char="Ø"/>
            </a:pPr>
            <a:r>
              <a:rPr lang="sv-SE" sz="1800" dirty="0">
                <a:effectLst/>
                <a:latin typeface="Arial" panose="020B0604020202020204" pitchFamily="34" charset="0"/>
                <a:ea typeface="Times New Roman" panose="02020603050405020304" pitchFamily="18" charset="0"/>
              </a:rPr>
              <a:t>Erbjudandet</a:t>
            </a:r>
            <a:r>
              <a:rPr lang="sv-SE" sz="1800" spc="-30" dirty="0">
                <a:effectLst/>
                <a:latin typeface="Arial" panose="020B0604020202020204" pitchFamily="34" charset="0"/>
                <a:ea typeface="Times New Roman" panose="02020603050405020304" pitchFamily="18" charset="0"/>
              </a:rPr>
              <a:t> </a:t>
            </a:r>
            <a:r>
              <a:rPr lang="sv-SE" sz="1800" dirty="0">
                <a:effectLst/>
                <a:latin typeface="Arial" panose="020B0604020202020204" pitchFamily="34" charset="0"/>
                <a:ea typeface="Times New Roman" panose="02020603050405020304" pitchFamily="18" charset="0"/>
              </a:rPr>
              <a:t>riktar</a:t>
            </a:r>
            <a:r>
              <a:rPr lang="sv-SE" sz="1800" spc="-30" dirty="0">
                <a:effectLst/>
                <a:latin typeface="Arial" panose="020B0604020202020204" pitchFamily="34" charset="0"/>
                <a:ea typeface="Times New Roman" panose="02020603050405020304" pitchFamily="18" charset="0"/>
              </a:rPr>
              <a:t> </a:t>
            </a:r>
            <a:r>
              <a:rPr lang="sv-SE" sz="1800" dirty="0">
                <a:effectLst/>
                <a:latin typeface="Arial" panose="020B0604020202020204" pitchFamily="34" charset="0"/>
                <a:ea typeface="Times New Roman" panose="02020603050405020304" pitchFamily="18" charset="0"/>
              </a:rPr>
              <a:t>sig</a:t>
            </a:r>
            <a:r>
              <a:rPr lang="sv-SE" sz="1800" spc="-30" dirty="0">
                <a:effectLst/>
                <a:latin typeface="Arial" panose="020B0604020202020204" pitchFamily="34" charset="0"/>
                <a:ea typeface="Times New Roman" panose="02020603050405020304" pitchFamily="18" charset="0"/>
              </a:rPr>
              <a:t> </a:t>
            </a:r>
            <a:r>
              <a:rPr lang="sv-SE" sz="1800" dirty="0">
                <a:effectLst/>
                <a:latin typeface="Arial" panose="020B0604020202020204" pitchFamily="34" charset="0"/>
                <a:ea typeface="Times New Roman" panose="02020603050405020304" pitchFamily="18" charset="0"/>
              </a:rPr>
              <a:t>till</a:t>
            </a:r>
            <a:r>
              <a:rPr lang="sv-SE" sz="1800" spc="-25" dirty="0">
                <a:effectLst/>
                <a:latin typeface="Arial" panose="020B0604020202020204" pitchFamily="34" charset="0"/>
                <a:ea typeface="Times New Roman" panose="02020603050405020304" pitchFamily="18" charset="0"/>
              </a:rPr>
              <a:t> </a:t>
            </a:r>
            <a:r>
              <a:rPr lang="sv-SE" sz="1800" dirty="0">
                <a:effectLst/>
                <a:latin typeface="Arial" panose="020B0604020202020204" pitchFamily="34" charset="0"/>
                <a:ea typeface="Times New Roman" panose="02020603050405020304" pitchFamily="18" charset="0"/>
              </a:rPr>
              <a:t>universitet,</a:t>
            </a:r>
            <a:r>
              <a:rPr lang="sv-SE" sz="1800" spc="-30" dirty="0">
                <a:effectLst/>
                <a:latin typeface="Arial" panose="020B0604020202020204" pitchFamily="34" charset="0"/>
                <a:ea typeface="Times New Roman" panose="02020603050405020304" pitchFamily="18" charset="0"/>
              </a:rPr>
              <a:t> </a:t>
            </a:r>
            <a:r>
              <a:rPr lang="sv-SE" sz="1800" dirty="0">
                <a:effectLst/>
                <a:latin typeface="Arial" panose="020B0604020202020204" pitchFamily="34" charset="0"/>
                <a:ea typeface="Times New Roman" panose="02020603050405020304" pitchFamily="18" charset="0"/>
              </a:rPr>
              <a:t>högskolor,</a:t>
            </a:r>
            <a:r>
              <a:rPr lang="sv-SE" sz="1800" spc="-30" dirty="0">
                <a:effectLst/>
                <a:latin typeface="Arial" panose="020B0604020202020204" pitchFamily="34" charset="0"/>
                <a:ea typeface="Times New Roman" panose="02020603050405020304" pitchFamily="18" charset="0"/>
              </a:rPr>
              <a:t> </a:t>
            </a:r>
            <a:r>
              <a:rPr lang="sv-SE" sz="1800" dirty="0">
                <a:effectLst/>
                <a:latin typeface="Arial" panose="020B0604020202020204" pitchFamily="34" charset="0"/>
                <a:ea typeface="Times New Roman" panose="02020603050405020304" pitchFamily="18" charset="0"/>
              </a:rPr>
              <a:t>forskningsinstitut,</a:t>
            </a:r>
            <a:r>
              <a:rPr lang="sv-SE" sz="1800" spc="-30" dirty="0">
                <a:effectLst/>
                <a:latin typeface="Arial" panose="020B0604020202020204" pitchFamily="34" charset="0"/>
                <a:ea typeface="Times New Roman" panose="02020603050405020304" pitchFamily="18" charset="0"/>
              </a:rPr>
              <a:t> </a:t>
            </a:r>
            <a:r>
              <a:rPr lang="sv-SE" sz="1800" dirty="0">
                <a:effectLst/>
                <a:latin typeface="Arial" panose="020B0604020202020204" pitchFamily="34" charset="0"/>
                <a:ea typeface="Times New Roman" panose="02020603050405020304" pitchFamily="18" charset="0"/>
              </a:rPr>
              <a:t>företag, näringslivsorganisationer, offentlig sektor och ideella organisationer.</a:t>
            </a:r>
            <a:endParaRPr lang="sv-SE" sz="1800" dirty="0">
              <a:effectLst/>
              <a:latin typeface="Times New Roman" panose="02020603050405020304" pitchFamily="18" charset="0"/>
              <a:ea typeface="Times New Roman" panose="02020603050405020304" pitchFamily="18" charset="0"/>
            </a:endParaRPr>
          </a:p>
          <a:p>
            <a:pPr>
              <a:lnSpc>
                <a:spcPct val="100000"/>
              </a:lnSpc>
              <a:spcBef>
                <a:spcPts val="610"/>
              </a:spcBef>
              <a:buFont typeface="Wingdings" panose="05000000000000000000" pitchFamily="2" charset="2"/>
              <a:buChar char="Ø"/>
            </a:pPr>
            <a:r>
              <a:rPr lang="sv-SE" sz="1800" b="1" dirty="0">
                <a:effectLst/>
                <a:latin typeface="Arial" panose="020B0604020202020204" pitchFamily="34" charset="0"/>
                <a:ea typeface="Times New Roman" panose="02020603050405020304" pitchFamily="18" charset="0"/>
              </a:rPr>
              <a:t>Minst tre projektparter </a:t>
            </a:r>
            <a:r>
              <a:rPr lang="sv-SE" sz="1800" dirty="0">
                <a:effectLst/>
                <a:latin typeface="Arial" panose="020B0604020202020204" pitchFamily="34" charset="0"/>
                <a:ea typeface="Times New Roman" panose="02020603050405020304" pitchFamily="18" charset="0"/>
              </a:rPr>
              <a:t>ska medverka varav </a:t>
            </a:r>
            <a:r>
              <a:rPr lang="sv-SE" sz="1800" b="1" dirty="0">
                <a:effectLst/>
                <a:latin typeface="Arial" panose="020B0604020202020204" pitchFamily="34" charset="0"/>
                <a:ea typeface="Times New Roman" panose="02020603050405020304" pitchFamily="18" charset="0"/>
              </a:rPr>
              <a:t>minst en industriaktör</a:t>
            </a:r>
            <a:r>
              <a:rPr lang="sv-SE" sz="1800" dirty="0">
                <a:effectLst/>
                <a:latin typeface="Arial" panose="020B0604020202020204" pitchFamily="34" charset="0"/>
                <a:ea typeface="Times New Roman" panose="02020603050405020304" pitchFamily="18" charset="0"/>
              </a:rPr>
              <a:t> </a:t>
            </a:r>
            <a:r>
              <a:rPr lang="sv-SE" sz="1800" dirty="0">
                <a:latin typeface="Arial" panose="020B0604020202020204" pitchFamily="34" charset="0"/>
                <a:ea typeface="Times New Roman" panose="02020603050405020304" pitchFamily="18" charset="0"/>
              </a:rPr>
              <a:t>(företag eller näringslivsorganisation) </a:t>
            </a:r>
            <a:r>
              <a:rPr lang="sv-SE" sz="1800" dirty="0">
                <a:effectLst/>
                <a:latin typeface="Arial" panose="020B0604020202020204" pitchFamily="34" charset="0"/>
                <a:ea typeface="Times New Roman" panose="02020603050405020304" pitchFamily="18" charset="0"/>
              </a:rPr>
              <a:t>med kunskap om och förståelse för industrins förutsättningar.</a:t>
            </a:r>
            <a:endParaRPr lang="sv-SE" sz="1800" dirty="0">
              <a:effectLst/>
              <a:latin typeface="Times New Roman" panose="02020603050405020304" pitchFamily="18" charset="0"/>
              <a:ea typeface="Times New Roman" panose="02020603050405020304" pitchFamily="18" charset="0"/>
            </a:endParaRPr>
          </a:p>
          <a:p>
            <a:pPr>
              <a:lnSpc>
                <a:spcPct val="100000"/>
              </a:lnSpc>
              <a:spcBef>
                <a:spcPts val="610"/>
              </a:spcBef>
              <a:buFont typeface="Wingdings" panose="05000000000000000000" pitchFamily="2" charset="2"/>
              <a:buChar char="Ø"/>
            </a:pPr>
            <a:r>
              <a:rPr lang="sv-SE" sz="1800" dirty="0">
                <a:solidFill>
                  <a:srgbClr val="000000"/>
                </a:solidFill>
                <a:effectLst/>
                <a:highlight>
                  <a:srgbClr val="FFFFFF"/>
                </a:highlight>
                <a:latin typeface="Arial" panose="020B0604020202020204" pitchFamily="34" charset="0"/>
                <a:ea typeface="Times New Roman" panose="02020603050405020304" pitchFamily="18" charset="0"/>
              </a:rPr>
              <a:t>Projektpart som söker bidrag ska vara svensk juridisk person i Sverige. Utländska aktörer utan filial eller driftsställe kan delta i projekten utan finansiering från Vinnova.</a:t>
            </a:r>
            <a:endParaRPr lang="sv-SE" sz="1800" dirty="0">
              <a:effectLst/>
              <a:latin typeface="Times New Roman" panose="02020603050405020304" pitchFamily="18" charset="0"/>
              <a:ea typeface="Times New Roman" panose="02020603050405020304" pitchFamily="18" charset="0"/>
            </a:endParaRPr>
          </a:p>
          <a:p>
            <a:pPr algn="l"/>
            <a:endParaRPr lang="sv-SE" sz="1400" b="0" i="0" dirty="0">
              <a:solidFill>
                <a:srgbClr val="121619"/>
              </a:solidFill>
              <a:effectLst>
                <a:outerShdw blurRad="38100" dist="38100" dir="2700000" algn="tl">
                  <a:srgbClr val="000000">
                    <a:alpha val="43137"/>
                  </a:srgbClr>
                </a:outerShdw>
              </a:effectLst>
              <a:highlight>
                <a:srgbClr val="FFFFFF"/>
              </a:highlight>
              <a:latin typeface="TradeGothic"/>
            </a:endParaRPr>
          </a:p>
        </p:txBody>
      </p:sp>
      <p:sp>
        <p:nvSpPr>
          <p:cNvPr id="6" name="Underrubrik 5">
            <a:extLst>
              <a:ext uri="{FF2B5EF4-FFF2-40B4-BE49-F238E27FC236}">
                <a16:creationId xmlns:a16="http://schemas.microsoft.com/office/drawing/2014/main" id="{6FD96A2D-54A3-7B84-3C8D-9B4416158904}"/>
              </a:ext>
            </a:extLst>
          </p:cNvPr>
          <p:cNvSpPr>
            <a:spLocks noGrp="1"/>
          </p:cNvSpPr>
          <p:nvPr>
            <p:ph type="subTitle" idx="10"/>
          </p:nvPr>
        </p:nvSpPr>
        <p:spPr/>
        <p:txBody>
          <a:bodyPr/>
          <a:lstStyle/>
          <a:p>
            <a:r>
              <a:rPr lang="sv-SE"/>
              <a:t>Om utlysningen</a:t>
            </a:r>
          </a:p>
        </p:txBody>
      </p:sp>
      <p:pic>
        <p:nvPicPr>
          <p:cNvPr id="11" name="Platshållare för innehåll 10" descr="En bild som visar person, himmel, klädsel, utomhus&#10;&#10;Automatiskt genererad beskrivning">
            <a:extLst>
              <a:ext uri="{FF2B5EF4-FFF2-40B4-BE49-F238E27FC236}">
                <a16:creationId xmlns:a16="http://schemas.microsoft.com/office/drawing/2014/main" id="{24FCA3FA-0087-CDED-FBFA-C17E9FB7346C}"/>
              </a:ext>
            </a:extLst>
          </p:cNvPr>
          <p:cNvPicPr>
            <a:picLocks noGrp="1" noChangeAspect="1"/>
          </p:cNvPicPr>
          <p:nvPr>
            <p:ph idx="11"/>
          </p:nvPr>
        </p:nvPicPr>
        <p:blipFill>
          <a:blip r:embed="rId3"/>
          <a:stretch>
            <a:fillRect/>
          </a:stretch>
        </p:blipFill>
        <p:spPr>
          <a:xfrm>
            <a:off x="6994969" y="2154936"/>
            <a:ext cx="3822192" cy="2548128"/>
          </a:xfrm>
        </p:spPr>
      </p:pic>
    </p:spTree>
    <p:extLst>
      <p:ext uri="{BB962C8B-B14F-4D97-AF65-F5344CB8AC3E}">
        <p14:creationId xmlns:p14="http://schemas.microsoft.com/office/powerpoint/2010/main" val="3569807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Rak koppling 2">
            <a:extLst>
              <a:ext uri="{FF2B5EF4-FFF2-40B4-BE49-F238E27FC236}">
                <a16:creationId xmlns:a16="http://schemas.microsoft.com/office/drawing/2014/main" id="{A60CBE4B-A264-DD74-6382-9BE8342D533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8E4D229C-D7B0-CC87-F49E-0E4BB69A63EB}"/>
              </a:ext>
            </a:extLst>
          </p:cNvPr>
          <p:cNvSpPr>
            <a:spLocks noGrp="1"/>
          </p:cNvSpPr>
          <p:nvPr>
            <p:ph type="title"/>
          </p:nvPr>
        </p:nvSpPr>
        <p:spPr/>
        <p:txBody>
          <a:bodyPr/>
          <a:lstStyle/>
          <a:p>
            <a:r>
              <a:rPr lang="sv-SE"/>
              <a:t>Vad finansieras</a:t>
            </a:r>
          </a:p>
        </p:txBody>
      </p:sp>
      <p:sp>
        <p:nvSpPr>
          <p:cNvPr id="5" name="Platshållare för text 4">
            <a:extLst>
              <a:ext uri="{FF2B5EF4-FFF2-40B4-BE49-F238E27FC236}">
                <a16:creationId xmlns:a16="http://schemas.microsoft.com/office/drawing/2014/main" id="{7524493B-28EA-D856-2CEC-1F7D7B4BFAD2}"/>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4216611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Rak koppling 7">
            <a:extLst>
              <a:ext uri="{FF2B5EF4-FFF2-40B4-BE49-F238E27FC236}">
                <a16:creationId xmlns:a16="http://schemas.microsoft.com/office/drawing/2014/main" id="{B71FF9B4-2DAA-08D8-6102-9D7F79202F5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4D17E143-E101-C4FB-8FA7-0E7381FC145E}"/>
              </a:ext>
            </a:extLst>
          </p:cNvPr>
          <p:cNvSpPr>
            <a:spLocks noGrp="1"/>
          </p:cNvSpPr>
          <p:nvPr>
            <p:ph type="title"/>
          </p:nvPr>
        </p:nvSpPr>
        <p:spPr>
          <a:xfrm>
            <a:off x="591065" y="897881"/>
            <a:ext cx="10600395" cy="1325563"/>
          </a:xfrm>
        </p:spPr>
        <p:txBody>
          <a:bodyPr>
            <a:normAutofit fontScale="90000"/>
          </a:bodyPr>
          <a:lstStyle/>
          <a:p>
            <a:pPr>
              <a:lnSpc>
                <a:spcPct val="100000"/>
              </a:lnSpc>
            </a:pPr>
            <a:r>
              <a:rPr lang="sv-SE" dirty="0"/>
              <a:t>Vad finansieras?           Vad finansieras inte?</a:t>
            </a:r>
          </a:p>
        </p:txBody>
      </p:sp>
      <p:sp>
        <p:nvSpPr>
          <p:cNvPr id="3" name="Platshållare för innehåll 2">
            <a:extLst>
              <a:ext uri="{FF2B5EF4-FFF2-40B4-BE49-F238E27FC236}">
                <a16:creationId xmlns:a16="http://schemas.microsoft.com/office/drawing/2014/main" id="{2D2D886D-DB9C-CB04-ED0F-021BBCE988AE}"/>
              </a:ext>
            </a:extLst>
          </p:cNvPr>
          <p:cNvSpPr>
            <a:spLocks noGrp="1"/>
          </p:cNvSpPr>
          <p:nvPr>
            <p:ph idx="1"/>
          </p:nvPr>
        </p:nvSpPr>
        <p:spPr>
          <a:xfrm>
            <a:off x="591065" y="2387044"/>
            <a:ext cx="5273022" cy="3899456"/>
          </a:xfrm>
        </p:spPr>
        <p:txBody>
          <a:bodyPr>
            <a:noAutofit/>
          </a:bodyPr>
          <a:lstStyle/>
          <a:p>
            <a:pPr marL="0" indent="0">
              <a:lnSpc>
                <a:spcPct val="100000"/>
              </a:lnSpc>
              <a:spcBef>
                <a:spcPts val="580"/>
              </a:spcBef>
              <a:buNone/>
            </a:pPr>
            <a:r>
              <a:rPr lang="sv-SE" dirty="0">
                <a:effectLst/>
                <a:latin typeface="Arial" panose="020B0604020202020204" pitchFamily="34" charset="0"/>
                <a:ea typeface="Times New Roman" panose="02020603050405020304" pitchFamily="18" charset="0"/>
              </a:rPr>
              <a:t>Exempel på aktiviteter som finansieras:</a:t>
            </a:r>
            <a:endParaRPr lang="sv-SE" dirty="0">
              <a:effectLst/>
              <a:latin typeface="Times New Roman" panose="02020603050405020304" pitchFamily="18" charset="0"/>
              <a:ea typeface="Times New Roman" panose="02020603050405020304" pitchFamily="18" charset="0"/>
            </a:endParaRPr>
          </a:p>
          <a:p>
            <a:pPr lvl="0" fontAlgn="base">
              <a:lnSpc>
                <a:spcPct val="100000"/>
              </a:lnSpc>
              <a:spcAft>
                <a:spcPts val="600"/>
              </a:spcAft>
              <a:buSzPts val="1000"/>
              <a:buFont typeface="Wingdings" panose="05000000000000000000" pitchFamily="2" charset="2"/>
              <a:buChar char="Ø"/>
              <a:tabLst>
                <a:tab pos="457200" algn="l"/>
              </a:tabLst>
            </a:pPr>
            <a:r>
              <a:rPr lang="sv-SE" dirty="0">
                <a:solidFill>
                  <a:srgbClr val="121619"/>
                </a:solidFill>
                <a:effectLst/>
                <a:latin typeface="Arial" panose="020B0604020202020204" pitchFamily="34" charset="0"/>
                <a:ea typeface="MS Gothic" panose="020B0609070205080204" pitchFamily="49" charset="-128"/>
              </a:rPr>
              <a:t>Forskning, analys och utredning i linje med utlysningens inriktning.</a:t>
            </a:r>
            <a:endParaRPr lang="sv-SE" dirty="0">
              <a:solidFill>
                <a:srgbClr val="121619"/>
              </a:solidFill>
              <a:effectLst/>
              <a:latin typeface="Arial" panose="020B0604020202020204" pitchFamily="34" charset="0"/>
              <a:ea typeface="Calibri" panose="020F0502020204030204" pitchFamily="34" charset="0"/>
            </a:endParaRPr>
          </a:p>
          <a:p>
            <a:pPr lvl="0" fontAlgn="base">
              <a:lnSpc>
                <a:spcPct val="100000"/>
              </a:lnSpc>
              <a:spcAft>
                <a:spcPts val="600"/>
              </a:spcAft>
              <a:buSzPts val="1000"/>
              <a:buFont typeface="Wingdings" panose="05000000000000000000" pitchFamily="2" charset="2"/>
              <a:buChar char="Ø"/>
              <a:tabLst>
                <a:tab pos="457200" algn="l"/>
              </a:tabLst>
            </a:pPr>
            <a:r>
              <a:rPr lang="sv-SE" dirty="0">
                <a:solidFill>
                  <a:srgbClr val="121619"/>
                </a:solidFill>
                <a:effectLst/>
                <a:latin typeface="Arial" panose="020B0604020202020204" pitchFamily="34" charset="0"/>
                <a:ea typeface="Times New Roman" panose="02020603050405020304" pitchFamily="18" charset="0"/>
              </a:rPr>
              <a:t>Aktiviteter för interaktion med industrirepresentanter och andra relevanta aktörer</a:t>
            </a:r>
            <a:r>
              <a:rPr lang="sv-SE" dirty="0">
                <a:solidFill>
                  <a:srgbClr val="121619"/>
                </a:solidFill>
                <a:effectLst/>
                <a:latin typeface="Arial" panose="020B0604020202020204" pitchFamily="34" charset="0"/>
                <a:ea typeface="MS Gothic" panose="020B0609070205080204" pitchFamily="49" charset="-128"/>
              </a:rPr>
              <a:t>. </a:t>
            </a:r>
            <a:endParaRPr lang="sv-SE" dirty="0">
              <a:solidFill>
                <a:srgbClr val="121619"/>
              </a:solidFill>
              <a:effectLst/>
              <a:latin typeface="Arial" panose="020B0604020202020204" pitchFamily="34" charset="0"/>
              <a:ea typeface="Calibri" panose="020F0502020204030204" pitchFamily="34" charset="0"/>
            </a:endParaRPr>
          </a:p>
          <a:p>
            <a:pPr lvl="0" fontAlgn="base">
              <a:lnSpc>
                <a:spcPct val="100000"/>
              </a:lnSpc>
              <a:spcAft>
                <a:spcPts val="600"/>
              </a:spcAft>
              <a:buSzPts val="1000"/>
              <a:buFont typeface="Wingdings" panose="05000000000000000000" pitchFamily="2" charset="2"/>
              <a:buChar char="Ø"/>
              <a:tabLst>
                <a:tab pos="457200" algn="l"/>
              </a:tabLst>
            </a:pPr>
            <a:r>
              <a:rPr lang="sv-SE" dirty="0">
                <a:solidFill>
                  <a:srgbClr val="121619"/>
                </a:solidFill>
                <a:effectLst/>
                <a:latin typeface="Arial" panose="020B0604020202020204" pitchFamily="34" charset="0"/>
                <a:ea typeface="MS Gothic" panose="020B0609070205080204" pitchFamily="49" charset="-128"/>
              </a:rPr>
              <a:t>Kommunikationsaktiviteter och framtagning av strategi och plan kommunikations och nyttiggörande efter projekttidens slut.</a:t>
            </a:r>
            <a:endParaRPr lang="sv-SE" dirty="0">
              <a:solidFill>
                <a:srgbClr val="121619"/>
              </a:solidFill>
              <a:effectLst/>
              <a:latin typeface="Arial" panose="020B0604020202020204" pitchFamily="34" charset="0"/>
              <a:ea typeface="Calibri" panose="020F0502020204030204" pitchFamily="34" charset="0"/>
            </a:endParaRPr>
          </a:p>
          <a:p>
            <a:pPr marL="0" indent="0">
              <a:lnSpc>
                <a:spcPct val="120000"/>
              </a:lnSpc>
              <a:buNone/>
            </a:pPr>
            <a:endParaRPr lang="sv-SE" sz="1600" dirty="0"/>
          </a:p>
        </p:txBody>
      </p:sp>
      <p:sp>
        <p:nvSpPr>
          <p:cNvPr id="6" name="Underrubrik 5">
            <a:extLst>
              <a:ext uri="{FF2B5EF4-FFF2-40B4-BE49-F238E27FC236}">
                <a16:creationId xmlns:a16="http://schemas.microsoft.com/office/drawing/2014/main" id="{6FD96A2D-54A3-7B84-3C8D-9B4416158904}"/>
              </a:ext>
            </a:extLst>
          </p:cNvPr>
          <p:cNvSpPr>
            <a:spLocks noGrp="1"/>
          </p:cNvSpPr>
          <p:nvPr>
            <p:ph type="subTitle" idx="10"/>
          </p:nvPr>
        </p:nvSpPr>
        <p:spPr/>
        <p:txBody>
          <a:bodyPr/>
          <a:lstStyle/>
          <a:p>
            <a:r>
              <a:rPr lang="sv-SE"/>
              <a:t>Om utlysningen</a:t>
            </a:r>
          </a:p>
        </p:txBody>
      </p:sp>
      <p:sp>
        <p:nvSpPr>
          <p:cNvPr id="5" name="Platshållare för innehåll 4">
            <a:extLst>
              <a:ext uri="{FF2B5EF4-FFF2-40B4-BE49-F238E27FC236}">
                <a16:creationId xmlns:a16="http://schemas.microsoft.com/office/drawing/2014/main" id="{70E25D20-B575-3800-5C3A-2F051B7CD1B0}"/>
              </a:ext>
            </a:extLst>
          </p:cNvPr>
          <p:cNvSpPr>
            <a:spLocks noGrp="1"/>
          </p:cNvSpPr>
          <p:nvPr>
            <p:ph idx="11"/>
          </p:nvPr>
        </p:nvSpPr>
        <p:spPr>
          <a:xfrm>
            <a:off x="6047647" y="2358380"/>
            <a:ext cx="4979505" cy="3754185"/>
          </a:xfrm>
        </p:spPr>
        <p:txBody>
          <a:bodyPr/>
          <a:lstStyle/>
          <a:p>
            <a:pPr lvl="0" fontAlgn="base">
              <a:lnSpc>
                <a:spcPct val="100000"/>
              </a:lnSpc>
              <a:spcAft>
                <a:spcPts val="600"/>
              </a:spcAft>
              <a:buSzPts val="1000"/>
              <a:buFont typeface="Wingdings" panose="05000000000000000000" pitchFamily="2" charset="2"/>
              <a:buChar char="Ø"/>
              <a:tabLst>
                <a:tab pos="457200" algn="l"/>
              </a:tabLst>
            </a:pPr>
            <a:r>
              <a:rPr lang="sv-SE" sz="1800" dirty="0">
                <a:solidFill>
                  <a:srgbClr val="121619"/>
                </a:solidFill>
                <a:effectLst/>
                <a:latin typeface="Arial" panose="020B0604020202020204" pitchFamily="34" charset="0"/>
                <a:ea typeface="MS Gothic" panose="020B0609070205080204" pitchFamily="49" charset="-128"/>
              </a:rPr>
              <a:t>Utveckling av tekniska lösningar är inte i fokus för det här erbjudandet</a:t>
            </a:r>
            <a:r>
              <a:rPr lang="sv-SE" sz="1800" dirty="0">
                <a:solidFill>
                  <a:srgbClr val="808080"/>
                </a:solidFill>
                <a:effectLst/>
                <a:latin typeface="Arial" panose="020B0604020202020204" pitchFamily="34" charset="0"/>
                <a:ea typeface="MS Gothic" panose="020B0609070205080204" pitchFamily="49" charset="-128"/>
              </a:rPr>
              <a:t>.</a:t>
            </a:r>
            <a:endParaRPr lang="sv-SE" sz="1800" dirty="0">
              <a:solidFill>
                <a:srgbClr val="121619"/>
              </a:solidFill>
              <a:effectLst/>
              <a:latin typeface="Arial" panose="020B0604020202020204" pitchFamily="34" charset="0"/>
              <a:ea typeface="Calibri" panose="020F0502020204030204" pitchFamily="34" charset="0"/>
            </a:endParaRPr>
          </a:p>
          <a:p>
            <a:pPr lvl="0" fontAlgn="base">
              <a:lnSpc>
                <a:spcPct val="100000"/>
              </a:lnSpc>
              <a:spcAft>
                <a:spcPts val="600"/>
              </a:spcAft>
              <a:buSzPts val="1000"/>
              <a:buFont typeface="Wingdings" panose="05000000000000000000" pitchFamily="2" charset="2"/>
              <a:buChar char="Ø"/>
              <a:tabLst>
                <a:tab pos="457200" algn="l"/>
              </a:tabLst>
            </a:pPr>
            <a:r>
              <a:rPr lang="sv-SE" sz="1800" dirty="0">
                <a:solidFill>
                  <a:srgbClr val="121619"/>
                </a:solidFill>
                <a:effectLst/>
                <a:latin typeface="Arial" panose="020B0604020202020204" pitchFamily="34" charset="0"/>
                <a:ea typeface="MS Gothic" panose="020B0609070205080204" pitchFamily="49" charset="-128"/>
              </a:rPr>
              <a:t>Projektförslag som utgör punktinsatser utan tydliga spridningseffekter och där nyttan endast tillfaller en eller ett fåtal enskilda aktörer. </a:t>
            </a:r>
          </a:p>
          <a:p>
            <a:pPr lvl="0" fontAlgn="base">
              <a:lnSpc>
                <a:spcPct val="100000"/>
              </a:lnSpc>
              <a:spcAft>
                <a:spcPts val="600"/>
              </a:spcAft>
              <a:buSzPts val="1000"/>
              <a:buFont typeface="Wingdings" panose="05000000000000000000" pitchFamily="2" charset="2"/>
              <a:buChar char="Ø"/>
              <a:tabLst>
                <a:tab pos="457200" algn="l"/>
              </a:tabLst>
            </a:pPr>
            <a:r>
              <a:rPr lang="sv-SE" sz="1800" dirty="0">
                <a:solidFill>
                  <a:srgbClr val="000000"/>
                </a:solidFill>
                <a:effectLst/>
                <a:highlight>
                  <a:srgbClr val="FFFFFF"/>
                </a:highlight>
                <a:latin typeface="Arial" panose="020B0604020202020204" pitchFamily="34" charset="0"/>
                <a:ea typeface="MS Gothic" panose="020B0609070205080204" pitchFamily="49" charset="-128"/>
              </a:rPr>
              <a:t>Projektförslag som inte adresserar utlysningens resultat- och effektmål.</a:t>
            </a:r>
            <a:endParaRPr lang="sv-SE" sz="1800" dirty="0">
              <a:solidFill>
                <a:srgbClr val="121619"/>
              </a:solidFill>
              <a:effectLst/>
              <a:latin typeface="Arial" panose="020B0604020202020204" pitchFamily="34" charset="0"/>
              <a:ea typeface="Calibri" panose="020F0502020204030204" pitchFamily="34" charset="0"/>
            </a:endParaRPr>
          </a:p>
          <a:p>
            <a:endParaRPr lang="sv-SE" dirty="0"/>
          </a:p>
        </p:txBody>
      </p:sp>
    </p:spTree>
    <p:extLst>
      <p:ext uri="{BB962C8B-B14F-4D97-AF65-F5344CB8AC3E}">
        <p14:creationId xmlns:p14="http://schemas.microsoft.com/office/powerpoint/2010/main" val="4060869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Rak koppling 2">
            <a:extLst>
              <a:ext uri="{FF2B5EF4-FFF2-40B4-BE49-F238E27FC236}">
                <a16:creationId xmlns:a16="http://schemas.microsoft.com/office/drawing/2014/main" id="{CA7EDE0C-9C4E-9CEA-B14D-8A64609CD5E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8E4D229C-D7B0-CC87-F49E-0E4BB69A63EB}"/>
              </a:ext>
            </a:extLst>
          </p:cNvPr>
          <p:cNvSpPr>
            <a:spLocks noGrp="1"/>
          </p:cNvSpPr>
          <p:nvPr>
            <p:ph type="title"/>
          </p:nvPr>
        </p:nvSpPr>
        <p:spPr/>
        <p:txBody>
          <a:bodyPr/>
          <a:lstStyle/>
          <a:p>
            <a:r>
              <a:rPr lang="sv-SE"/>
              <a:t>Hur mycket finansieras</a:t>
            </a:r>
          </a:p>
        </p:txBody>
      </p:sp>
      <p:sp>
        <p:nvSpPr>
          <p:cNvPr id="5" name="Platshållare för text 4">
            <a:extLst>
              <a:ext uri="{FF2B5EF4-FFF2-40B4-BE49-F238E27FC236}">
                <a16:creationId xmlns:a16="http://schemas.microsoft.com/office/drawing/2014/main" id="{7524493B-28EA-D856-2CEC-1F7D7B4BFAD2}"/>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2095206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Rak koppling 8">
            <a:extLst>
              <a:ext uri="{FF2B5EF4-FFF2-40B4-BE49-F238E27FC236}">
                <a16:creationId xmlns:a16="http://schemas.microsoft.com/office/drawing/2014/main" id="{359AA2F4-98FD-6BC7-61B3-CF62A4BFAED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pSp>
        <p:nvGrpSpPr>
          <p:cNvPr id="11" name="Grupp 10">
            <a:extLst>
              <a:ext uri="{FF2B5EF4-FFF2-40B4-BE49-F238E27FC236}">
                <a16:creationId xmlns:a16="http://schemas.microsoft.com/office/drawing/2014/main" id="{6A903044-EDD0-365F-20DF-893E9E355581}"/>
              </a:ext>
            </a:extLst>
          </p:cNvPr>
          <p:cNvGrpSpPr/>
          <p:nvPr/>
        </p:nvGrpSpPr>
        <p:grpSpPr>
          <a:xfrm>
            <a:off x="5244395" y="1595688"/>
            <a:ext cx="4461286" cy="3150311"/>
            <a:chOff x="4855765" y="1330860"/>
            <a:chExt cx="4845136" cy="3421361"/>
          </a:xfrm>
        </p:grpSpPr>
        <p:pic>
          <p:nvPicPr>
            <p:cNvPr id="3" name="Bild 2">
              <a:extLst>
                <a:ext uri="{FF2B5EF4-FFF2-40B4-BE49-F238E27FC236}">
                  <a16:creationId xmlns:a16="http://schemas.microsoft.com/office/drawing/2014/main" id="{65562C72-B648-194D-AE73-212F451A56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17698" y="1330860"/>
              <a:ext cx="2317833" cy="748300"/>
            </a:xfrm>
            <a:prstGeom prst="rect">
              <a:avLst/>
            </a:prstGeom>
          </p:spPr>
        </p:pic>
        <p:grpSp>
          <p:nvGrpSpPr>
            <p:cNvPr id="10" name="Grupp 9">
              <a:extLst>
                <a:ext uri="{FF2B5EF4-FFF2-40B4-BE49-F238E27FC236}">
                  <a16:creationId xmlns:a16="http://schemas.microsoft.com/office/drawing/2014/main" id="{5007E75F-4BE4-7936-D567-B01C1A6D38BB}"/>
                </a:ext>
              </a:extLst>
            </p:cNvPr>
            <p:cNvGrpSpPr/>
            <p:nvPr/>
          </p:nvGrpSpPr>
          <p:grpSpPr>
            <a:xfrm>
              <a:off x="4855765" y="3528305"/>
              <a:ext cx="4845136" cy="1223916"/>
              <a:chOff x="4250252" y="3418975"/>
              <a:chExt cx="4845136" cy="1223916"/>
            </a:xfrm>
          </p:grpSpPr>
          <p:pic>
            <p:nvPicPr>
              <p:cNvPr id="4" name="Bild 3">
                <a:extLst>
                  <a:ext uri="{FF2B5EF4-FFF2-40B4-BE49-F238E27FC236}">
                    <a16:creationId xmlns:a16="http://schemas.microsoft.com/office/drawing/2014/main" id="{872B209A-4FD1-E0B5-A36A-0CA009ACD5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50252" y="3418975"/>
                <a:ext cx="1753433" cy="1223916"/>
              </a:xfrm>
              <a:prstGeom prst="rect">
                <a:avLst/>
              </a:prstGeom>
            </p:spPr>
          </p:pic>
          <p:pic>
            <p:nvPicPr>
              <p:cNvPr id="5" name="Bild 4">
                <a:extLst>
                  <a:ext uri="{FF2B5EF4-FFF2-40B4-BE49-F238E27FC236}">
                    <a16:creationId xmlns:a16="http://schemas.microsoft.com/office/drawing/2014/main" id="{5C53F242-89D0-EFEC-EDA2-BDDC2F01F8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51466" y="3418975"/>
                <a:ext cx="1743922" cy="1211234"/>
              </a:xfrm>
              <a:prstGeom prst="rect">
                <a:avLst/>
              </a:prstGeom>
            </p:spPr>
          </p:pic>
        </p:grpSp>
      </p:grpSp>
      <p:pic>
        <p:nvPicPr>
          <p:cNvPr id="12" name="Bildobjekt 11" descr="En bild som visar text, Teckensnitt, Grafik, grafisk design&#10;&#10;Automatiskt genererad beskrivning">
            <a:extLst>
              <a:ext uri="{FF2B5EF4-FFF2-40B4-BE49-F238E27FC236}">
                <a16:creationId xmlns:a16="http://schemas.microsoft.com/office/drawing/2014/main" id="{3518897E-9BCD-6FB9-6261-3831794BFE0B}"/>
              </a:ext>
            </a:extLst>
          </p:cNvPr>
          <p:cNvPicPr>
            <a:picLocks noChangeAspect="1"/>
          </p:cNvPicPr>
          <p:nvPr/>
        </p:nvPicPr>
        <p:blipFill>
          <a:blip r:embed="rId9"/>
          <a:stretch>
            <a:fillRect/>
          </a:stretch>
        </p:blipFill>
        <p:spPr>
          <a:xfrm>
            <a:off x="2256566" y="3656593"/>
            <a:ext cx="2023182" cy="1089406"/>
          </a:xfrm>
          <a:prstGeom prst="rect">
            <a:avLst/>
          </a:prstGeom>
        </p:spPr>
      </p:pic>
      <p:pic>
        <p:nvPicPr>
          <p:cNvPr id="8" name="Bildobjekt 7" descr="En bild som visar text, Teckensnitt, Grafik, logotyp&#10;&#10;Automatiskt genererad beskrivning">
            <a:extLst>
              <a:ext uri="{FF2B5EF4-FFF2-40B4-BE49-F238E27FC236}">
                <a16:creationId xmlns:a16="http://schemas.microsoft.com/office/drawing/2014/main" id="{6A712D04-D986-6792-A8BF-43C3E9AFEBB5}"/>
              </a:ext>
            </a:extLst>
          </p:cNvPr>
          <p:cNvPicPr>
            <a:picLocks noChangeAspect="1"/>
          </p:cNvPicPr>
          <p:nvPr/>
        </p:nvPicPr>
        <p:blipFill>
          <a:blip r:embed="rId10"/>
          <a:stretch>
            <a:fillRect/>
          </a:stretch>
        </p:blipFill>
        <p:spPr>
          <a:xfrm>
            <a:off x="2869923" y="1567870"/>
            <a:ext cx="2455112" cy="866510"/>
          </a:xfrm>
          <a:prstGeom prst="rect">
            <a:avLst/>
          </a:prstGeom>
        </p:spPr>
      </p:pic>
      <p:sp>
        <p:nvSpPr>
          <p:cNvPr id="2" name="textruta 1">
            <a:extLst>
              <a:ext uri="{FF2B5EF4-FFF2-40B4-BE49-F238E27FC236}">
                <a16:creationId xmlns:a16="http://schemas.microsoft.com/office/drawing/2014/main" id="{F149DE06-F6B7-BFAE-E4F7-D5C3F43B9A2E}"/>
              </a:ext>
            </a:extLst>
          </p:cNvPr>
          <p:cNvSpPr txBox="1"/>
          <p:nvPr/>
        </p:nvSpPr>
        <p:spPr>
          <a:xfrm>
            <a:off x="4070445" y="6482687"/>
            <a:ext cx="3176516" cy="375313"/>
          </a:xfrm>
          <a:prstGeom prst="rect">
            <a:avLst/>
          </a:prstGeom>
          <a:noFill/>
        </p:spPr>
        <p:txBody>
          <a:bodyPr wrap="square">
            <a:spAutoFit/>
          </a:bodyPr>
          <a:lstStyle/>
          <a:p>
            <a:r>
              <a:rPr lang="sv-SE" sz="1800" dirty="0">
                <a:hlinkClick r:id="rId11"/>
              </a:rPr>
              <a:t>https://impactinnovation.se</a:t>
            </a:r>
            <a:r>
              <a:rPr lang="sv-SE" sz="1800" dirty="0"/>
              <a:t> </a:t>
            </a:r>
            <a:endParaRPr lang="sv-SE" dirty="0"/>
          </a:p>
        </p:txBody>
      </p:sp>
      <p:sp>
        <p:nvSpPr>
          <p:cNvPr id="6" name="Rektangel 5">
            <a:extLst>
              <a:ext uri="{FF2B5EF4-FFF2-40B4-BE49-F238E27FC236}">
                <a16:creationId xmlns:a16="http://schemas.microsoft.com/office/drawing/2014/main" id="{92F772E2-DBA0-549D-91B3-3FEBCD08FB16}"/>
              </a:ext>
            </a:extLst>
          </p:cNvPr>
          <p:cNvSpPr/>
          <p:nvPr/>
        </p:nvSpPr>
        <p:spPr>
          <a:xfrm>
            <a:off x="4796684" y="3073536"/>
            <a:ext cx="2415540" cy="2255520"/>
          </a:xfrm>
          <a:prstGeom prst="rect">
            <a:avLst/>
          </a:prstGeom>
          <a:noFill/>
          <a:ln w="412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Rektangel 6">
            <a:extLst>
              <a:ext uri="{FF2B5EF4-FFF2-40B4-BE49-F238E27FC236}">
                <a16:creationId xmlns:a16="http://schemas.microsoft.com/office/drawing/2014/main" id="{F8127E76-69BD-EAD9-1E9A-6B8564F2E37B}"/>
              </a:ext>
            </a:extLst>
          </p:cNvPr>
          <p:cNvSpPr/>
          <p:nvPr/>
        </p:nvSpPr>
        <p:spPr>
          <a:xfrm>
            <a:off x="7565534" y="3073536"/>
            <a:ext cx="2415540" cy="2255520"/>
          </a:xfrm>
          <a:prstGeom prst="rect">
            <a:avLst/>
          </a:prstGeom>
          <a:noFill/>
          <a:ln w="412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91126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ak koppling 4">
            <a:extLst>
              <a:ext uri="{FF2B5EF4-FFF2-40B4-BE49-F238E27FC236}">
                <a16:creationId xmlns:a16="http://schemas.microsoft.com/office/drawing/2014/main" id="{987D6504-3E44-2E77-3059-2FD786F4DED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4D17E143-E101-C4FB-8FA7-0E7381FC145E}"/>
              </a:ext>
            </a:extLst>
          </p:cNvPr>
          <p:cNvSpPr>
            <a:spLocks noGrp="1"/>
          </p:cNvSpPr>
          <p:nvPr>
            <p:ph type="title"/>
          </p:nvPr>
        </p:nvSpPr>
        <p:spPr>
          <a:xfrm>
            <a:off x="591065" y="897881"/>
            <a:ext cx="6198973" cy="1325563"/>
          </a:xfrm>
        </p:spPr>
        <p:txBody>
          <a:bodyPr>
            <a:normAutofit/>
          </a:bodyPr>
          <a:lstStyle/>
          <a:p>
            <a:pPr>
              <a:lnSpc>
                <a:spcPct val="100000"/>
              </a:lnSpc>
            </a:pPr>
            <a:r>
              <a:rPr lang="sv-SE" dirty="0"/>
              <a:t>Hur mycket?</a:t>
            </a:r>
            <a:endParaRPr lang="sv-SE" u="sng" dirty="0"/>
          </a:p>
        </p:txBody>
      </p:sp>
      <p:sp>
        <p:nvSpPr>
          <p:cNvPr id="3" name="Platshållare för innehåll 2">
            <a:extLst>
              <a:ext uri="{FF2B5EF4-FFF2-40B4-BE49-F238E27FC236}">
                <a16:creationId xmlns:a16="http://schemas.microsoft.com/office/drawing/2014/main" id="{2D2D886D-DB9C-CB04-ED0F-021BBCE988AE}"/>
              </a:ext>
            </a:extLst>
          </p:cNvPr>
          <p:cNvSpPr>
            <a:spLocks noGrp="1"/>
          </p:cNvSpPr>
          <p:nvPr>
            <p:ph idx="1"/>
          </p:nvPr>
        </p:nvSpPr>
        <p:spPr>
          <a:xfrm>
            <a:off x="591065" y="2387044"/>
            <a:ext cx="5672170" cy="3601739"/>
          </a:xfrm>
        </p:spPr>
        <p:txBody>
          <a:bodyPr>
            <a:normAutofit/>
          </a:bodyPr>
          <a:lstStyle/>
          <a:p>
            <a:pPr>
              <a:lnSpc>
                <a:spcPct val="100000"/>
              </a:lnSpc>
            </a:pPr>
            <a:r>
              <a:rPr lang="sv-SE" dirty="0">
                <a:effectLst>
                  <a:outerShdw blurRad="38100" dist="38100" dir="2700000" algn="tl">
                    <a:srgbClr val="000000">
                      <a:alpha val="43137"/>
                    </a:srgbClr>
                  </a:outerShdw>
                </a:effectLst>
              </a:rPr>
              <a:t>Projektlängd högst 14 månader</a:t>
            </a:r>
            <a:r>
              <a:rPr lang="sv-SE" dirty="0"/>
              <a:t>. </a:t>
            </a:r>
          </a:p>
          <a:p>
            <a:pPr marL="0" indent="0">
              <a:lnSpc>
                <a:spcPct val="100000"/>
              </a:lnSpc>
              <a:buNone/>
            </a:pPr>
            <a:endParaRPr lang="sv-SE" dirty="0"/>
          </a:p>
          <a:p>
            <a:pPr>
              <a:lnSpc>
                <a:spcPct val="100000"/>
              </a:lnSpc>
            </a:pPr>
            <a:r>
              <a:rPr lang="sv-SE" dirty="0">
                <a:effectLst>
                  <a:outerShdw blurRad="38100" dist="38100" dir="2700000" algn="tl">
                    <a:srgbClr val="000000">
                      <a:alpha val="43137"/>
                    </a:srgbClr>
                  </a:outerShdw>
                </a:effectLst>
              </a:rPr>
              <a:t>Maximalt bidrag 1,5 miljoner kr per projekt.</a:t>
            </a:r>
          </a:p>
          <a:p>
            <a:pPr marL="0" indent="0">
              <a:lnSpc>
                <a:spcPct val="100000"/>
              </a:lnSpc>
              <a:buNone/>
            </a:pPr>
            <a:endParaRPr lang="sv-SE" dirty="0">
              <a:effectLst>
                <a:outerShdw blurRad="38100" dist="38100" dir="2700000" algn="tl">
                  <a:srgbClr val="000000">
                    <a:alpha val="43137"/>
                  </a:srgbClr>
                </a:outerShdw>
              </a:effectLst>
            </a:endParaRPr>
          </a:p>
          <a:p>
            <a:pPr>
              <a:lnSpc>
                <a:spcPct val="100000"/>
              </a:lnSpc>
            </a:pPr>
            <a:r>
              <a:rPr lang="sv-SE" dirty="0">
                <a:effectLst>
                  <a:outerShdw blurRad="38100" dist="38100" dir="2700000" algn="tl">
                    <a:srgbClr val="000000">
                      <a:alpha val="43137"/>
                    </a:srgbClr>
                  </a:outerShdw>
                </a:effectLst>
              </a:rPr>
              <a:t>Maximal stödnivå 80 procent </a:t>
            </a:r>
            <a:r>
              <a:rPr lang="sv-SE" dirty="0"/>
              <a:t>av projektets totala stödberättigade kostnader.</a:t>
            </a:r>
          </a:p>
        </p:txBody>
      </p:sp>
      <p:sp>
        <p:nvSpPr>
          <p:cNvPr id="6" name="Underrubrik 5">
            <a:extLst>
              <a:ext uri="{FF2B5EF4-FFF2-40B4-BE49-F238E27FC236}">
                <a16:creationId xmlns:a16="http://schemas.microsoft.com/office/drawing/2014/main" id="{6FD96A2D-54A3-7B84-3C8D-9B4416158904}"/>
              </a:ext>
            </a:extLst>
          </p:cNvPr>
          <p:cNvSpPr>
            <a:spLocks noGrp="1"/>
          </p:cNvSpPr>
          <p:nvPr>
            <p:ph type="subTitle" idx="10"/>
          </p:nvPr>
        </p:nvSpPr>
        <p:spPr/>
        <p:txBody>
          <a:bodyPr/>
          <a:lstStyle/>
          <a:p>
            <a:r>
              <a:rPr lang="sv-SE"/>
              <a:t>Om utlysningen</a:t>
            </a:r>
          </a:p>
        </p:txBody>
      </p:sp>
      <p:pic>
        <p:nvPicPr>
          <p:cNvPr id="11" name="Platshållare för innehåll 10" descr="En bild som visar person, himmel, klädsel, utomhus&#10;&#10;Automatiskt genererad beskrivning">
            <a:extLst>
              <a:ext uri="{FF2B5EF4-FFF2-40B4-BE49-F238E27FC236}">
                <a16:creationId xmlns:a16="http://schemas.microsoft.com/office/drawing/2014/main" id="{24FCA3FA-0087-CDED-FBFA-C17E9FB7346C}"/>
              </a:ext>
            </a:extLst>
          </p:cNvPr>
          <p:cNvPicPr>
            <a:picLocks noGrp="1" noChangeAspect="1"/>
          </p:cNvPicPr>
          <p:nvPr>
            <p:ph idx="11"/>
          </p:nvPr>
        </p:nvPicPr>
        <p:blipFill>
          <a:blip r:embed="rId3"/>
          <a:stretch>
            <a:fillRect/>
          </a:stretch>
        </p:blipFill>
        <p:spPr>
          <a:xfrm>
            <a:off x="6994969" y="2154936"/>
            <a:ext cx="3822192" cy="2548128"/>
          </a:xfrm>
        </p:spPr>
      </p:pic>
    </p:spTree>
    <p:extLst>
      <p:ext uri="{BB962C8B-B14F-4D97-AF65-F5344CB8AC3E}">
        <p14:creationId xmlns:p14="http://schemas.microsoft.com/office/powerpoint/2010/main" val="34850008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ak koppling 4">
            <a:extLst>
              <a:ext uri="{FF2B5EF4-FFF2-40B4-BE49-F238E27FC236}">
                <a16:creationId xmlns:a16="http://schemas.microsoft.com/office/drawing/2014/main" id="{419FF0F7-DA55-227E-C2D6-71ACF3A7BD7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4D17E143-E101-C4FB-8FA7-0E7381FC145E}"/>
              </a:ext>
            </a:extLst>
          </p:cNvPr>
          <p:cNvSpPr>
            <a:spLocks noGrp="1"/>
          </p:cNvSpPr>
          <p:nvPr>
            <p:ph type="title"/>
          </p:nvPr>
        </p:nvSpPr>
        <p:spPr>
          <a:xfrm>
            <a:off x="591065" y="897881"/>
            <a:ext cx="6198973" cy="1325563"/>
          </a:xfrm>
        </p:spPr>
        <p:txBody>
          <a:bodyPr>
            <a:normAutofit fontScale="90000"/>
          </a:bodyPr>
          <a:lstStyle/>
          <a:p>
            <a:pPr>
              <a:lnSpc>
                <a:spcPct val="100000"/>
              </a:lnSpc>
            </a:pPr>
            <a:r>
              <a:rPr lang="sv-SE" dirty="0"/>
              <a:t>Hur mycket per projektpart?</a:t>
            </a:r>
            <a:endParaRPr lang="sv-SE" u="sng" dirty="0"/>
          </a:p>
        </p:txBody>
      </p:sp>
      <p:sp>
        <p:nvSpPr>
          <p:cNvPr id="3" name="Platshållare för innehåll 2">
            <a:extLst>
              <a:ext uri="{FF2B5EF4-FFF2-40B4-BE49-F238E27FC236}">
                <a16:creationId xmlns:a16="http://schemas.microsoft.com/office/drawing/2014/main" id="{2D2D886D-DB9C-CB04-ED0F-021BBCE988AE}"/>
              </a:ext>
            </a:extLst>
          </p:cNvPr>
          <p:cNvSpPr>
            <a:spLocks noGrp="1"/>
          </p:cNvSpPr>
          <p:nvPr>
            <p:ph idx="1"/>
          </p:nvPr>
        </p:nvSpPr>
        <p:spPr>
          <a:xfrm>
            <a:off x="591065" y="2387044"/>
            <a:ext cx="5672170" cy="3601739"/>
          </a:xfrm>
        </p:spPr>
        <p:txBody>
          <a:bodyPr>
            <a:normAutofit fontScale="92500" lnSpcReduction="10000"/>
          </a:bodyPr>
          <a:lstStyle/>
          <a:p>
            <a:pPr>
              <a:lnSpc>
                <a:spcPct val="110000"/>
              </a:lnSpc>
            </a:pPr>
            <a:r>
              <a:rPr lang="sv-SE" b="1" dirty="0">
                <a:effectLst>
                  <a:outerShdw blurRad="38100" dist="38100" dir="2700000" algn="tl">
                    <a:srgbClr val="000000">
                      <a:alpha val="43137"/>
                    </a:srgbClr>
                  </a:outerShdw>
                </a:effectLst>
              </a:rPr>
              <a:t>Akademi och forskningsinstitut </a:t>
            </a:r>
            <a:r>
              <a:rPr lang="sv-SE" dirty="0">
                <a:effectLst>
                  <a:outerShdw blurRad="38100" dist="38100" dir="2700000" algn="tl">
                    <a:srgbClr val="000000">
                      <a:alpha val="43137"/>
                    </a:srgbClr>
                  </a:outerShdw>
                </a:effectLst>
              </a:rPr>
              <a:t>kan få maximalt </a:t>
            </a:r>
            <a:r>
              <a:rPr lang="sv-SE" b="1" dirty="0">
                <a:effectLst>
                  <a:outerShdw blurRad="38100" dist="38100" dir="2700000" algn="tl">
                    <a:srgbClr val="000000">
                      <a:alpha val="43137"/>
                    </a:srgbClr>
                  </a:outerShdw>
                </a:effectLst>
              </a:rPr>
              <a:t>100 %</a:t>
            </a:r>
            <a:r>
              <a:rPr lang="sv-SE" dirty="0">
                <a:effectLst>
                  <a:outerShdw blurRad="38100" dist="38100" dir="2700000" algn="tl">
                    <a:srgbClr val="000000">
                      <a:alpha val="43137"/>
                    </a:srgbClr>
                  </a:outerShdw>
                </a:effectLst>
              </a:rPr>
              <a:t> (icke ekonomisk verksamhet)</a:t>
            </a:r>
            <a:r>
              <a:rPr lang="sv-SE" dirty="0"/>
              <a:t>. </a:t>
            </a:r>
          </a:p>
          <a:p>
            <a:pPr>
              <a:lnSpc>
                <a:spcPct val="120000"/>
              </a:lnSpc>
            </a:pPr>
            <a:r>
              <a:rPr lang="sv-SE" b="1" dirty="0">
                <a:effectLst>
                  <a:outerShdw blurRad="38100" dist="38100" dir="2700000" algn="tl">
                    <a:srgbClr val="000000">
                      <a:alpha val="43137"/>
                    </a:srgbClr>
                  </a:outerShdw>
                </a:effectLst>
              </a:rPr>
              <a:t>Företag </a:t>
            </a:r>
            <a:r>
              <a:rPr lang="sv-SE" dirty="0">
                <a:effectLst>
                  <a:outerShdw blurRad="38100" dist="38100" dir="2700000" algn="tl">
                    <a:srgbClr val="000000">
                      <a:alpha val="43137"/>
                    </a:srgbClr>
                  </a:outerShdw>
                </a:effectLst>
              </a:rPr>
              <a:t>och andra organisationer som bedriver ekonomisk verksamhet kan få upp till </a:t>
            </a:r>
            <a:r>
              <a:rPr lang="sv-SE" b="1" dirty="0">
                <a:effectLst>
                  <a:outerShdw blurRad="38100" dist="38100" dir="2700000" algn="tl">
                    <a:srgbClr val="000000">
                      <a:alpha val="43137"/>
                    </a:srgbClr>
                  </a:outerShdw>
                </a:effectLst>
              </a:rPr>
              <a:t>100 %</a:t>
            </a:r>
            <a:r>
              <a:rPr lang="sv-SE" dirty="0">
                <a:effectLst>
                  <a:outerShdw blurRad="38100" dist="38100" dir="2700000" algn="tl">
                    <a:srgbClr val="000000">
                      <a:alpha val="43137"/>
                    </a:srgbClr>
                  </a:outerShdw>
                </a:effectLst>
              </a:rPr>
              <a:t>. Bidrag ges som så kallat </a:t>
            </a:r>
            <a:r>
              <a:rPr lang="sv-SE" b="1" dirty="0">
                <a:effectLst>
                  <a:outerShdw blurRad="38100" dist="38100" dir="2700000" algn="tl">
                    <a:srgbClr val="000000">
                      <a:alpha val="43137"/>
                    </a:srgbClr>
                  </a:outerShdw>
                </a:effectLst>
              </a:rPr>
              <a:t>försumbart stöd. </a:t>
            </a:r>
            <a:r>
              <a:rPr lang="sv-SE" dirty="0">
                <a:effectLst>
                  <a:outerShdw blurRad="38100" dist="38100" dir="2700000" algn="tl">
                    <a:srgbClr val="000000">
                      <a:alpha val="43137"/>
                    </a:srgbClr>
                  </a:outerShdw>
                </a:effectLst>
              </a:rPr>
              <a:t>Högst 300 000 euro under en treårsperiod.</a:t>
            </a:r>
            <a:r>
              <a:rPr lang="sv-SE" b="1" dirty="0">
                <a:effectLst>
                  <a:outerShdw blurRad="38100" dist="38100" dir="2700000" algn="tl">
                    <a:srgbClr val="000000">
                      <a:alpha val="43137"/>
                    </a:srgbClr>
                  </a:outerShdw>
                </a:effectLst>
              </a:rPr>
              <a:t> Intyg krävs</a:t>
            </a:r>
            <a:r>
              <a:rPr lang="sv-SE" dirty="0">
                <a:effectLst>
                  <a:outerShdw blurRad="38100" dist="38100" dir="2700000" algn="tl">
                    <a:srgbClr val="000000">
                      <a:alpha val="43137"/>
                    </a:srgbClr>
                  </a:outerShdw>
                </a:effectLst>
              </a:rPr>
              <a:t>. </a:t>
            </a:r>
          </a:p>
          <a:p>
            <a:pPr>
              <a:lnSpc>
                <a:spcPct val="110000"/>
              </a:lnSpc>
            </a:pPr>
            <a:r>
              <a:rPr lang="sv-SE" dirty="0">
                <a:effectLst>
                  <a:outerShdw blurRad="38100" dist="38100" dir="2700000" algn="tl">
                    <a:srgbClr val="000000">
                      <a:alpha val="43137"/>
                    </a:srgbClr>
                  </a:outerShdw>
                </a:effectLst>
              </a:rPr>
              <a:t>Dock: medfinansiering krävs. </a:t>
            </a:r>
            <a:r>
              <a:rPr lang="sv-SE" b="1" dirty="0">
                <a:effectLst>
                  <a:outerShdw blurRad="38100" dist="38100" dir="2700000" algn="tl">
                    <a:srgbClr val="000000">
                      <a:alpha val="43137"/>
                    </a:srgbClr>
                  </a:outerShdw>
                </a:effectLst>
              </a:rPr>
              <a:t>Maximal stödnivå 80 procent</a:t>
            </a:r>
            <a:r>
              <a:rPr lang="sv-SE" dirty="0">
                <a:effectLst>
                  <a:outerShdw blurRad="38100" dist="38100" dir="2700000" algn="tl">
                    <a:srgbClr val="000000">
                      <a:alpha val="43137"/>
                    </a:srgbClr>
                  </a:outerShdw>
                </a:effectLst>
              </a:rPr>
              <a:t> </a:t>
            </a:r>
            <a:r>
              <a:rPr lang="sv-SE" dirty="0"/>
              <a:t>av </a:t>
            </a:r>
            <a:r>
              <a:rPr lang="sv-SE" b="1" dirty="0"/>
              <a:t>projektets</a:t>
            </a:r>
            <a:r>
              <a:rPr lang="sv-SE" dirty="0"/>
              <a:t> totala stödberättigade kostnader.</a:t>
            </a:r>
          </a:p>
        </p:txBody>
      </p:sp>
      <p:sp>
        <p:nvSpPr>
          <p:cNvPr id="6" name="Underrubrik 5">
            <a:extLst>
              <a:ext uri="{FF2B5EF4-FFF2-40B4-BE49-F238E27FC236}">
                <a16:creationId xmlns:a16="http://schemas.microsoft.com/office/drawing/2014/main" id="{6FD96A2D-54A3-7B84-3C8D-9B4416158904}"/>
              </a:ext>
            </a:extLst>
          </p:cNvPr>
          <p:cNvSpPr>
            <a:spLocks noGrp="1"/>
          </p:cNvSpPr>
          <p:nvPr>
            <p:ph type="subTitle" idx="10"/>
          </p:nvPr>
        </p:nvSpPr>
        <p:spPr/>
        <p:txBody>
          <a:bodyPr/>
          <a:lstStyle/>
          <a:p>
            <a:r>
              <a:rPr lang="sv-SE"/>
              <a:t>Om utlysningen</a:t>
            </a:r>
          </a:p>
        </p:txBody>
      </p:sp>
      <p:pic>
        <p:nvPicPr>
          <p:cNvPr id="11" name="Platshållare för innehåll 10" descr="En bild som visar person, himmel, klädsel, utomhus&#10;&#10;Automatiskt genererad beskrivning">
            <a:extLst>
              <a:ext uri="{FF2B5EF4-FFF2-40B4-BE49-F238E27FC236}">
                <a16:creationId xmlns:a16="http://schemas.microsoft.com/office/drawing/2014/main" id="{24FCA3FA-0087-CDED-FBFA-C17E9FB7346C}"/>
              </a:ext>
            </a:extLst>
          </p:cNvPr>
          <p:cNvPicPr>
            <a:picLocks noGrp="1" noChangeAspect="1"/>
          </p:cNvPicPr>
          <p:nvPr>
            <p:ph idx="11"/>
          </p:nvPr>
        </p:nvPicPr>
        <p:blipFill>
          <a:blip r:embed="rId3"/>
          <a:stretch>
            <a:fillRect/>
          </a:stretch>
        </p:blipFill>
        <p:spPr>
          <a:xfrm>
            <a:off x="6994969" y="2154936"/>
            <a:ext cx="3822192" cy="2548128"/>
          </a:xfrm>
        </p:spPr>
      </p:pic>
    </p:spTree>
    <p:extLst>
      <p:ext uri="{BB962C8B-B14F-4D97-AF65-F5344CB8AC3E}">
        <p14:creationId xmlns:p14="http://schemas.microsoft.com/office/powerpoint/2010/main" val="1691088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ak koppling 4">
            <a:extLst>
              <a:ext uri="{FF2B5EF4-FFF2-40B4-BE49-F238E27FC236}">
                <a16:creationId xmlns:a16="http://schemas.microsoft.com/office/drawing/2014/main" id="{2D803080-6130-74CE-2EB9-D428AC51F3E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4D17E143-E101-C4FB-8FA7-0E7381FC145E}"/>
              </a:ext>
            </a:extLst>
          </p:cNvPr>
          <p:cNvSpPr>
            <a:spLocks noGrp="1"/>
          </p:cNvSpPr>
          <p:nvPr>
            <p:ph type="title"/>
          </p:nvPr>
        </p:nvSpPr>
        <p:spPr>
          <a:xfrm>
            <a:off x="591065" y="897881"/>
            <a:ext cx="6198973" cy="1325563"/>
          </a:xfrm>
        </p:spPr>
        <p:txBody>
          <a:bodyPr>
            <a:normAutofit/>
          </a:bodyPr>
          <a:lstStyle/>
          <a:p>
            <a:pPr algn="l"/>
            <a:r>
              <a:rPr lang="sv-SE" sz="4400" b="1" i="0">
                <a:solidFill>
                  <a:srgbClr val="121619"/>
                </a:solidFill>
                <a:effectLst/>
                <a:highlight>
                  <a:srgbClr val="FFFFFF"/>
                </a:highlight>
                <a:latin typeface="TradeGothic"/>
              </a:rPr>
              <a:t>Vilka kostnader kan vi finansiera?</a:t>
            </a:r>
          </a:p>
        </p:txBody>
      </p:sp>
      <p:sp>
        <p:nvSpPr>
          <p:cNvPr id="3" name="Platshållare för innehåll 2">
            <a:extLst>
              <a:ext uri="{FF2B5EF4-FFF2-40B4-BE49-F238E27FC236}">
                <a16:creationId xmlns:a16="http://schemas.microsoft.com/office/drawing/2014/main" id="{2D2D886D-DB9C-CB04-ED0F-021BBCE988AE}"/>
              </a:ext>
            </a:extLst>
          </p:cNvPr>
          <p:cNvSpPr>
            <a:spLocks noGrp="1"/>
          </p:cNvSpPr>
          <p:nvPr>
            <p:ph idx="1"/>
          </p:nvPr>
        </p:nvSpPr>
        <p:spPr>
          <a:xfrm>
            <a:off x="591065" y="2387044"/>
            <a:ext cx="5672170" cy="3601739"/>
          </a:xfrm>
        </p:spPr>
        <p:txBody>
          <a:bodyPr>
            <a:normAutofit/>
          </a:bodyPr>
          <a:lstStyle/>
          <a:p>
            <a:pPr marL="0" indent="0" algn="l">
              <a:buNone/>
            </a:pPr>
            <a:r>
              <a:rPr lang="sv-SE" sz="2400" b="0" i="0" dirty="0">
                <a:solidFill>
                  <a:srgbClr val="121619"/>
                </a:solidFill>
                <a:effectLst/>
                <a:highlight>
                  <a:srgbClr val="FFFFFF"/>
                </a:highlight>
                <a:latin typeface="TradeGothic"/>
              </a:rPr>
              <a:t>Vår finansiering får bara til</a:t>
            </a:r>
            <a:r>
              <a:rPr lang="sv-SE" sz="2400" dirty="0">
                <a:solidFill>
                  <a:srgbClr val="121619"/>
                </a:solidFill>
                <a:highlight>
                  <a:srgbClr val="FFFFFF"/>
                </a:highlight>
                <a:latin typeface="TradeGothic"/>
              </a:rPr>
              <a:t>l så kallade </a:t>
            </a:r>
            <a:r>
              <a:rPr lang="sv-SE" sz="2400" b="1" dirty="0">
                <a:solidFill>
                  <a:srgbClr val="121619"/>
                </a:solidFill>
                <a:highlight>
                  <a:srgbClr val="FFFFFF"/>
                </a:highlight>
                <a:latin typeface="TradeGothic"/>
              </a:rPr>
              <a:t>stödberättigande kostnader, </a:t>
            </a:r>
            <a:r>
              <a:rPr lang="sv-SE" sz="2400" dirty="0">
                <a:solidFill>
                  <a:srgbClr val="121619"/>
                </a:solidFill>
                <a:highlight>
                  <a:srgbClr val="FFFFFF"/>
                </a:highlight>
                <a:latin typeface="TradeGothic"/>
              </a:rPr>
              <a:t>det vill säga </a:t>
            </a:r>
            <a:r>
              <a:rPr lang="sv-SE" sz="2400" b="1" i="0" dirty="0">
                <a:solidFill>
                  <a:srgbClr val="121619"/>
                </a:solidFill>
                <a:effectLst/>
                <a:highlight>
                  <a:srgbClr val="FFFFFF"/>
                </a:highlight>
                <a:latin typeface="TradeGothic"/>
              </a:rPr>
              <a:t>vissa typer av kostnader </a:t>
            </a:r>
            <a:r>
              <a:rPr lang="sv-SE" sz="2400" b="0" i="0" dirty="0">
                <a:solidFill>
                  <a:srgbClr val="121619"/>
                </a:solidFill>
                <a:effectLst/>
                <a:highlight>
                  <a:srgbClr val="FFFFFF"/>
                </a:highlight>
                <a:latin typeface="TradeGothic"/>
              </a:rPr>
              <a:t>och kostnaderna är bara </a:t>
            </a:r>
            <a:r>
              <a:rPr lang="sv-SE" sz="2400" b="1" i="0" dirty="0">
                <a:solidFill>
                  <a:srgbClr val="121619"/>
                </a:solidFill>
                <a:effectLst/>
                <a:highlight>
                  <a:srgbClr val="FFFFFF"/>
                </a:highlight>
                <a:latin typeface="TradeGothic"/>
              </a:rPr>
              <a:t>stödberättigande</a:t>
            </a:r>
            <a:r>
              <a:rPr lang="sv-SE" sz="2400" b="0" i="0" dirty="0">
                <a:solidFill>
                  <a:srgbClr val="121619"/>
                </a:solidFill>
                <a:effectLst/>
                <a:highlight>
                  <a:srgbClr val="FFFFFF"/>
                </a:highlight>
                <a:latin typeface="TradeGothic"/>
              </a:rPr>
              <a:t> under </a:t>
            </a:r>
            <a:r>
              <a:rPr lang="sv-SE" sz="2400" b="1" i="0" dirty="0">
                <a:solidFill>
                  <a:srgbClr val="121619"/>
                </a:solidFill>
                <a:effectLst/>
                <a:highlight>
                  <a:srgbClr val="FFFFFF"/>
                </a:highlight>
                <a:latin typeface="TradeGothic"/>
              </a:rPr>
              <a:t>vissa förut-sättningar.</a:t>
            </a:r>
            <a:r>
              <a:rPr lang="sv-SE" sz="2400" b="0" i="0" dirty="0">
                <a:solidFill>
                  <a:srgbClr val="121619"/>
                </a:solidFill>
                <a:effectLst/>
                <a:highlight>
                  <a:srgbClr val="FFFFFF"/>
                </a:highlight>
                <a:latin typeface="TradeGothic"/>
              </a:rPr>
              <a:t> </a:t>
            </a:r>
          </a:p>
          <a:p>
            <a:pPr marL="0" indent="0" algn="l">
              <a:buNone/>
            </a:pPr>
            <a:br>
              <a:rPr lang="sv-SE" b="0" i="0" dirty="0">
                <a:solidFill>
                  <a:srgbClr val="000000"/>
                </a:solidFill>
                <a:effectLst/>
                <a:highlight>
                  <a:srgbClr val="FFFFFF"/>
                </a:highlight>
                <a:latin typeface="TradeGothic"/>
              </a:rPr>
            </a:br>
            <a:r>
              <a:rPr lang="sv-SE" b="0" i="0" dirty="0">
                <a:solidFill>
                  <a:srgbClr val="B546AF"/>
                </a:solidFill>
                <a:effectLst/>
                <a:highlight>
                  <a:srgbClr val="FFFFFF"/>
                </a:highlight>
                <a:latin typeface="TradeGothic"/>
                <a:hlinkClick r:id="rId3"/>
              </a:rPr>
              <a:t>För mer detaljerad information: utlysningen </a:t>
            </a:r>
            <a:r>
              <a:rPr lang="sv-SE" b="1" i="0" dirty="0">
                <a:solidFill>
                  <a:srgbClr val="B546AF"/>
                </a:solidFill>
                <a:effectLst/>
                <a:highlight>
                  <a:srgbClr val="FFFFFF"/>
                </a:highlight>
                <a:latin typeface="TradeGothic"/>
                <a:hlinkClick r:id="rId3"/>
              </a:rPr>
              <a:t>avsnitt 5</a:t>
            </a:r>
            <a:r>
              <a:rPr lang="sv-SE" b="0" i="0" dirty="0">
                <a:solidFill>
                  <a:srgbClr val="B546AF"/>
                </a:solidFill>
                <a:effectLst/>
                <a:highlight>
                  <a:srgbClr val="FFFFFF"/>
                </a:highlight>
                <a:latin typeface="TradeGothic"/>
                <a:hlinkClick r:id="rId3"/>
              </a:rPr>
              <a:t> och länken till </a:t>
            </a:r>
            <a:r>
              <a:rPr lang="sv-SE" b="1" i="0" dirty="0">
                <a:solidFill>
                  <a:srgbClr val="B546AF"/>
                </a:solidFill>
                <a:effectLst/>
                <a:highlight>
                  <a:srgbClr val="FFFFFF"/>
                </a:highlight>
                <a:latin typeface="TradeGothic"/>
                <a:hlinkClick r:id="rId3"/>
              </a:rPr>
              <a:t>anvisning till stödberättigande kostnader.</a:t>
            </a:r>
            <a:endParaRPr lang="sv-SE" b="1" i="0" dirty="0">
              <a:solidFill>
                <a:srgbClr val="000000"/>
              </a:solidFill>
              <a:effectLst/>
              <a:highlight>
                <a:srgbClr val="FFFFFF"/>
              </a:highlight>
              <a:latin typeface="TradeGothic"/>
            </a:endParaRPr>
          </a:p>
        </p:txBody>
      </p:sp>
      <p:sp>
        <p:nvSpPr>
          <p:cNvPr id="6" name="Underrubrik 5">
            <a:extLst>
              <a:ext uri="{FF2B5EF4-FFF2-40B4-BE49-F238E27FC236}">
                <a16:creationId xmlns:a16="http://schemas.microsoft.com/office/drawing/2014/main" id="{6FD96A2D-54A3-7B84-3C8D-9B4416158904}"/>
              </a:ext>
            </a:extLst>
          </p:cNvPr>
          <p:cNvSpPr>
            <a:spLocks noGrp="1"/>
          </p:cNvSpPr>
          <p:nvPr>
            <p:ph type="subTitle" idx="10"/>
          </p:nvPr>
        </p:nvSpPr>
        <p:spPr/>
        <p:txBody>
          <a:bodyPr/>
          <a:lstStyle/>
          <a:p>
            <a:r>
              <a:rPr lang="sv-SE"/>
              <a:t>Om utlysningen</a:t>
            </a:r>
          </a:p>
        </p:txBody>
      </p:sp>
      <p:pic>
        <p:nvPicPr>
          <p:cNvPr id="11" name="Platshållare för innehåll 10" descr="En bild som visar person, himmel, klädsel, utomhus&#10;&#10;Automatiskt genererad beskrivning">
            <a:extLst>
              <a:ext uri="{FF2B5EF4-FFF2-40B4-BE49-F238E27FC236}">
                <a16:creationId xmlns:a16="http://schemas.microsoft.com/office/drawing/2014/main" id="{24FCA3FA-0087-CDED-FBFA-C17E9FB7346C}"/>
              </a:ext>
            </a:extLst>
          </p:cNvPr>
          <p:cNvPicPr>
            <a:picLocks noGrp="1" noChangeAspect="1"/>
          </p:cNvPicPr>
          <p:nvPr>
            <p:ph idx="11"/>
          </p:nvPr>
        </p:nvPicPr>
        <p:blipFill>
          <a:blip r:embed="rId4"/>
          <a:stretch>
            <a:fillRect/>
          </a:stretch>
        </p:blipFill>
        <p:spPr>
          <a:xfrm>
            <a:off x="6994969" y="2154936"/>
            <a:ext cx="3822192" cy="2548128"/>
          </a:xfrm>
        </p:spPr>
      </p:pic>
    </p:spTree>
    <p:extLst>
      <p:ext uri="{BB962C8B-B14F-4D97-AF65-F5344CB8AC3E}">
        <p14:creationId xmlns:p14="http://schemas.microsoft.com/office/powerpoint/2010/main" val="13150912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cxnSp>
        <p:nvCxnSpPr>
          <p:cNvPr id="3" name="Rak koppling 2">
            <a:extLst>
              <a:ext uri="{FF2B5EF4-FFF2-40B4-BE49-F238E27FC236}">
                <a16:creationId xmlns:a16="http://schemas.microsoft.com/office/drawing/2014/main" id="{84F1BD70-9952-313B-B48D-FB6B2B6CA3C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BE373763-0F86-BBCB-64C3-14996063DF37}"/>
              </a:ext>
            </a:extLst>
          </p:cNvPr>
          <p:cNvSpPr>
            <a:spLocks noGrp="1"/>
          </p:cNvSpPr>
          <p:nvPr>
            <p:ph type="title"/>
          </p:nvPr>
        </p:nvSpPr>
        <p:spPr>
          <a:xfrm>
            <a:off x="482600" y="415925"/>
            <a:ext cx="5803900" cy="1325563"/>
          </a:xfrm>
        </p:spPr>
        <p:txBody>
          <a:bodyPr/>
          <a:lstStyle/>
          <a:p>
            <a:r>
              <a:rPr lang="sv-SE">
                <a:solidFill>
                  <a:schemeClr val="tx1"/>
                </a:solidFill>
              </a:rPr>
              <a:t>Tidsplan</a:t>
            </a:r>
          </a:p>
        </p:txBody>
      </p:sp>
      <p:pic>
        <p:nvPicPr>
          <p:cNvPr id="5" name="Bildobjekt 4">
            <a:extLst>
              <a:ext uri="{FF2B5EF4-FFF2-40B4-BE49-F238E27FC236}">
                <a16:creationId xmlns:a16="http://schemas.microsoft.com/office/drawing/2014/main" id="{3773B47B-14CE-23DC-E94D-7F65CBF7A05D}"/>
              </a:ext>
            </a:extLst>
          </p:cNvPr>
          <p:cNvPicPr>
            <a:picLocks noChangeAspect="1"/>
          </p:cNvPicPr>
          <p:nvPr/>
        </p:nvPicPr>
        <p:blipFill>
          <a:blip r:embed="rId4"/>
          <a:stretch>
            <a:fillRect/>
          </a:stretch>
        </p:blipFill>
        <p:spPr>
          <a:xfrm>
            <a:off x="535781" y="1965621"/>
            <a:ext cx="10987878" cy="3594856"/>
          </a:xfrm>
          <a:prstGeom prst="rect">
            <a:avLst/>
          </a:prstGeom>
        </p:spPr>
      </p:pic>
    </p:spTree>
    <p:extLst>
      <p:ext uri="{BB962C8B-B14F-4D97-AF65-F5344CB8AC3E}">
        <p14:creationId xmlns:p14="http://schemas.microsoft.com/office/powerpoint/2010/main" val="26784794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Rak koppling 2">
            <a:extLst>
              <a:ext uri="{FF2B5EF4-FFF2-40B4-BE49-F238E27FC236}">
                <a16:creationId xmlns:a16="http://schemas.microsoft.com/office/drawing/2014/main" id="{4FF9CCB5-18F1-DD6E-8163-04467D8289C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8E4D229C-D7B0-CC87-F49E-0E4BB69A63EB}"/>
              </a:ext>
            </a:extLst>
          </p:cNvPr>
          <p:cNvSpPr>
            <a:spLocks noGrp="1"/>
          </p:cNvSpPr>
          <p:nvPr>
            <p:ph type="title"/>
          </p:nvPr>
        </p:nvSpPr>
        <p:spPr/>
        <p:txBody>
          <a:bodyPr/>
          <a:lstStyle/>
          <a:p>
            <a:r>
              <a:rPr lang="sv-SE"/>
              <a:t>Urvalsprocessen</a:t>
            </a:r>
          </a:p>
        </p:txBody>
      </p:sp>
      <p:sp>
        <p:nvSpPr>
          <p:cNvPr id="5" name="Platshållare för text 4">
            <a:extLst>
              <a:ext uri="{FF2B5EF4-FFF2-40B4-BE49-F238E27FC236}">
                <a16:creationId xmlns:a16="http://schemas.microsoft.com/office/drawing/2014/main" id="{7524493B-28EA-D856-2CEC-1F7D7B4BFAD2}"/>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32283211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ak koppling 4">
            <a:extLst>
              <a:ext uri="{FF2B5EF4-FFF2-40B4-BE49-F238E27FC236}">
                <a16:creationId xmlns:a16="http://schemas.microsoft.com/office/drawing/2014/main" id="{A4A9A915-F9DE-32F4-FDCA-7AC91DC9026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4D17E143-E101-C4FB-8FA7-0E7381FC145E}"/>
              </a:ext>
            </a:extLst>
          </p:cNvPr>
          <p:cNvSpPr>
            <a:spLocks noGrp="1"/>
          </p:cNvSpPr>
          <p:nvPr>
            <p:ph type="title"/>
          </p:nvPr>
        </p:nvSpPr>
        <p:spPr>
          <a:xfrm>
            <a:off x="591065" y="897881"/>
            <a:ext cx="6198973" cy="1325563"/>
          </a:xfrm>
        </p:spPr>
        <p:txBody>
          <a:bodyPr>
            <a:normAutofit/>
          </a:bodyPr>
          <a:lstStyle/>
          <a:p>
            <a:pPr>
              <a:lnSpc>
                <a:spcPct val="100000"/>
              </a:lnSpc>
            </a:pPr>
            <a:r>
              <a:rPr lang="sv-SE"/>
              <a:t>Urvalsprocess</a:t>
            </a:r>
            <a:endParaRPr lang="sv-SE" u="sng"/>
          </a:p>
        </p:txBody>
      </p:sp>
      <p:sp>
        <p:nvSpPr>
          <p:cNvPr id="3" name="Platshållare för innehåll 2">
            <a:extLst>
              <a:ext uri="{FF2B5EF4-FFF2-40B4-BE49-F238E27FC236}">
                <a16:creationId xmlns:a16="http://schemas.microsoft.com/office/drawing/2014/main" id="{2D2D886D-DB9C-CB04-ED0F-021BBCE988AE}"/>
              </a:ext>
            </a:extLst>
          </p:cNvPr>
          <p:cNvSpPr>
            <a:spLocks noGrp="1"/>
          </p:cNvSpPr>
          <p:nvPr>
            <p:ph idx="1"/>
          </p:nvPr>
        </p:nvSpPr>
        <p:spPr>
          <a:xfrm>
            <a:off x="591065" y="2306124"/>
            <a:ext cx="6198973" cy="4358995"/>
          </a:xfrm>
        </p:spPr>
        <p:txBody>
          <a:bodyPr>
            <a:normAutofit/>
          </a:bodyPr>
          <a:lstStyle/>
          <a:p>
            <a:pPr>
              <a:lnSpc>
                <a:spcPct val="120000"/>
              </a:lnSpc>
            </a:pPr>
            <a:r>
              <a:rPr lang="sv-SE" sz="1800" dirty="0"/>
              <a:t>Ansökningarna behöver uppfylla vissa grundkrav – så kallade </a:t>
            </a:r>
            <a:r>
              <a:rPr lang="sv-SE" sz="1800" b="1" dirty="0"/>
              <a:t>formella krav</a:t>
            </a:r>
            <a:r>
              <a:rPr lang="sv-SE" sz="1800" dirty="0"/>
              <a:t>. Om dessa krav </a:t>
            </a:r>
            <a:r>
              <a:rPr lang="sv-SE" sz="1800" dirty="0">
                <a:effectLst>
                  <a:outerShdw blurRad="38100" dist="38100" dir="2700000" algn="tl">
                    <a:srgbClr val="000000">
                      <a:alpha val="43137"/>
                    </a:srgbClr>
                  </a:outerShdw>
                </a:effectLst>
              </a:rPr>
              <a:t>inte</a:t>
            </a:r>
            <a:r>
              <a:rPr lang="sv-SE" sz="1800" dirty="0"/>
              <a:t> är uppfyllda kommer våra bedömare </a:t>
            </a:r>
            <a:r>
              <a:rPr lang="sv-SE" sz="1800" dirty="0">
                <a:effectLst>
                  <a:outerShdw blurRad="38100" dist="38100" dir="2700000" algn="tl">
                    <a:srgbClr val="000000">
                      <a:alpha val="43137"/>
                    </a:srgbClr>
                  </a:outerShdw>
                </a:effectLst>
              </a:rPr>
              <a:t>inte</a:t>
            </a:r>
            <a:r>
              <a:rPr lang="sv-SE" sz="1800" dirty="0"/>
              <a:t> att hantera er ansökan</a:t>
            </a:r>
          </a:p>
          <a:p>
            <a:pPr algn="l">
              <a:lnSpc>
                <a:spcPct val="120000"/>
              </a:lnSpc>
            </a:pPr>
            <a:r>
              <a:rPr lang="sv-SE" sz="1800" dirty="0">
                <a:effectLst>
                  <a:outerShdw blurRad="38100" dist="38100" dir="2700000" algn="tl">
                    <a:srgbClr val="000000">
                      <a:alpha val="43137"/>
                    </a:srgbClr>
                  </a:outerShdw>
                </a:effectLst>
              </a:rPr>
              <a:t>De ansökningar som uppfyller de formella kraven </a:t>
            </a:r>
            <a:r>
              <a:rPr lang="sv-SE" sz="1800" dirty="0"/>
              <a:t>kommer att utvärderas gentemot</a:t>
            </a:r>
            <a:r>
              <a:rPr lang="sv-SE" sz="1800" dirty="0">
                <a:effectLst>
                  <a:outerShdw blurRad="38100" dist="38100" dir="2700000" algn="tl">
                    <a:srgbClr val="000000">
                      <a:alpha val="43137"/>
                    </a:srgbClr>
                  </a:outerShdw>
                </a:effectLst>
              </a:rPr>
              <a:t> bedömningskriterierna </a:t>
            </a:r>
            <a:r>
              <a:rPr lang="sv-SE" sz="1800" dirty="0"/>
              <a:t>av särskilt utsedda </a:t>
            </a:r>
            <a:r>
              <a:rPr lang="sv-SE" sz="1800" dirty="0">
                <a:effectLst>
                  <a:outerShdw blurRad="38100" dist="38100" dir="2700000" algn="tl">
                    <a:srgbClr val="000000">
                      <a:alpha val="43137"/>
                    </a:srgbClr>
                  </a:outerShdw>
                </a:effectLst>
              </a:rPr>
              <a:t>externa bedömare</a:t>
            </a:r>
            <a:r>
              <a:rPr lang="sv-SE" sz="1800" dirty="0"/>
              <a:t>.</a:t>
            </a:r>
          </a:p>
          <a:p>
            <a:pPr>
              <a:lnSpc>
                <a:spcPct val="120000"/>
              </a:lnSpc>
            </a:pPr>
            <a:r>
              <a:rPr lang="sv-SE" sz="1800" dirty="0"/>
              <a:t>Bedömningen resulterar i en rekommendation till Vinnova som ligger till grund för </a:t>
            </a:r>
            <a:r>
              <a:rPr lang="sv-SE" sz="1800" dirty="0" err="1"/>
              <a:t>Vinnovas</a:t>
            </a:r>
            <a:r>
              <a:rPr lang="sv-SE" sz="1800" dirty="0"/>
              <a:t> beslut gällande finansiering.</a:t>
            </a:r>
          </a:p>
        </p:txBody>
      </p:sp>
      <p:sp>
        <p:nvSpPr>
          <p:cNvPr id="6" name="Underrubrik 5">
            <a:extLst>
              <a:ext uri="{FF2B5EF4-FFF2-40B4-BE49-F238E27FC236}">
                <a16:creationId xmlns:a16="http://schemas.microsoft.com/office/drawing/2014/main" id="{6FD96A2D-54A3-7B84-3C8D-9B4416158904}"/>
              </a:ext>
            </a:extLst>
          </p:cNvPr>
          <p:cNvSpPr>
            <a:spLocks noGrp="1"/>
          </p:cNvSpPr>
          <p:nvPr>
            <p:ph type="subTitle" idx="10"/>
          </p:nvPr>
        </p:nvSpPr>
        <p:spPr/>
        <p:txBody>
          <a:bodyPr/>
          <a:lstStyle/>
          <a:p>
            <a:r>
              <a:rPr lang="sv-SE"/>
              <a:t>Om utlysningen</a:t>
            </a:r>
          </a:p>
        </p:txBody>
      </p:sp>
      <p:pic>
        <p:nvPicPr>
          <p:cNvPr id="11" name="Platshållare för innehåll 10" descr="En bild som visar person, himmel, klädsel, utomhus&#10;&#10;Automatiskt genererad beskrivning">
            <a:extLst>
              <a:ext uri="{FF2B5EF4-FFF2-40B4-BE49-F238E27FC236}">
                <a16:creationId xmlns:a16="http://schemas.microsoft.com/office/drawing/2014/main" id="{24FCA3FA-0087-CDED-FBFA-C17E9FB7346C}"/>
              </a:ext>
            </a:extLst>
          </p:cNvPr>
          <p:cNvPicPr>
            <a:picLocks noGrp="1" noChangeAspect="1"/>
          </p:cNvPicPr>
          <p:nvPr>
            <p:ph idx="11"/>
          </p:nvPr>
        </p:nvPicPr>
        <p:blipFill>
          <a:blip r:embed="rId3"/>
          <a:stretch>
            <a:fillRect/>
          </a:stretch>
        </p:blipFill>
        <p:spPr>
          <a:xfrm>
            <a:off x="6994969" y="2154936"/>
            <a:ext cx="3822192" cy="2548128"/>
          </a:xfrm>
        </p:spPr>
      </p:pic>
    </p:spTree>
    <p:extLst>
      <p:ext uri="{BB962C8B-B14F-4D97-AF65-F5344CB8AC3E}">
        <p14:creationId xmlns:p14="http://schemas.microsoft.com/office/powerpoint/2010/main" val="38864324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Rak koppling 6">
            <a:extLst>
              <a:ext uri="{FF2B5EF4-FFF2-40B4-BE49-F238E27FC236}">
                <a16:creationId xmlns:a16="http://schemas.microsoft.com/office/drawing/2014/main" id="{43D3A8BC-81FE-8630-DE5E-08D00FC6F48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4D17E143-E101-C4FB-8FA7-0E7381FC145E}"/>
              </a:ext>
            </a:extLst>
          </p:cNvPr>
          <p:cNvSpPr>
            <a:spLocks noGrp="1"/>
          </p:cNvSpPr>
          <p:nvPr>
            <p:ph type="title"/>
          </p:nvPr>
        </p:nvSpPr>
        <p:spPr>
          <a:xfrm>
            <a:off x="591065" y="897881"/>
            <a:ext cx="6198973" cy="1325563"/>
          </a:xfrm>
        </p:spPr>
        <p:txBody>
          <a:bodyPr>
            <a:normAutofit fontScale="90000"/>
          </a:bodyPr>
          <a:lstStyle/>
          <a:p>
            <a:pPr>
              <a:lnSpc>
                <a:spcPct val="100000"/>
              </a:lnSpc>
            </a:pPr>
            <a:r>
              <a:rPr lang="sv-SE"/>
              <a:t>Urvalsprocess – formella krav</a:t>
            </a:r>
            <a:endParaRPr lang="sv-SE" u="sng"/>
          </a:p>
        </p:txBody>
      </p:sp>
      <p:sp>
        <p:nvSpPr>
          <p:cNvPr id="3" name="Platshållare för innehåll 2">
            <a:extLst>
              <a:ext uri="{FF2B5EF4-FFF2-40B4-BE49-F238E27FC236}">
                <a16:creationId xmlns:a16="http://schemas.microsoft.com/office/drawing/2014/main" id="{2D2D886D-DB9C-CB04-ED0F-021BBCE988AE}"/>
              </a:ext>
            </a:extLst>
          </p:cNvPr>
          <p:cNvSpPr>
            <a:spLocks noGrp="1"/>
          </p:cNvSpPr>
          <p:nvPr>
            <p:ph idx="1"/>
          </p:nvPr>
        </p:nvSpPr>
        <p:spPr>
          <a:xfrm>
            <a:off x="591065" y="2387044"/>
            <a:ext cx="6198973" cy="3885740"/>
          </a:xfrm>
        </p:spPr>
        <p:txBody>
          <a:bodyPr>
            <a:normAutofit fontScale="92500"/>
          </a:bodyPr>
          <a:lstStyle/>
          <a:p>
            <a:pPr marL="342900" lvl="0" indent="-342900" fontAlgn="base">
              <a:lnSpc>
                <a:spcPts val="1600"/>
              </a:lnSpc>
              <a:spcAft>
                <a:spcPts val="600"/>
              </a:spcAft>
              <a:buSzPts val="1000"/>
              <a:buFont typeface="Symbol" panose="05050102010706020507" pitchFamily="18" charset="2"/>
              <a:buChar char=""/>
              <a:tabLst>
                <a:tab pos="457200" algn="l"/>
              </a:tabLst>
            </a:pPr>
            <a:r>
              <a:rPr lang="en-US" sz="1800" dirty="0" err="1">
                <a:solidFill>
                  <a:srgbClr val="121619"/>
                </a:solidFill>
                <a:effectLst/>
                <a:latin typeface="Arial" panose="020B0604020202020204" pitchFamily="34" charset="0"/>
                <a:ea typeface="MS Gothic" panose="020B0609070205080204" pitchFamily="49" charset="-128"/>
              </a:rPr>
              <a:t>Projektparterna</a:t>
            </a:r>
            <a:r>
              <a:rPr lang="en-US" sz="1800" dirty="0">
                <a:solidFill>
                  <a:srgbClr val="121619"/>
                </a:solidFill>
                <a:effectLst/>
                <a:latin typeface="Arial" panose="020B0604020202020204" pitchFamily="34" charset="0"/>
                <a:ea typeface="MS Gothic" panose="020B0609070205080204" pitchFamily="49" charset="-128"/>
              </a:rPr>
              <a:t> </a:t>
            </a:r>
            <a:r>
              <a:rPr lang="en-US" sz="1800" dirty="0" err="1">
                <a:solidFill>
                  <a:srgbClr val="121619"/>
                </a:solidFill>
                <a:effectLst/>
                <a:latin typeface="Arial" panose="020B0604020202020204" pitchFamily="34" charset="0"/>
                <a:ea typeface="MS Gothic" panose="020B0609070205080204" pitchFamily="49" charset="-128"/>
              </a:rPr>
              <a:t>är</a:t>
            </a:r>
            <a:r>
              <a:rPr lang="en-US" sz="1800" dirty="0">
                <a:solidFill>
                  <a:srgbClr val="121619"/>
                </a:solidFill>
                <a:effectLst/>
                <a:latin typeface="Arial" panose="020B0604020202020204" pitchFamily="34" charset="0"/>
                <a:ea typeface="MS Gothic" panose="020B0609070205080204" pitchFamily="49" charset="-128"/>
              </a:rPr>
              <a:t> </a:t>
            </a:r>
            <a:r>
              <a:rPr lang="en-US" sz="1800" dirty="0" err="1">
                <a:solidFill>
                  <a:srgbClr val="121619"/>
                </a:solidFill>
                <a:effectLst/>
                <a:latin typeface="Arial" panose="020B0604020202020204" pitchFamily="34" charset="0"/>
                <a:ea typeface="MS Gothic" panose="020B0609070205080204" pitchFamily="49" charset="-128"/>
              </a:rPr>
              <a:t>juridiska</a:t>
            </a:r>
            <a:r>
              <a:rPr lang="en-US" sz="1800" dirty="0">
                <a:solidFill>
                  <a:srgbClr val="121619"/>
                </a:solidFill>
                <a:effectLst/>
                <a:latin typeface="Arial" panose="020B0604020202020204" pitchFamily="34" charset="0"/>
                <a:ea typeface="MS Gothic" panose="020B0609070205080204" pitchFamily="49" charset="-128"/>
              </a:rPr>
              <a:t> </a:t>
            </a:r>
            <a:r>
              <a:rPr lang="en-US" sz="1800" dirty="0" err="1">
                <a:solidFill>
                  <a:srgbClr val="121619"/>
                </a:solidFill>
                <a:effectLst/>
                <a:latin typeface="Arial" panose="020B0604020202020204" pitchFamily="34" charset="0"/>
                <a:ea typeface="MS Gothic" panose="020B0609070205080204" pitchFamily="49" charset="-128"/>
              </a:rPr>
              <a:t>personer</a:t>
            </a:r>
            <a:endParaRPr lang="sv-SE" sz="1800" dirty="0">
              <a:solidFill>
                <a:srgbClr val="121619"/>
              </a:solidFill>
              <a:effectLst/>
              <a:latin typeface="Arial" panose="020B0604020202020204" pitchFamily="34" charset="0"/>
              <a:ea typeface="Calibri" panose="020F0502020204030204" pitchFamily="34" charset="0"/>
            </a:endParaRPr>
          </a:p>
          <a:p>
            <a:pPr marL="342900" lvl="0" indent="-342900" fontAlgn="base">
              <a:lnSpc>
                <a:spcPts val="1600"/>
              </a:lnSpc>
              <a:spcAft>
                <a:spcPts val="600"/>
              </a:spcAft>
              <a:buSzPts val="1000"/>
              <a:buFont typeface="Symbol" panose="05050102010706020507" pitchFamily="18" charset="2"/>
              <a:buChar char=""/>
              <a:tabLst>
                <a:tab pos="457200" algn="l"/>
              </a:tabLst>
            </a:pPr>
            <a:r>
              <a:rPr lang="sv-SE" sz="1800" dirty="0">
                <a:solidFill>
                  <a:srgbClr val="121619"/>
                </a:solidFill>
                <a:effectLst/>
                <a:latin typeface="Arial" panose="020B0604020202020204" pitchFamily="34" charset="0"/>
                <a:ea typeface="MS Gothic" panose="020B0609070205080204" pitchFamily="49" charset="-128"/>
              </a:rPr>
              <a:t>Konstellationen ska vid ansökningstillfället bestå av minst tre projektparter, varav minst en industriaktör</a:t>
            </a:r>
            <a:endParaRPr lang="sv-SE" sz="1800" dirty="0">
              <a:solidFill>
                <a:srgbClr val="121619"/>
              </a:solidFill>
              <a:effectLst/>
              <a:latin typeface="Arial" panose="020B0604020202020204" pitchFamily="34" charset="0"/>
              <a:ea typeface="Calibri" panose="020F0502020204030204" pitchFamily="34" charset="0"/>
            </a:endParaRPr>
          </a:p>
          <a:p>
            <a:pPr marL="342900" lvl="0" indent="-342900" fontAlgn="base">
              <a:lnSpc>
                <a:spcPts val="1600"/>
              </a:lnSpc>
              <a:spcAft>
                <a:spcPts val="600"/>
              </a:spcAft>
              <a:buSzPts val="1000"/>
              <a:buFont typeface="Symbol" panose="05050102010706020507" pitchFamily="18" charset="2"/>
              <a:buChar char=""/>
              <a:tabLst>
                <a:tab pos="457200" algn="l"/>
              </a:tabLst>
            </a:pPr>
            <a:r>
              <a:rPr lang="sv-SE" sz="1800" dirty="0">
                <a:solidFill>
                  <a:srgbClr val="121619"/>
                </a:solidFill>
                <a:effectLst/>
                <a:latin typeface="Arial" panose="020B0604020202020204" pitchFamily="34" charset="0"/>
                <a:ea typeface="MS Gothic" panose="020B0609070205080204" pitchFamily="49" charset="-128"/>
              </a:rPr>
              <a:t>Projektledaren är anställd hos en av projektparterna</a:t>
            </a:r>
            <a:r>
              <a:rPr lang="sv-SE" sz="1800" dirty="0">
                <a:solidFill>
                  <a:srgbClr val="121619"/>
                </a:solidFill>
                <a:effectLst/>
                <a:latin typeface="Arial" panose="020B0604020202020204" pitchFamily="34" charset="0"/>
                <a:ea typeface="Calibri" panose="020F0502020204030204" pitchFamily="34" charset="0"/>
              </a:rPr>
              <a:t> </a:t>
            </a:r>
          </a:p>
          <a:p>
            <a:pPr marL="342900" lvl="0" indent="-342900" fontAlgn="base">
              <a:lnSpc>
                <a:spcPts val="1600"/>
              </a:lnSpc>
              <a:spcAft>
                <a:spcPts val="600"/>
              </a:spcAft>
              <a:buSzPts val="1000"/>
              <a:buFont typeface="Symbol" panose="05050102010706020507" pitchFamily="18" charset="2"/>
              <a:buChar char=""/>
              <a:tabLst>
                <a:tab pos="457200" algn="l"/>
              </a:tabLst>
            </a:pPr>
            <a:r>
              <a:rPr lang="sv-SE" sz="1800" dirty="0">
                <a:solidFill>
                  <a:srgbClr val="121619"/>
                </a:solidFill>
                <a:effectLst/>
                <a:latin typeface="Arial" panose="020B0604020202020204" pitchFamily="34" charset="0"/>
                <a:ea typeface="MS Gothic" panose="020B0609070205080204" pitchFamily="49" charset="-128"/>
              </a:rPr>
              <a:t>Att projektets beräknade stödnivå enligt budget inte överstiger 80 procent</a:t>
            </a:r>
            <a:r>
              <a:rPr lang="sv-SE" sz="1800" dirty="0">
                <a:solidFill>
                  <a:srgbClr val="121619"/>
                </a:solidFill>
                <a:effectLst/>
                <a:latin typeface="Arial" panose="020B0604020202020204" pitchFamily="34" charset="0"/>
                <a:ea typeface="Calibri" panose="020F0502020204030204" pitchFamily="34" charset="0"/>
              </a:rPr>
              <a:t> </a:t>
            </a:r>
          </a:p>
          <a:p>
            <a:pPr marL="342900" lvl="0" indent="-342900" fontAlgn="base">
              <a:lnSpc>
                <a:spcPts val="1600"/>
              </a:lnSpc>
              <a:spcAft>
                <a:spcPts val="600"/>
              </a:spcAft>
              <a:buSzPts val="1000"/>
              <a:buFont typeface="Symbol" panose="05050102010706020507" pitchFamily="18" charset="2"/>
              <a:buChar char=""/>
              <a:tabLst>
                <a:tab pos="457200" algn="l"/>
              </a:tabLst>
            </a:pPr>
            <a:r>
              <a:rPr lang="sv-SE" sz="1800" dirty="0">
                <a:solidFill>
                  <a:srgbClr val="121619"/>
                </a:solidFill>
                <a:effectLst/>
                <a:latin typeface="Arial" panose="020B0604020202020204" pitchFamily="34" charset="0"/>
                <a:ea typeface="MS Gothic" panose="020B0609070205080204" pitchFamily="49" charset="-128"/>
              </a:rPr>
              <a:t>Ansökan är skriven på svenska eller engelska</a:t>
            </a:r>
            <a:endParaRPr lang="sv-SE" sz="1800" dirty="0">
              <a:solidFill>
                <a:srgbClr val="121619"/>
              </a:solidFill>
              <a:effectLst/>
              <a:latin typeface="Arial" panose="020B0604020202020204" pitchFamily="34" charset="0"/>
              <a:ea typeface="Calibri" panose="020F0502020204030204" pitchFamily="34" charset="0"/>
            </a:endParaRPr>
          </a:p>
          <a:p>
            <a:pPr marL="342900" lvl="0" indent="-342900" fontAlgn="base">
              <a:lnSpc>
                <a:spcPts val="1600"/>
              </a:lnSpc>
              <a:spcAft>
                <a:spcPts val="600"/>
              </a:spcAft>
              <a:buSzPts val="1000"/>
              <a:buFont typeface="Symbol" panose="05050102010706020507" pitchFamily="18" charset="2"/>
              <a:buChar char=""/>
              <a:tabLst>
                <a:tab pos="457200" algn="l"/>
              </a:tabLst>
            </a:pPr>
            <a:r>
              <a:rPr lang="sv-SE" sz="1800" dirty="0">
                <a:solidFill>
                  <a:srgbClr val="121619"/>
                </a:solidFill>
                <a:effectLst/>
                <a:latin typeface="Arial" panose="020B0604020202020204" pitchFamily="34" charset="0"/>
                <a:ea typeface="MS Gothic" panose="020B0609070205080204" pitchFamily="49" charset="-128"/>
              </a:rPr>
              <a:t>Ansökan följer strikt de instruktioner som framgår i avsnitt 9 (obligatoriska bilagor, mallar och max antal sidor).</a:t>
            </a:r>
          </a:p>
          <a:p>
            <a:pPr marL="0" lvl="0" indent="0" fontAlgn="base">
              <a:lnSpc>
                <a:spcPts val="1600"/>
              </a:lnSpc>
              <a:spcAft>
                <a:spcPts val="600"/>
              </a:spcAft>
              <a:buSzPts val="1000"/>
              <a:buNone/>
              <a:tabLst>
                <a:tab pos="457200" algn="l"/>
              </a:tabLst>
            </a:pPr>
            <a:endParaRPr lang="sv-SE" sz="1800" b="1" dirty="0">
              <a:solidFill>
                <a:srgbClr val="121619"/>
              </a:solidFill>
              <a:latin typeface="Arial" panose="020B0604020202020204" pitchFamily="34" charset="0"/>
              <a:ea typeface="MS Gothic" panose="020B0609070205080204" pitchFamily="49" charset="-128"/>
            </a:endParaRPr>
          </a:p>
          <a:p>
            <a:pPr marL="0" lvl="0" indent="0" fontAlgn="base">
              <a:lnSpc>
                <a:spcPts val="1600"/>
              </a:lnSpc>
              <a:spcAft>
                <a:spcPts val="600"/>
              </a:spcAft>
              <a:buSzPts val="1000"/>
              <a:buNone/>
              <a:tabLst>
                <a:tab pos="457200" algn="l"/>
              </a:tabLst>
            </a:pPr>
            <a:r>
              <a:rPr lang="sv-SE" sz="1800" b="1" dirty="0">
                <a:solidFill>
                  <a:srgbClr val="121619"/>
                </a:solidFill>
                <a:latin typeface="Arial" panose="020B0604020202020204" pitchFamily="34" charset="0"/>
                <a:ea typeface="MS Gothic" panose="020B0609070205080204" pitchFamily="49" charset="-128"/>
              </a:rPr>
              <a:t>Checka av innan ni lämnar in ansökan!</a:t>
            </a:r>
          </a:p>
          <a:p>
            <a:pPr marL="342900" lvl="0" indent="-342900" fontAlgn="base">
              <a:lnSpc>
                <a:spcPts val="1600"/>
              </a:lnSpc>
              <a:spcAft>
                <a:spcPts val="600"/>
              </a:spcAft>
              <a:buSzPts val="1000"/>
              <a:buFont typeface="Symbol" panose="05050102010706020507" pitchFamily="18" charset="2"/>
              <a:buChar char=""/>
              <a:tabLst>
                <a:tab pos="457200" algn="l"/>
              </a:tabLst>
            </a:pPr>
            <a:endParaRPr lang="sv-SE" sz="1800" dirty="0">
              <a:solidFill>
                <a:srgbClr val="121619"/>
              </a:solidFill>
              <a:effectLst/>
              <a:latin typeface="Arial" panose="020B0604020202020204" pitchFamily="34" charset="0"/>
              <a:ea typeface="Calibri" panose="020F0502020204030204" pitchFamily="34" charset="0"/>
            </a:endParaRPr>
          </a:p>
          <a:p>
            <a:endParaRPr lang="sv-SE" sz="1600" dirty="0"/>
          </a:p>
        </p:txBody>
      </p:sp>
      <p:sp>
        <p:nvSpPr>
          <p:cNvPr id="6" name="Underrubrik 5">
            <a:extLst>
              <a:ext uri="{FF2B5EF4-FFF2-40B4-BE49-F238E27FC236}">
                <a16:creationId xmlns:a16="http://schemas.microsoft.com/office/drawing/2014/main" id="{6FD96A2D-54A3-7B84-3C8D-9B4416158904}"/>
              </a:ext>
            </a:extLst>
          </p:cNvPr>
          <p:cNvSpPr>
            <a:spLocks noGrp="1"/>
          </p:cNvSpPr>
          <p:nvPr>
            <p:ph type="subTitle" idx="10"/>
          </p:nvPr>
        </p:nvSpPr>
        <p:spPr/>
        <p:txBody>
          <a:bodyPr/>
          <a:lstStyle/>
          <a:p>
            <a:r>
              <a:rPr lang="sv-SE"/>
              <a:t>Om utlysningen</a:t>
            </a:r>
          </a:p>
        </p:txBody>
      </p:sp>
      <p:pic>
        <p:nvPicPr>
          <p:cNvPr id="11" name="Platshållare för innehåll 10" descr="En bild som visar person, himmel, klädsel, utomhus&#10;&#10;Automatiskt genererad beskrivning">
            <a:extLst>
              <a:ext uri="{FF2B5EF4-FFF2-40B4-BE49-F238E27FC236}">
                <a16:creationId xmlns:a16="http://schemas.microsoft.com/office/drawing/2014/main" id="{24FCA3FA-0087-CDED-FBFA-C17E9FB7346C}"/>
              </a:ext>
            </a:extLst>
          </p:cNvPr>
          <p:cNvPicPr>
            <a:picLocks noGrp="1" noChangeAspect="1"/>
          </p:cNvPicPr>
          <p:nvPr>
            <p:ph idx="11"/>
          </p:nvPr>
        </p:nvPicPr>
        <p:blipFill>
          <a:blip r:embed="rId3"/>
          <a:stretch>
            <a:fillRect/>
          </a:stretch>
        </p:blipFill>
        <p:spPr>
          <a:xfrm>
            <a:off x="6994969" y="2154936"/>
            <a:ext cx="3822192" cy="2548128"/>
          </a:xfrm>
        </p:spPr>
      </p:pic>
    </p:spTree>
    <p:extLst>
      <p:ext uri="{BB962C8B-B14F-4D97-AF65-F5344CB8AC3E}">
        <p14:creationId xmlns:p14="http://schemas.microsoft.com/office/powerpoint/2010/main" val="10552459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ak koppling 4">
            <a:extLst>
              <a:ext uri="{FF2B5EF4-FFF2-40B4-BE49-F238E27FC236}">
                <a16:creationId xmlns:a16="http://schemas.microsoft.com/office/drawing/2014/main" id="{55E88EAE-852A-59D9-0554-08ED26BA010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4D17E143-E101-C4FB-8FA7-0E7381FC145E}"/>
              </a:ext>
            </a:extLst>
          </p:cNvPr>
          <p:cNvSpPr>
            <a:spLocks noGrp="1"/>
          </p:cNvSpPr>
          <p:nvPr>
            <p:ph type="title"/>
          </p:nvPr>
        </p:nvSpPr>
        <p:spPr>
          <a:xfrm>
            <a:off x="591065" y="897881"/>
            <a:ext cx="6198973" cy="1325563"/>
          </a:xfrm>
        </p:spPr>
        <p:txBody>
          <a:bodyPr>
            <a:normAutofit/>
          </a:bodyPr>
          <a:lstStyle/>
          <a:p>
            <a:pPr>
              <a:lnSpc>
                <a:spcPct val="100000"/>
              </a:lnSpc>
            </a:pPr>
            <a:r>
              <a:rPr lang="sv-SE" dirty="0"/>
              <a:t>Krav på företag</a:t>
            </a:r>
            <a:endParaRPr lang="sv-SE" u="sng" dirty="0"/>
          </a:p>
        </p:txBody>
      </p:sp>
      <p:sp>
        <p:nvSpPr>
          <p:cNvPr id="3" name="Platshållare för innehåll 2">
            <a:extLst>
              <a:ext uri="{FF2B5EF4-FFF2-40B4-BE49-F238E27FC236}">
                <a16:creationId xmlns:a16="http://schemas.microsoft.com/office/drawing/2014/main" id="{2D2D886D-DB9C-CB04-ED0F-021BBCE988AE}"/>
              </a:ext>
            </a:extLst>
          </p:cNvPr>
          <p:cNvSpPr>
            <a:spLocks noGrp="1"/>
          </p:cNvSpPr>
          <p:nvPr>
            <p:ph idx="1"/>
          </p:nvPr>
        </p:nvSpPr>
        <p:spPr>
          <a:xfrm>
            <a:off x="591065" y="2387044"/>
            <a:ext cx="6198973" cy="3925833"/>
          </a:xfrm>
        </p:spPr>
        <p:txBody>
          <a:bodyPr>
            <a:normAutofit/>
          </a:bodyPr>
          <a:lstStyle/>
          <a:p>
            <a:pPr>
              <a:lnSpc>
                <a:spcPct val="100000"/>
              </a:lnSpc>
            </a:pPr>
            <a:r>
              <a:rPr lang="sv-SE" dirty="0">
                <a:solidFill>
                  <a:srgbClr val="000000"/>
                </a:solidFill>
                <a:highlight>
                  <a:srgbClr val="FFFFFF"/>
                </a:highlight>
                <a:latin typeface="TradeGothic"/>
              </a:rPr>
              <a:t>Vi tar kreditupplysning på alla sökande som inte är offentliga aktörer, och bidrag beviljas inte organisationer med det lägsta kreditbetyget C</a:t>
            </a:r>
          </a:p>
          <a:p>
            <a:pPr>
              <a:lnSpc>
                <a:spcPct val="100000"/>
              </a:lnSpc>
            </a:pPr>
            <a:r>
              <a:rPr lang="sv-SE" b="0" i="0" dirty="0">
                <a:solidFill>
                  <a:srgbClr val="000000"/>
                </a:solidFill>
                <a:effectLst/>
                <a:highlight>
                  <a:srgbClr val="FFFFFF"/>
                </a:highlight>
                <a:latin typeface="TradeGothic"/>
              </a:rPr>
              <a:t>Bidrag beviljas får inte beviljas till organisationer i ekonomiska svårigheter, med  skulder hos kronofogden eller en dålig historik med betalningsanmärkningar</a:t>
            </a:r>
          </a:p>
          <a:p>
            <a:pPr algn="l">
              <a:lnSpc>
                <a:spcPct val="100000"/>
              </a:lnSpc>
              <a:buFont typeface="Arial" panose="020B0604020202020204" pitchFamily="34" charset="0"/>
              <a:buChar char="•"/>
            </a:pPr>
            <a:r>
              <a:rPr lang="sv-SE" b="0" i="0" dirty="0">
                <a:solidFill>
                  <a:srgbClr val="000000"/>
                </a:solidFill>
                <a:effectLst/>
                <a:highlight>
                  <a:srgbClr val="FFFFFF"/>
                </a:highlight>
                <a:latin typeface="TradeGothic"/>
              </a:rPr>
              <a:t>Är organisationen ett aktiebolag får inte hälften eller mer av aktiekapitalet vara förbrukat.</a:t>
            </a:r>
          </a:p>
          <a:p>
            <a:pPr algn="l">
              <a:lnSpc>
                <a:spcPct val="100000"/>
              </a:lnSpc>
              <a:buFont typeface="Arial" panose="020B0604020202020204" pitchFamily="34" charset="0"/>
              <a:buChar char="•"/>
            </a:pPr>
            <a:r>
              <a:rPr lang="sv-SE" b="0" i="0" dirty="0">
                <a:solidFill>
                  <a:srgbClr val="000000"/>
                </a:solidFill>
                <a:effectLst/>
                <a:highlight>
                  <a:srgbClr val="FFFFFF"/>
                </a:highlight>
                <a:latin typeface="TradeGothic"/>
              </a:rPr>
              <a:t>En organisation som söker bidrag för personalkostnader måste senast när bidragsbeslutet fattas vara registrerad som arbetsgivare hos Skatteverket.</a:t>
            </a:r>
          </a:p>
          <a:p>
            <a:pPr marL="0" indent="0">
              <a:lnSpc>
                <a:spcPct val="100000"/>
              </a:lnSpc>
              <a:buNone/>
            </a:pPr>
            <a:endParaRPr lang="sv-SE" sz="1600" dirty="0"/>
          </a:p>
          <a:p>
            <a:pPr>
              <a:lnSpc>
                <a:spcPct val="100000"/>
              </a:lnSpc>
            </a:pPr>
            <a:endParaRPr lang="sv-SE" sz="1600" dirty="0"/>
          </a:p>
        </p:txBody>
      </p:sp>
      <p:sp>
        <p:nvSpPr>
          <p:cNvPr id="6" name="Underrubrik 5">
            <a:extLst>
              <a:ext uri="{FF2B5EF4-FFF2-40B4-BE49-F238E27FC236}">
                <a16:creationId xmlns:a16="http://schemas.microsoft.com/office/drawing/2014/main" id="{6FD96A2D-54A3-7B84-3C8D-9B4416158904}"/>
              </a:ext>
            </a:extLst>
          </p:cNvPr>
          <p:cNvSpPr>
            <a:spLocks noGrp="1"/>
          </p:cNvSpPr>
          <p:nvPr>
            <p:ph type="subTitle" idx="10"/>
          </p:nvPr>
        </p:nvSpPr>
        <p:spPr/>
        <p:txBody>
          <a:bodyPr/>
          <a:lstStyle/>
          <a:p>
            <a:r>
              <a:rPr lang="sv-SE"/>
              <a:t>Om utlysningen</a:t>
            </a:r>
          </a:p>
        </p:txBody>
      </p:sp>
      <p:pic>
        <p:nvPicPr>
          <p:cNvPr id="11" name="Platshållare för innehåll 10" descr="En bild som visar person, himmel, klädsel, utomhus&#10;&#10;Automatiskt genererad beskrivning">
            <a:extLst>
              <a:ext uri="{FF2B5EF4-FFF2-40B4-BE49-F238E27FC236}">
                <a16:creationId xmlns:a16="http://schemas.microsoft.com/office/drawing/2014/main" id="{24FCA3FA-0087-CDED-FBFA-C17E9FB7346C}"/>
              </a:ext>
            </a:extLst>
          </p:cNvPr>
          <p:cNvPicPr>
            <a:picLocks noGrp="1" noChangeAspect="1"/>
          </p:cNvPicPr>
          <p:nvPr>
            <p:ph idx="11"/>
          </p:nvPr>
        </p:nvPicPr>
        <p:blipFill>
          <a:blip r:embed="rId3"/>
          <a:stretch>
            <a:fillRect/>
          </a:stretch>
        </p:blipFill>
        <p:spPr>
          <a:xfrm>
            <a:off x="6994969" y="2154936"/>
            <a:ext cx="3822192" cy="2548128"/>
          </a:xfrm>
        </p:spPr>
      </p:pic>
    </p:spTree>
    <p:extLst>
      <p:ext uri="{BB962C8B-B14F-4D97-AF65-F5344CB8AC3E}">
        <p14:creationId xmlns:p14="http://schemas.microsoft.com/office/powerpoint/2010/main" val="17005229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Rak koppling 3">
            <a:extLst>
              <a:ext uri="{FF2B5EF4-FFF2-40B4-BE49-F238E27FC236}">
                <a16:creationId xmlns:a16="http://schemas.microsoft.com/office/drawing/2014/main" id="{EC560D55-F683-1749-ECD0-7727D5B5827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8E4D229C-D7B0-CC87-F49E-0E4BB69A63EB}"/>
              </a:ext>
            </a:extLst>
          </p:cNvPr>
          <p:cNvSpPr>
            <a:spLocks noGrp="1"/>
          </p:cNvSpPr>
          <p:nvPr>
            <p:ph type="title"/>
          </p:nvPr>
        </p:nvSpPr>
        <p:spPr/>
        <p:txBody>
          <a:bodyPr/>
          <a:lstStyle/>
          <a:p>
            <a:r>
              <a:rPr lang="sv-SE"/>
              <a:t>Bedömningskriterier</a:t>
            </a:r>
          </a:p>
        </p:txBody>
      </p:sp>
      <p:sp>
        <p:nvSpPr>
          <p:cNvPr id="3" name="Platshållare för text 2">
            <a:extLst>
              <a:ext uri="{FF2B5EF4-FFF2-40B4-BE49-F238E27FC236}">
                <a16:creationId xmlns:a16="http://schemas.microsoft.com/office/drawing/2014/main" id="{C16B1B8B-184F-A3D8-ADCE-C64B2D43BDFF}"/>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34073263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Rak koppling 7">
            <a:extLst>
              <a:ext uri="{FF2B5EF4-FFF2-40B4-BE49-F238E27FC236}">
                <a16:creationId xmlns:a16="http://schemas.microsoft.com/office/drawing/2014/main" id="{4BE68E4E-7A34-E4BB-A056-831E2CA4F64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4D17E143-E101-C4FB-8FA7-0E7381FC145E}"/>
              </a:ext>
            </a:extLst>
          </p:cNvPr>
          <p:cNvSpPr>
            <a:spLocks noGrp="1"/>
          </p:cNvSpPr>
          <p:nvPr>
            <p:ph type="title"/>
          </p:nvPr>
        </p:nvSpPr>
        <p:spPr>
          <a:xfrm>
            <a:off x="813600" y="921360"/>
            <a:ext cx="10199152" cy="869844"/>
          </a:xfrm>
        </p:spPr>
        <p:txBody>
          <a:bodyPr>
            <a:normAutofit/>
          </a:bodyPr>
          <a:lstStyle/>
          <a:p>
            <a:pPr>
              <a:lnSpc>
                <a:spcPct val="100000"/>
              </a:lnSpc>
            </a:pPr>
            <a:r>
              <a:rPr lang="sv-SE" dirty="0"/>
              <a:t>Bedömningskriterier (förkortade)</a:t>
            </a:r>
          </a:p>
        </p:txBody>
      </p:sp>
      <p:sp>
        <p:nvSpPr>
          <p:cNvPr id="3" name="Platshållare för innehåll 2">
            <a:extLst>
              <a:ext uri="{FF2B5EF4-FFF2-40B4-BE49-F238E27FC236}">
                <a16:creationId xmlns:a16="http://schemas.microsoft.com/office/drawing/2014/main" id="{2D2D886D-DB9C-CB04-ED0F-021BBCE988AE}"/>
              </a:ext>
            </a:extLst>
          </p:cNvPr>
          <p:cNvSpPr>
            <a:spLocks noGrp="1"/>
          </p:cNvSpPr>
          <p:nvPr>
            <p:ph idx="1"/>
          </p:nvPr>
        </p:nvSpPr>
        <p:spPr>
          <a:xfrm>
            <a:off x="7304602" y="2223043"/>
            <a:ext cx="3708150" cy="4544957"/>
          </a:xfrm>
        </p:spPr>
        <p:txBody>
          <a:bodyPr>
            <a:normAutofit/>
          </a:bodyPr>
          <a:lstStyle/>
          <a:p>
            <a:pPr marL="457200" lvl="1" indent="0">
              <a:lnSpc>
                <a:spcPts val="1600"/>
              </a:lnSpc>
              <a:spcAft>
                <a:spcPts val="600"/>
              </a:spcAft>
              <a:buSzPts val="1200"/>
              <a:buNone/>
              <a:tabLst>
                <a:tab pos="1190625" algn="l"/>
              </a:tabLst>
            </a:pPr>
            <a:endParaRPr lang="sv-SE" sz="1100" spc="0" dirty="0">
              <a:solidFill>
                <a:srgbClr val="121619"/>
              </a:solidFill>
              <a:effectLst/>
              <a:latin typeface="Arial" panose="020B0604020202020204" pitchFamily="34" charset="0"/>
              <a:ea typeface="Symbol" panose="05050102010706020507" pitchFamily="18" charset="2"/>
              <a:cs typeface="Symbol" panose="05050102010706020507" pitchFamily="18" charset="2"/>
            </a:endParaRPr>
          </a:p>
          <a:p>
            <a:pPr marL="457200" lvl="1" indent="0">
              <a:lnSpc>
                <a:spcPts val="1600"/>
              </a:lnSpc>
              <a:spcAft>
                <a:spcPts val="600"/>
              </a:spcAft>
              <a:buSzPts val="1200"/>
              <a:buNone/>
              <a:tabLst>
                <a:tab pos="1190625" algn="l"/>
              </a:tabLst>
            </a:pPr>
            <a:r>
              <a:rPr lang="sv-SE" sz="2400" dirty="0"/>
              <a:t>Genomförbarhet</a:t>
            </a:r>
            <a:endParaRPr lang="sv-SE" sz="2400" dirty="0">
              <a:solidFill>
                <a:srgbClr val="121619"/>
              </a:solidFill>
              <a:latin typeface="Arial" panose="020B0604020202020204" pitchFamily="34" charset="0"/>
            </a:endParaRPr>
          </a:p>
          <a:p>
            <a:pPr marR="420370" lvl="1">
              <a:lnSpc>
                <a:spcPts val="1600"/>
              </a:lnSpc>
              <a:spcAft>
                <a:spcPts val="600"/>
              </a:spcAft>
              <a:buSzPts val="1200"/>
              <a:buFont typeface="Wingdings" panose="05000000000000000000" pitchFamily="2" charset="2"/>
              <a:buChar char="q"/>
              <a:tabLst>
                <a:tab pos="1190625" algn="l"/>
              </a:tabLst>
            </a:pPr>
            <a:r>
              <a:rPr lang="sv-SE" sz="1600" dirty="0">
                <a:solidFill>
                  <a:srgbClr val="121619"/>
                </a:solidFill>
                <a:latin typeface="Arial" panose="020B0604020202020204" pitchFamily="34" charset="0"/>
                <a:ea typeface="Symbol" panose="05050102010706020507" pitchFamily="18" charset="2"/>
                <a:cs typeface="Symbol" panose="05050102010706020507" pitchFamily="18" charset="2"/>
              </a:rPr>
              <a:t>Projektplanens och budgetens realism och </a:t>
            </a:r>
            <a:r>
              <a:rPr lang="sv-SE" sz="1600" spc="-10" dirty="0">
                <a:solidFill>
                  <a:srgbClr val="121619"/>
                </a:solidFill>
                <a:effectLst/>
                <a:latin typeface="Arial" panose="020B0604020202020204" pitchFamily="34" charset="0"/>
                <a:ea typeface="Symbol" panose="05050102010706020507" pitchFamily="18" charset="2"/>
                <a:cs typeface="Symbol" panose="05050102010706020507" pitchFamily="18" charset="2"/>
              </a:rPr>
              <a:t>ändamålsenlighet.</a:t>
            </a:r>
            <a:endParaRPr lang="sv-SE" sz="1600" spc="0" dirty="0">
              <a:solidFill>
                <a:srgbClr val="121619"/>
              </a:solidFill>
              <a:effectLst/>
              <a:latin typeface="Arial" panose="020B0604020202020204" pitchFamily="34" charset="0"/>
              <a:ea typeface="Symbol" panose="05050102010706020507" pitchFamily="18" charset="2"/>
              <a:cs typeface="Symbol" panose="05050102010706020507" pitchFamily="18" charset="2"/>
            </a:endParaRPr>
          </a:p>
          <a:p>
            <a:pPr marR="612775" lvl="1">
              <a:lnSpc>
                <a:spcPts val="1600"/>
              </a:lnSpc>
              <a:spcAft>
                <a:spcPts val="600"/>
              </a:spcAft>
              <a:buSzPts val="1200"/>
              <a:buFont typeface="Wingdings" panose="05000000000000000000" pitchFamily="2" charset="2"/>
              <a:buChar char="q"/>
              <a:tabLst>
                <a:tab pos="1190625" algn="l"/>
              </a:tabLst>
            </a:pPr>
            <a:r>
              <a:rPr lang="sv-SE" sz="1600" spc="0" dirty="0">
                <a:solidFill>
                  <a:srgbClr val="121619"/>
                </a:solidFill>
                <a:effectLst/>
                <a:latin typeface="Arial" panose="020B0604020202020204" pitchFamily="34" charset="0"/>
                <a:ea typeface="Symbol" panose="05050102010706020507" pitchFamily="18" charset="2"/>
                <a:cs typeface="Symbol" panose="05050102010706020507" pitchFamily="18" charset="2"/>
              </a:rPr>
              <a:t>angreppssätt</a:t>
            </a:r>
            <a:r>
              <a:rPr lang="sv-SE" sz="1600" spc="-30" dirty="0">
                <a:solidFill>
                  <a:srgbClr val="121619"/>
                </a:solidFill>
                <a:effectLst/>
                <a:latin typeface="Arial" panose="020B0604020202020204" pitchFamily="34" charset="0"/>
                <a:ea typeface="Symbol" panose="05050102010706020507" pitchFamily="18" charset="2"/>
                <a:cs typeface="Symbol" panose="05050102010706020507" pitchFamily="18" charset="2"/>
              </a:rPr>
              <a:t> </a:t>
            </a:r>
            <a:r>
              <a:rPr lang="sv-SE" sz="1600" spc="0" dirty="0">
                <a:solidFill>
                  <a:srgbClr val="121619"/>
                </a:solidFill>
                <a:effectLst/>
                <a:latin typeface="Arial" panose="020B0604020202020204" pitchFamily="34" charset="0"/>
                <a:ea typeface="Symbol" panose="05050102010706020507" pitchFamily="18" charset="2"/>
                <a:cs typeface="Symbol" panose="05050102010706020507" pitchFamily="18" charset="2"/>
              </a:rPr>
              <a:t>och</a:t>
            </a:r>
            <a:r>
              <a:rPr lang="sv-SE" sz="1600" spc="-30" dirty="0">
                <a:solidFill>
                  <a:srgbClr val="121619"/>
                </a:solidFill>
                <a:effectLst/>
                <a:latin typeface="Arial" panose="020B0604020202020204" pitchFamily="34" charset="0"/>
                <a:ea typeface="Symbol" panose="05050102010706020507" pitchFamily="18" charset="2"/>
                <a:cs typeface="Symbol" panose="05050102010706020507" pitchFamily="18" charset="2"/>
              </a:rPr>
              <a:t> </a:t>
            </a:r>
            <a:r>
              <a:rPr lang="sv-SE" sz="1600" spc="0" dirty="0">
                <a:solidFill>
                  <a:srgbClr val="121619"/>
                </a:solidFill>
                <a:effectLst/>
                <a:latin typeface="Arial" panose="020B0604020202020204" pitchFamily="34" charset="0"/>
                <a:ea typeface="Symbol" panose="05050102010706020507" pitchFamily="18" charset="2"/>
                <a:cs typeface="Symbol" panose="05050102010706020507" pitchFamily="18" charset="2"/>
              </a:rPr>
              <a:t>involvering</a:t>
            </a:r>
            <a:r>
              <a:rPr lang="sv-SE" sz="1600" spc="-30" dirty="0">
                <a:solidFill>
                  <a:srgbClr val="121619"/>
                </a:solidFill>
                <a:effectLst/>
                <a:latin typeface="Arial" panose="020B0604020202020204" pitchFamily="34" charset="0"/>
                <a:ea typeface="Symbol" panose="05050102010706020507" pitchFamily="18" charset="2"/>
                <a:cs typeface="Symbol" panose="05050102010706020507" pitchFamily="18" charset="2"/>
              </a:rPr>
              <a:t> </a:t>
            </a:r>
            <a:r>
              <a:rPr lang="sv-SE" sz="1600" spc="0" dirty="0">
                <a:solidFill>
                  <a:srgbClr val="121619"/>
                </a:solidFill>
                <a:effectLst/>
                <a:latin typeface="Arial" panose="020B0604020202020204" pitchFamily="34" charset="0"/>
                <a:ea typeface="Symbol" panose="05050102010706020507" pitchFamily="18" charset="2"/>
                <a:cs typeface="Symbol" panose="05050102010706020507" pitchFamily="18" charset="2"/>
              </a:rPr>
              <a:t>av</a:t>
            </a:r>
            <a:r>
              <a:rPr lang="sv-SE" sz="1600" spc="-30" dirty="0">
                <a:solidFill>
                  <a:srgbClr val="121619"/>
                </a:solidFill>
                <a:effectLst/>
                <a:latin typeface="Arial" panose="020B0604020202020204" pitchFamily="34" charset="0"/>
                <a:ea typeface="Symbol" panose="05050102010706020507" pitchFamily="18" charset="2"/>
                <a:cs typeface="Symbol" panose="05050102010706020507" pitchFamily="18" charset="2"/>
              </a:rPr>
              <a:t> </a:t>
            </a:r>
            <a:r>
              <a:rPr lang="sv-SE" sz="1600" spc="0" dirty="0">
                <a:solidFill>
                  <a:srgbClr val="121619"/>
                </a:solidFill>
                <a:effectLst/>
                <a:latin typeface="Arial" panose="020B0604020202020204" pitchFamily="34" charset="0"/>
                <a:ea typeface="Symbol" panose="05050102010706020507" pitchFamily="18" charset="2"/>
                <a:cs typeface="Symbol" panose="05050102010706020507" pitchFamily="18" charset="2"/>
              </a:rPr>
              <a:t>projektparter</a:t>
            </a:r>
            <a:r>
              <a:rPr lang="sv-SE" sz="1600" spc="-30" dirty="0">
                <a:solidFill>
                  <a:srgbClr val="121619"/>
                </a:solidFill>
                <a:effectLst/>
                <a:latin typeface="Arial" panose="020B0604020202020204" pitchFamily="34" charset="0"/>
                <a:ea typeface="Symbol" panose="05050102010706020507" pitchFamily="18" charset="2"/>
                <a:cs typeface="Symbol" panose="05050102010706020507" pitchFamily="18" charset="2"/>
              </a:rPr>
              <a:t> </a:t>
            </a:r>
            <a:r>
              <a:rPr lang="sv-SE" sz="1600" spc="0" dirty="0">
                <a:solidFill>
                  <a:srgbClr val="121619"/>
                </a:solidFill>
                <a:effectLst/>
                <a:latin typeface="Arial" panose="020B0604020202020204" pitchFamily="34" charset="0"/>
                <a:ea typeface="Symbol" panose="05050102010706020507" pitchFamily="18" charset="2"/>
                <a:cs typeface="Symbol" panose="05050102010706020507" pitchFamily="18" charset="2"/>
              </a:rPr>
              <a:t>och andra relevanta intressenter. </a:t>
            </a:r>
          </a:p>
          <a:p>
            <a:pPr marR="612775" lvl="1">
              <a:lnSpc>
                <a:spcPts val="1600"/>
              </a:lnSpc>
              <a:spcAft>
                <a:spcPts val="600"/>
              </a:spcAft>
              <a:buSzPts val="1200"/>
              <a:buFont typeface="Wingdings" panose="05000000000000000000" pitchFamily="2" charset="2"/>
              <a:buChar char="q"/>
              <a:tabLst>
                <a:tab pos="1190625" algn="l"/>
              </a:tabLst>
            </a:pPr>
            <a:r>
              <a:rPr lang="sv-SE" sz="1600" spc="0" dirty="0">
                <a:solidFill>
                  <a:srgbClr val="121619"/>
                </a:solidFill>
                <a:effectLst/>
                <a:latin typeface="Arial" panose="020B0604020202020204" pitchFamily="34" charset="0"/>
                <a:ea typeface="Symbol" panose="05050102010706020507" pitchFamily="18" charset="2"/>
                <a:cs typeface="Symbol" panose="05050102010706020507" pitchFamily="18" charset="2"/>
              </a:rPr>
              <a:t>Jämställdhets- </a:t>
            </a:r>
            <a:r>
              <a:rPr lang="sv-SE" sz="1600" spc="-10" dirty="0">
                <a:solidFill>
                  <a:srgbClr val="121619"/>
                </a:solidFill>
                <a:effectLst/>
                <a:latin typeface="Arial" panose="020B0604020202020204" pitchFamily="34" charset="0"/>
                <a:ea typeface="Symbol" panose="05050102010706020507" pitchFamily="18" charset="2"/>
                <a:cs typeface="Symbol" panose="05050102010706020507" pitchFamily="18" charset="2"/>
              </a:rPr>
              <a:t> </a:t>
            </a:r>
            <a:r>
              <a:rPr lang="sv-SE" sz="1600" spc="0" dirty="0">
                <a:solidFill>
                  <a:srgbClr val="121619"/>
                </a:solidFill>
                <a:effectLst/>
                <a:latin typeface="Arial" panose="020B0604020202020204" pitchFamily="34" charset="0"/>
                <a:ea typeface="Symbol" panose="05050102010706020507" pitchFamily="18" charset="2"/>
                <a:cs typeface="Symbol" panose="05050102010706020507" pitchFamily="18" charset="2"/>
              </a:rPr>
              <a:t>och</a:t>
            </a:r>
            <a:r>
              <a:rPr lang="sv-SE" sz="1600" spc="-5" dirty="0">
                <a:solidFill>
                  <a:srgbClr val="121619"/>
                </a:solidFill>
                <a:effectLst/>
                <a:latin typeface="Arial" panose="020B0604020202020204" pitchFamily="34" charset="0"/>
                <a:ea typeface="Symbol" panose="05050102010706020507" pitchFamily="18" charset="2"/>
                <a:cs typeface="Symbol" panose="05050102010706020507" pitchFamily="18" charset="2"/>
              </a:rPr>
              <a:t> </a:t>
            </a:r>
            <a:r>
              <a:rPr lang="sv-SE" sz="1600" spc="0" dirty="0">
                <a:solidFill>
                  <a:srgbClr val="121619"/>
                </a:solidFill>
                <a:effectLst/>
                <a:latin typeface="Arial" panose="020B0604020202020204" pitchFamily="34" charset="0"/>
                <a:ea typeface="Symbol" panose="05050102010706020507" pitchFamily="18" charset="2"/>
                <a:cs typeface="Symbol" panose="05050102010706020507" pitchFamily="18" charset="2"/>
              </a:rPr>
              <a:t>jämlikhetsaspekter integrerat i genomförandet</a:t>
            </a:r>
            <a:r>
              <a:rPr lang="sv-SE" sz="1600" spc="-10" dirty="0">
                <a:solidFill>
                  <a:srgbClr val="121619"/>
                </a:solidFill>
                <a:effectLst/>
                <a:latin typeface="Arial" panose="020B0604020202020204" pitchFamily="34" charset="0"/>
                <a:ea typeface="Symbol" panose="05050102010706020507" pitchFamily="18" charset="2"/>
                <a:cs typeface="Symbol" panose="05050102010706020507" pitchFamily="18" charset="2"/>
              </a:rPr>
              <a:t>.</a:t>
            </a:r>
            <a:endParaRPr lang="sv-SE" sz="1600" spc="0" dirty="0">
              <a:solidFill>
                <a:srgbClr val="121619"/>
              </a:solidFill>
              <a:effectLst/>
              <a:latin typeface="Arial" panose="020B0604020202020204" pitchFamily="34" charset="0"/>
              <a:ea typeface="Symbol" panose="05050102010706020507" pitchFamily="18" charset="2"/>
              <a:cs typeface="Symbol" panose="05050102010706020507" pitchFamily="18" charset="2"/>
            </a:endParaRPr>
          </a:p>
          <a:p>
            <a:pPr marL="457200" marR="325755" lvl="1" indent="0">
              <a:lnSpc>
                <a:spcPts val="1600"/>
              </a:lnSpc>
              <a:spcAft>
                <a:spcPts val="600"/>
              </a:spcAft>
              <a:buSzPts val="1200"/>
              <a:buNone/>
              <a:tabLst>
                <a:tab pos="1190625" algn="l"/>
              </a:tabLst>
            </a:pPr>
            <a:endParaRPr lang="sv-SE" sz="1800" spc="0" dirty="0">
              <a:solidFill>
                <a:srgbClr val="121619"/>
              </a:solidFill>
              <a:effectLst/>
              <a:latin typeface="Arial" panose="020B0604020202020204" pitchFamily="34" charset="0"/>
              <a:ea typeface="Symbol" panose="05050102010706020507" pitchFamily="18" charset="2"/>
              <a:cs typeface="Symbol" panose="05050102010706020507" pitchFamily="18" charset="2"/>
            </a:endParaRPr>
          </a:p>
        </p:txBody>
      </p:sp>
      <p:sp>
        <p:nvSpPr>
          <p:cNvPr id="6" name="Underrubrik 5">
            <a:extLst>
              <a:ext uri="{FF2B5EF4-FFF2-40B4-BE49-F238E27FC236}">
                <a16:creationId xmlns:a16="http://schemas.microsoft.com/office/drawing/2014/main" id="{6FD96A2D-54A3-7B84-3C8D-9B4416158904}"/>
              </a:ext>
            </a:extLst>
          </p:cNvPr>
          <p:cNvSpPr>
            <a:spLocks noGrp="1"/>
          </p:cNvSpPr>
          <p:nvPr>
            <p:ph type="subTitle" idx="10"/>
          </p:nvPr>
        </p:nvSpPr>
        <p:spPr/>
        <p:txBody>
          <a:bodyPr/>
          <a:lstStyle/>
          <a:p>
            <a:r>
              <a:rPr lang="sv-SE"/>
              <a:t>Om utlysningen</a:t>
            </a:r>
          </a:p>
        </p:txBody>
      </p:sp>
      <p:sp>
        <p:nvSpPr>
          <p:cNvPr id="4" name="Platshållare för innehåll 2">
            <a:extLst>
              <a:ext uri="{FF2B5EF4-FFF2-40B4-BE49-F238E27FC236}">
                <a16:creationId xmlns:a16="http://schemas.microsoft.com/office/drawing/2014/main" id="{F5582952-BF85-867B-993A-4C3498BB37DE}"/>
              </a:ext>
            </a:extLst>
          </p:cNvPr>
          <p:cNvSpPr txBox="1">
            <a:spLocks/>
          </p:cNvSpPr>
          <p:nvPr/>
        </p:nvSpPr>
        <p:spPr>
          <a:xfrm>
            <a:off x="405064" y="2223043"/>
            <a:ext cx="3173336" cy="36449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mn-lt"/>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ts val="1600"/>
              </a:lnSpc>
              <a:spcAft>
                <a:spcPts val="600"/>
              </a:spcAft>
              <a:buSzPts val="1200"/>
              <a:buFont typeface="Arial" panose="020B0604020202020204" pitchFamily="34" charset="0"/>
              <a:buNone/>
              <a:tabLst>
                <a:tab pos="1190625" algn="l"/>
              </a:tabLst>
            </a:pPr>
            <a:endParaRPr lang="sv-SE" sz="1100" dirty="0">
              <a:solidFill>
                <a:srgbClr val="121619"/>
              </a:solidFill>
              <a:latin typeface="Arial" panose="020B0604020202020204" pitchFamily="34" charset="0"/>
              <a:ea typeface="Symbol" panose="05050102010706020507" pitchFamily="18" charset="2"/>
              <a:cs typeface="Symbol" panose="05050102010706020507" pitchFamily="18" charset="2"/>
            </a:endParaRPr>
          </a:p>
          <a:p>
            <a:pPr marL="457200" lvl="1" indent="0">
              <a:lnSpc>
                <a:spcPts val="1600"/>
              </a:lnSpc>
              <a:spcAft>
                <a:spcPts val="600"/>
              </a:spcAft>
              <a:buSzPts val="1200"/>
              <a:buFont typeface="Arial" panose="020B0604020202020204" pitchFamily="34" charset="0"/>
              <a:buNone/>
              <a:tabLst>
                <a:tab pos="1190625" algn="l"/>
              </a:tabLst>
            </a:pPr>
            <a:r>
              <a:rPr lang="sv-SE" sz="2400" dirty="0"/>
              <a:t>Potential</a:t>
            </a:r>
            <a:endParaRPr lang="sv-SE" sz="2400" dirty="0">
              <a:solidFill>
                <a:srgbClr val="121619"/>
              </a:solidFill>
              <a:latin typeface="Arial" panose="020B0604020202020204" pitchFamily="34" charset="0"/>
            </a:endParaRPr>
          </a:p>
          <a:p>
            <a:pPr lvl="1">
              <a:lnSpc>
                <a:spcPts val="1600"/>
              </a:lnSpc>
              <a:spcAft>
                <a:spcPts val="600"/>
              </a:spcAft>
              <a:buSzPts val="1200"/>
              <a:buFont typeface="Wingdings" panose="05000000000000000000" pitchFamily="2" charset="2"/>
              <a:buChar char="q"/>
              <a:tabLst>
                <a:tab pos="1190625" algn="l"/>
              </a:tabLst>
            </a:pPr>
            <a:r>
              <a:rPr lang="sv-SE" sz="1600" dirty="0">
                <a:solidFill>
                  <a:srgbClr val="121619"/>
                </a:solidFill>
                <a:latin typeface="Arial" panose="020B0604020202020204" pitchFamily="34" charset="0"/>
                <a:ea typeface="Symbol" panose="05050102010706020507" pitchFamily="18" charset="2"/>
                <a:cs typeface="Symbol" panose="05050102010706020507" pitchFamily="18" charset="2"/>
              </a:rPr>
              <a:t>I vilken grad projektet, om det lyckas,</a:t>
            </a:r>
            <a:r>
              <a:rPr lang="sv-SE" sz="1600" spc="-10" dirty="0">
                <a:solidFill>
                  <a:srgbClr val="121619"/>
                </a:solidFill>
                <a:latin typeface="Arial" panose="020B0604020202020204" pitchFamily="34" charset="0"/>
                <a:ea typeface="Symbol" panose="05050102010706020507" pitchFamily="18" charset="2"/>
                <a:cs typeface="Symbol" panose="05050102010706020507" pitchFamily="18" charset="2"/>
              </a:rPr>
              <a:t> kommer </a:t>
            </a:r>
            <a:r>
              <a:rPr lang="sv-SE" sz="1600" dirty="0">
                <a:solidFill>
                  <a:srgbClr val="121619"/>
                </a:solidFill>
                <a:latin typeface="Arial" panose="020B0604020202020204" pitchFamily="34" charset="0"/>
                <a:ea typeface="Symbol" panose="05050102010706020507" pitchFamily="18" charset="2"/>
                <a:cs typeface="Symbol" panose="05050102010706020507" pitchFamily="18" charset="2"/>
              </a:rPr>
              <a:t>att</a:t>
            </a:r>
            <a:r>
              <a:rPr lang="sv-SE" sz="1600" spc="-5" dirty="0">
                <a:solidFill>
                  <a:srgbClr val="121619"/>
                </a:solidFill>
                <a:latin typeface="Arial" panose="020B0604020202020204" pitchFamily="34" charset="0"/>
                <a:ea typeface="Symbol" panose="05050102010706020507" pitchFamily="18" charset="2"/>
                <a:cs typeface="Symbol" panose="05050102010706020507" pitchFamily="18" charset="2"/>
              </a:rPr>
              <a:t> </a:t>
            </a:r>
            <a:r>
              <a:rPr lang="sv-SE" sz="1600" dirty="0">
                <a:solidFill>
                  <a:srgbClr val="121619"/>
                </a:solidFill>
                <a:latin typeface="Arial" panose="020B0604020202020204" pitchFamily="34" charset="0"/>
                <a:ea typeface="Symbol" panose="05050102010706020507" pitchFamily="18" charset="2"/>
                <a:cs typeface="Symbol" panose="05050102010706020507" pitchFamily="18" charset="2"/>
              </a:rPr>
              <a:t>bidra</a:t>
            </a:r>
            <a:r>
              <a:rPr lang="sv-SE" sz="1600" spc="-15" dirty="0">
                <a:solidFill>
                  <a:srgbClr val="121619"/>
                </a:solidFill>
                <a:latin typeface="Arial" panose="020B0604020202020204" pitchFamily="34" charset="0"/>
                <a:ea typeface="Symbol" panose="05050102010706020507" pitchFamily="18" charset="2"/>
                <a:cs typeface="Symbol" panose="05050102010706020507" pitchFamily="18" charset="2"/>
              </a:rPr>
              <a:t> </a:t>
            </a:r>
            <a:r>
              <a:rPr lang="sv-SE" sz="1600" dirty="0">
                <a:solidFill>
                  <a:srgbClr val="121619"/>
                </a:solidFill>
                <a:latin typeface="Arial" panose="020B0604020202020204" pitchFamily="34" charset="0"/>
                <a:ea typeface="Symbol" panose="05050102010706020507" pitchFamily="18" charset="2"/>
                <a:cs typeface="Symbol" panose="05050102010706020507" pitchFamily="18" charset="2"/>
              </a:rPr>
              <a:t>till</a:t>
            </a:r>
            <a:r>
              <a:rPr lang="sv-SE" sz="1600" spc="-5" dirty="0">
                <a:solidFill>
                  <a:srgbClr val="121619"/>
                </a:solidFill>
                <a:latin typeface="Arial" panose="020B0604020202020204" pitchFamily="34" charset="0"/>
                <a:ea typeface="Symbol" panose="05050102010706020507" pitchFamily="18" charset="2"/>
                <a:cs typeface="Symbol" panose="05050102010706020507" pitchFamily="18" charset="2"/>
              </a:rPr>
              <a:t> </a:t>
            </a:r>
            <a:r>
              <a:rPr lang="sv-SE" sz="1600" dirty="0">
                <a:solidFill>
                  <a:srgbClr val="121619"/>
                </a:solidFill>
                <a:latin typeface="Arial" panose="020B0604020202020204" pitchFamily="34" charset="0"/>
                <a:ea typeface="Symbol" panose="05050102010706020507" pitchFamily="18" charset="2"/>
                <a:cs typeface="Symbol" panose="05050102010706020507" pitchFamily="18" charset="2"/>
              </a:rPr>
              <a:t>utlysningens</a:t>
            </a:r>
            <a:r>
              <a:rPr lang="sv-SE" sz="1600" spc="-5" dirty="0">
                <a:solidFill>
                  <a:srgbClr val="121619"/>
                </a:solidFill>
                <a:latin typeface="Arial" panose="020B0604020202020204" pitchFamily="34" charset="0"/>
                <a:ea typeface="Symbol" panose="05050102010706020507" pitchFamily="18" charset="2"/>
                <a:cs typeface="Symbol" panose="05050102010706020507" pitchFamily="18" charset="2"/>
              </a:rPr>
              <a:t> </a:t>
            </a:r>
            <a:r>
              <a:rPr lang="sv-SE" sz="1600" u="sng" dirty="0">
                <a:solidFill>
                  <a:srgbClr val="121619"/>
                </a:solidFill>
                <a:latin typeface="Arial" panose="020B0604020202020204" pitchFamily="34" charset="0"/>
                <a:ea typeface="Symbol" panose="05050102010706020507" pitchFamily="18" charset="2"/>
                <a:cs typeface="Symbol" panose="05050102010706020507" pitchFamily="18" charset="2"/>
              </a:rPr>
              <a:t>resultat- och effektmål</a:t>
            </a:r>
            <a:r>
              <a:rPr lang="sv-SE" sz="1600" spc="-25" dirty="0">
                <a:solidFill>
                  <a:srgbClr val="121619"/>
                </a:solidFill>
                <a:latin typeface="Arial" panose="020B0604020202020204" pitchFamily="34" charset="0"/>
                <a:ea typeface="Symbol" panose="05050102010706020507" pitchFamily="18" charset="2"/>
                <a:cs typeface="Symbol" panose="05050102010706020507" pitchFamily="18" charset="2"/>
              </a:rPr>
              <a:t>.</a:t>
            </a:r>
            <a:endParaRPr lang="sv-SE" sz="1600" dirty="0">
              <a:solidFill>
                <a:srgbClr val="121619"/>
              </a:solidFill>
              <a:latin typeface="Arial" panose="020B0604020202020204" pitchFamily="34" charset="0"/>
              <a:ea typeface="Symbol" panose="05050102010706020507" pitchFamily="18" charset="2"/>
              <a:cs typeface="Symbol" panose="05050102010706020507" pitchFamily="18" charset="2"/>
            </a:endParaRPr>
          </a:p>
          <a:p>
            <a:pPr lvl="1">
              <a:lnSpc>
                <a:spcPts val="1600"/>
              </a:lnSpc>
              <a:spcAft>
                <a:spcPts val="600"/>
              </a:spcAft>
              <a:buSzPts val="1200"/>
              <a:buFont typeface="Wingdings" panose="05000000000000000000" pitchFamily="2" charset="2"/>
              <a:buChar char="q"/>
              <a:tabLst>
                <a:tab pos="1190625" algn="l"/>
              </a:tabLst>
            </a:pPr>
            <a:r>
              <a:rPr lang="sv-SE" sz="1600" dirty="0">
                <a:solidFill>
                  <a:srgbClr val="121619"/>
                </a:solidFill>
                <a:latin typeface="Arial" panose="020B0604020202020204" pitchFamily="34" charset="0"/>
                <a:ea typeface="Symbol" panose="05050102010706020507" pitchFamily="18" charset="2"/>
                <a:cs typeface="Symbol" panose="05050102010706020507" pitchFamily="18" charset="2"/>
              </a:rPr>
              <a:t>Hur väl projektet bedöms bidra till ökad </a:t>
            </a:r>
            <a:r>
              <a:rPr lang="sv-SE" sz="1600" u="sng" dirty="0">
                <a:solidFill>
                  <a:srgbClr val="121619"/>
                </a:solidFill>
                <a:latin typeface="Arial" panose="020B0604020202020204" pitchFamily="34" charset="0"/>
                <a:ea typeface="Symbol" panose="05050102010706020507" pitchFamily="18" charset="2"/>
                <a:cs typeface="Symbol" panose="05050102010706020507" pitchFamily="18" charset="2"/>
              </a:rPr>
              <a:t>jämställdhet</a:t>
            </a:r>
            <a:r>
              <a:rPr lang="sv-SE" sz="1600" dirty="0">
                <a:solidFill>
                  <a:srgbClr val="121619"/>
                </a:solidFill>
                <a:latin typeface="Arial" panose="020B0604020202020204" pitchFamily="34" charset="0"/>
                <a:ea typeface="Symbol" panose="05050102010706020507" pitchFamily="18" charset="2"/>
                <a:cs typeface="Symbol" panose="05050102010706020507" pitchFamily="18" charset="2"/>
              </a:rPr>
              <a:t> </a:t>
            </a:r>
            <a:r>
              <a:rPr lang="sv-SE" sz="1600" dirty="0">
                <a:solidFill>
                  <a:srgbClr val="0070C0"/>
                </a:solidFill>
                <a:highlight>
                  <a:srgbClr val="FFFFFF"/>
                </a:highlight>
                <a:latin typeface="TradeGothic"/>
                <a:hlinkClick r:id="rId3">
                  <a:extLst>
                    <a:ext uri="{A12FA001-AC4F-418D-AE19-62706E023703}">
                      <ahyp:hlinkClr xmlns:ahyp="http://schemas.microsoft.com/office/drawing/2018/hyperlinkcolor" val="tx"/>
                    </a:ext>
                  </a:extLst>
                </a:hlinkClick>
              </a:rPr>
              <a:t>https://www.vinnova.se/m/jamstalld-innovation </a:t>
            </a:r>
            <a:r>
              <a:rPr lang="sv-SE" sz="1600" dirty="0">
                <a:solidFill>
                  <a:srgbClr val="121619"/>
                </a:solidFill>
                <a:latin typeface="Arial" panose="020B0604020202020204" pitchFamily="34" charset="0"/>
                <a:ea typeface="Symbol" panose="05050102010706020507" pitchFamily="18" charset="2"/>
                <a:cs typeface="Symbol" panose="05050102010706020507" pitchFamily="18" charset="2"/>
              </a:rPr>
              <a:t>och de globala målen i </a:t>
            </a:r>
            <a:r>
              <a:rPr lang="sv-SE" sz="1600" u="sng" dirty="0">
                <a:solidFill>
                  <a:srgbClr val="121619"/>
                </a:solidFill>
                <a:latin typeface="Arial" panose="020B0604020202020204" pitchFamily="34" charset="0"/>
                <a:ea typeface="Symbol" panose="05050102010706020507" pitchFamily="18" charset="2"/>
                <a:cs typeface="Symbol" panose="05050102010706020507" pitchFamily="18" charset="2"/>
              </a:rPr>
              <a:t>Agenda 2030. </a:t>
            </a:r>
            <a:r>
              <a:rPr lang="sv-SE" sz="1600" dirty="0">
                <a:solidFill>
                  <a:srgbClr val="0070C0"/>
                </a:solidFill>
                <a:highlight>
                  <a:srgbClr val="FFFFFF"/>
                </a:highlight>
                <a:latin typeface="TradeGothic"/>
                <a:hlinkClick r:id="rId4">
                  <a:extLst>
                    <a:ext uri="{A12FA001-AC4F-418D-AE19-62706E023703}">
                      <ahyp:hlinkClr xmlns:ahyp="http://schemas.microsoft.com/office/drawing/2018/hyperlinkcolor" val="tx"/>
                    </a:ext>
                  </a:extLst>
                </a:hlinkClick>
              </a:rPr>
              <a:t>https://www.vinnova.se/m/agenda-2030/</a:t>
            </a:r>
            <a:r>
              <a:rPr lang="sv-SE" sz="1600" dirty="0">
                <a:solidFill>
                  <a:srgbClr val="0070C0"/>
                </a:solidFill>
                <a:highlight>
                  <a:srgbClr val="FFFFFF"/>
                </a:highlight>
                <a:latin typeface="TradeGothic"/>
              </a:rPr>
              <a:t> </a:t>
            </a:r>
          </a:p>
          <a:p>
            <a:pPr lvl="1">
              <a:lnSpc>
                <a:spcPts val="1600"/>
              </a:lnSpc>
              <a:spcAft>
                <a:spcPts val="600"/>
              </a:spcAft>
              <a:buSzPts val="1200"/>
              <a:buFont typeface="Wingdings" panose="05000000000000000000" pitchFamily="2" charset="2"/>
              <a:buChar char="q"/>
              <a:tabLst>
                <a:tab pos="1190625" algn="l"/>
              </a:tabLst>
            </a:pPr>
            <a:endParaRPr lang="sv-SE" sz="1600" u="sng" dirty="0">
              <a:solidFill>
                <a:srgbClr val="121619"/>
              </a:solidFill>
              <a:latin typeface="Arial" panose="020B0604020202020204" pitchFamily="34" charset="0"/>
              <a:ea typeface="Symbol" panose="05050102010706020507" pitchFamily="18" charset="2"/>
              <a:cs typeface="Symbol" panose="05050102010706020507" pitchFamily="18" charset="2"/>
            </a:endParaRPr>
          </a:p>
        </p:txBody>
      </p:sp>
      <p:sp>
        <p:nvSpPr>
          <p:cNvPr id="5" name="Platshållare för innehåll 2">
            <a:extLst>
              <a:ext uri="{FF2B5EF4-FFF2-40B4-BE49-F238E27FC236}">
                <a16:creationId xmlns:a16="http://schemas.microsoft.com/office/drawing/2014/main" id="{138D03AD-622A-132F-1EC4-1CA1718B97BA}"/>
              </a:ext>
            </a:extLst>
          </p:cNvPr>
          <p:cNvSpPr txBox="1">
            <a:spLocks/>
          </p:cNvSpPr>
          <p:nvPr/>
        </p:nvSpPr>
        <p:spPr>
          <a:xfrm>
            <a:off x="3796300" y="2223043"/>
            <a:ext cx="3508302" cy="33785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mn-lt"/>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ts val="1600"/>
              </a:lnSpc>
              <a:spcAft>
                <a:spcPts val="600"/>
              </a:spcAft>
              <a:buSzPts val="1200"/>
              <a:buFont typeface="Arial" panose="020B0604020202020204" pitchFamily="34" charset="0"/>
              <a:buNone/>
              <a:tabLst>
                <a:tab pos="1190625" algn="l"/>
              </a:tabLst>
            </a:pPr>
            <a:endParaRPr lang="sv-SE" sz="1100" dirty="0">
              <a:solidFill>
                <a:srgbClr val="121619"/>
              </a:solidFill>
              <a:latin typeface="Arial" panose="020B0604020202020204" pitchFamily="34" charset="0"/>
              <a:ea typeface="Symbol" panose="05050102010706020507" pitchFamily="18" charset="2"/>
              <a:cs typeface="Symbol" panose="05050102010706020507" pitchFamily="18" charset="2"/>
            </a:endParaRPr>
          </a:p>
          <a:p>
            <a:pPr marL="457200" lvl="1" indent="0">
              <a:lnSpc>
                <a:spcPts val="1600"/>
              </a:lnSpc>
              <a:spcAft>
                <a:spcPts val="600"/>
              </a:spcAft>
              <a:buSzPts val="1200"/>
              <a:buFont typeface="Arial" panose="020B0604020202020204" pitchFamily="34" charset="0"/>
              <a:buNone/>
              <a:tabLst>
                <a:tab pos="1190625" algn="l"/>
              </a:tabLst>
            </a:pPr>
            <a:r>
              <a:rPr lang="sv-SE" sz="2400" dirty="0"/>
              <a:t>Aktörer</a:t>
            </a:r>
            <a:endParaRPr lang="sv-SE" sz="2400" dirty="0">
              <a:solidFill>
                <a:srgbClr val="121619"/>
              </a:solidFill>
              <a:latin typeface="Arial" panose="020B0604020202020204" pitchFamily="34" charset="0"/>
            </a:endParaRPr>
          </a:p>
          <a:p>
            <a:pPr marR="420370" lvl="1">
              <a:lnSpc>
                <a:spcPts val="1600"/>
              </a:lnSpc>
              <a:spcAft>
                <a:spcPts val="600"/>
              </a:spcAft>
              <a:buSzPts val="1200"/>
              <a:buFont typeface="Wingdings" panose="05000000000000000000" pitchFamily="2" charset="2"/>
              <a:buChar char="q"/>
              <a:tabLst>
                <a:tab pos="1190625" algn="l"/>
              </a:tabLst>
            </a:pPr>
            <a:r>
              <a:rPr lang="sv-SE" sz="1600" dirty="0">
                <a:solidFill>
                  <a:srgbClr val="121619"/>
                </a:solidFill>
                <a:latin typeface="Arial" panose="020B0604020202020204" pitchFamily="34" charset="0"/>
                <a:ea typeface="Symbol" panose="05050102010706020507" pitchFamily="18" charset="2"/>
                <a:cs typeface="Symbol" panose="05050102010706020507" pitchFamily="18" charset="2"/>
              </a:rPr>
              <a:t>Aktörskonstellations</a:t>
            </a:r>
            <a:r>
              <a:rPr lang="sv-SE" sz="1600" spc="-35" dirty="0">
                <a:solidFill>
                  <a:srgbClr val="121619"/>
                </a:solidFill>
                <a:latin typeface="Arial" panose="020B0604020202020204" pitchFamily="34" charset="0"/>
                <a:ea typeface="Symbol" panose="05050102010706020507" pitchFamily="18" charset="2"/>
                <a:cs typeface="Symbol" panose="05050102010706020507" pitchFamily="18" charset="2"/>
              </a:rPr>
              <a:t> </a:t>
            </a:r>
            <a:r>
              <a:rPr lang="sv-SE" sz="1600" dirty="0">
                <a:solidFill>
                  <a:srgbClr val="121619"/>
                </a:solidFill>
                <a:latin typeface="Arial" panose="020B0604020202020204" pitchFamily="34" charset="0"/>
                <a:ea typeface="Symbol" panose="05050102010706020507" pitchFamily="18" charset="2"/>
                <a:cs typeface="Symbol" panose="05050102010706020507" pitchFamily="18" charset="2"/>
              </a:rPr>
              <a:t>sammansättning, kompetens, förmåga och engagemang </a:t>
            </a:r>
          </a:p>
          <a:p>
            <a:pPr marR="420370" lvl="1">
              <a:lnSpc>
                <a:spcPts val="1600"/>
              </a:lnSpc>
              <a:spcAft>
                <a:spcPts val="600"/>
              </a:spcAft>
              <a:buSzPts val="1200"/>
              <a:buFont typeface="Wingdings" panose="05000000000000000000" pitchFamily="2" charset="2"/>
              <a:buChar char="q"/>
              <a:tabLst>
                <a:tab pos="1190625" algn="l"/>
              </a:tabLst>
            </a:pPr>
            <a:r>
              <a:rPr lang="sv-SE" sz="1600" dirty="0">
                <a:solidFill>
                  <a:srgbClr val="121619"/>
                </a:solidFill>
                <a:latin typeface="Arial" panose="020B0604020202020204" pitchFamily="34" charset="0"/>
                <a:ea typeface="Symbol" panose="05050102010706020507" pitchFamily="18" charset="2"/>
                <a:cs typeface="Symbol" panose="05050102010706020507" pitchFamily="18" charset="2"/>
              </a:rPr>
              <a:t>Relevant kompetens inom hållbarhet.</a:t>
            </a:r>
          </a:p>
          <a:p>
            <a:pPr lvl="1">
              <a:lnSpc>
                <a:spcPts val="1600"/>
              </a:lnSpc>
              <a:spcBef>
                <a:spcPts val="5"/>
              </a:spcBef>
              <a:spcAft>
                <a:spcPts val="600"/>
              </a:spcAft>
              <a:buSzPts val="1200"/>
              <a:buFont typeface="Wingdings" panose="05000000000000000000" pitchFamily="2" charset="2"/>
              <a:buChar char="q"/>
              <a:tabLst>
                <a:tab pos="1190625" algn="l"/>
              </a:tabLst>
            </a:pPr>
            <a:r>
              <a:rPr lang="sv-SE" sz="1600" dirty="0">
                <a:solidFill>
                  <a:srgbClr val="121619"/>
                </a:solidFill>
                <a:latin typeface="Arial" panose="020B0604020202020204" pitchFamily="34" charset="0"/>
                <a:ea typeface="Symbol" panose="05050102010706020507" pitchFamily="18" charset="2"/>
                <a:cs typeface="Symbol" panose="05050102010706020507" pitchFamily="18" charset="2"/>
              </a:rPr>
              <a:t>Projektledarens</a:t>
            </a:r>
            <a:r>
              <a:rPr lang="sv-SE" sz="1600" spc="-10" dirty="0">
                <a:solidFill>
                  <a:srgbClr val="121619"/>
                </a:solidFill>
                <a:latin typeface="Arial" panose="020B0604020202020204" pitchFamily="34" charset="0"/>
                <a:ea typeface="Symbol" panose="05050102010706020507" pitchFamily="18" charset="2"/>
                <a:cs typeface="Symbol" panose="05050102010706020507" pitchFamily="18" charset="2"/>
              </a:rPr>
              <a:t> </a:t>
            </a:r>
            <a:r>
              <a:rPr lang="sv-SE" sz="1600" dirty="0">
                <a:solidFill>
                  <a:srgbClr val="121619"/>
                </a:solidFill>
                <a:latin typeface="Arial" panose="020B0604020202020204" pitchFamily="34" charset="0"/>
                <a:ea typeface="Symbol" panose="05050102010706020507" pitchFamily="18" charset="2"/>
                <a:cs typeface="Symbol" panose="05050102010706020507" pitchFamily="18" charset="2"/>
              </a:rPr>
              <a:t>förmåga</a:t>
            </a:r>
            <a:r>
              <a:rPr lang="sv-SE" sz="1600" spc="-5" dirty="0">
                <a:solidFill>
                  <a:srgbClr val="121619"/>
                </a:solidFill>
                <a:latin typeface="Arial" panose="020B0604020202020204" pitchFamily="34" charset="0"/>
                <a:ea typeface="Symbol" panose="05050102010706020507" pitchFamily="18" charset="2"/>
                <a:cs typeface="Symbol" panose="05050102010706020507" pitchFamily="18" charset="2"/>
              </a:rPr>
              <a:t> </a:t>
            </a:r>
            <a:r>
              <a:rPr lang="sv-SE" sz="1600" dirty="0">
                <a:solidFill>
                  <a:srgbClr val="121619"/>
                </a:solidFill>
                <a:latin typeface="Arial" panose="020B0604020202020204" pitchFamily="34" charset="0"/>
                <a:ea typeface="Symbol" panose="05050102010706020507" pitchFamily="18" charset="2"/>
                <a:cs typeface="Symbol" panose="05050102010706020507" pitchFamily="18" charset="2"/>
              </a:rPr>
              <a:t>och</a:t>
            </a:r>
            <a:r>
              <a:rPr lang="sv-SE" sz="1600" spc="-10" dirty="0">
                <a:solidFill>
                  <a:srgbClr val="121619"/>
                </a:solidFill>
                <a:latin typeface="Arial" panose="020B0604020202020204" pitchFamily="34" charset="0"/>
                <a:ea typeface="Symbol" panose="05050102010706020507" pitchFamily="18" charset="2"/>
                <a:cs typeface="Symbol" panose="05050102010706020507" pitchFamily="18" charset="2"/>
              </a:rPr>
              <a:t> </a:t>
            </a:r>
            <a:r>
              <a:rPr lang="sv-SE" sz="1600" dirty="0">
                <a:solidFill>
                  <a:srgbClr val="121619"/>
                </a:solidFill>
                <a:latin typeface="Arial" panose="020B0604020202020204" pitchFamily="34" charset="0"/>
                <a:ea typeface="Symbol" panose="05050102010706020507" pitchFamily="18" charset="2"/>
                <a:cs typeface="Symbol" panose="05050102010706020507" pitchFamily="18" charset="2"/>
              </a:rPr>
              <a:t>engagemang</a:t>
            </a:r>
            <a:r>
              <a:rPr lang="sv-SE" sz="1600" spc="-10" dirty="0">
                <a:solidFill>
                  <a:srgbClr val="121619"/>
                </a:solidFill>
                <a:latin typeface="Arial" panose="020B0604020202020204" pitchFamily="34" charset="0"/>
                <a:ea typeface="Symbol" panose="05050102010706020507" pitchFamily="18" charset="2"/>
                <a:cs typeface="Symbol" panose="05050102010706020507" pitchFamily="18" charset="2"/>
              </a:rPr>
              <a:t>.</a:t>
            </a:r>
            <a:endParaRPr lang="sv-SE" sz="1600" dirty="0">
              <a:solidFill>
                <a:srgbClr val="121619"/>
              </a:solidFill>
              <a:latin typeface="Arial" panose="020B0604020202020204" pitchFamily="34" charset="0"/>
              <a:ea typeface="Symbol" panose="05050102010706020507" pitchFamily="18" charset="2"/>
              <a:cs typeface="Symbol" panose="05050102010706020507" pitchFamily="18" charset="2"/>
            </a:endParaRPr>
          </a:p>
          <a:p>
            <a:pPr marR="325755" lvl="1">
              <a:lnSpc>
                <a:spcPts val="1600"/>
              </a:lnSpc>
              <a:spcAft>
                <a:spcPts val="600"/>
              </a:spcAft>
              <a:buSzPts val="1200"/>
              <a:buFont typeface="Wingdings" panose="05000000000000000000" pitchFamily="2" charset="2"/>
              <a:buChar char="q"/>
              <a:tabLst>
                <a:tab pos="1190625" algn="l"/>
              </a:tabLst>
            </a:pPr>
            <a:r>
              <a:rPr lang="sv-SE" sz="1600" dirty="0">
                <a:solidFill>
                  <a:srgbClr val="121619"/>
                </a:solidFill>
                <a:latin typeface="Arial" panose="020B0604020202020204" pitchFamily="34" charset="0"/>
                <a:ea typeface="Symbol" panose="05050102010706020507" pitchFamily="18" charset="2"/>
                <a:cs typeface="Symbol" panose="05050102010706020507" pitchFamily="18" charset="2"/>
              </a:rPr>
              <a:t>Könsfördelning och fördelning av inflytande.</a:t>
            </a:r>
          </a:p>
        </p:txBody>
      </p:sp>
    </p:spTree>
    <p:extLst>
      <p:ext uri="{BB962C8B-B14F-4D97-AF65-F5344CB8AC3E}">
        <p14:creationId xmlns:p14="http://schemas.microsoft.com/office/powerpoint/2010/main" val="3920221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Rak koppling 8">
            <a:extLst>
              <a:ext uri="{FF2B5EF4-FFF2-40B4-BE49-F238E27FC236}">
                <a16:creationId xmlns:a16="http://schemas.microsoft.com/office/drawing/2014/main" id="{5C440C72-010E-594E-A427-92FAC34063A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7" name="Bildobjekt 6">
            <a:extLst>
              <a:ext uri="{FF2B5EF4-FFF2-40B4-BE49-F238E27FC236}">
                <a16:creationId xmlns:a16="http://schemas.microsoft.com/office/drawing/2014/main" id="{110AC599-4E11-78C9-D14A-CCD2A31236B0}"/>
              </a:ext>
            </a:extLst>
          </p:cNvPr>
          <p:cNvPicPr>
            <a:picLocks noChangeAspect="1"/>
          </p:cNvPicPr>
          <p:nvPr/>
        </p:nvPicPr>
        <p:blipFill>
          <a:blip r:embed="rId3"/>
          <a:stretch>
            <a:fillRect/>
          </a:stretch>
        </p:blipFill>
        <p:spPr>
          <a:xfrm rot="10800000">
            <a:off x="0" y="0"/>
            <a:ext cx="12191999" cy="6857999"/>
          </a:xfrm>
          <a:prstGeom prst="rect">
            <a:avLst/>
          </a:prstGeom>
        </p:spPr>
      </p:pic>
      <p:sp>
        <p:nvSpPr>
          <p:cNvPr id="15" name="Rubrik 1">
            <a:extLst>
              <a:ext uri="{FF2B5EF4-FFF2-40B4-BE49-F238E27FC236}">
                <a16:creationId xmlns:a16="http://schemas.microsoft.com/office/drawing/2014/main" id="{EF809F1C-4AE3-75EA-ADBE-D0DF61D3CE9C}"/>
              </a:ext>
            </a:extLst>
          </p:cNvPr>
          <p:cNvSpPr>
            <a:spLocks noGrp="1"/>
          </p:cNvSpPr>
          <p:nvPr>
            <p:ph type="title"/>
          </p:nvPr>
        </p:nvSpPr>
        <p:spPr>
          <a:xfrm>
            <a:off x="152399" y="160959"/>
            <a:ext cx="3089340" cy="1165689"/>
          </a:xfrm>
        </p:spPr>
        <p:txBody>
          <a:bodyPr/>
          <a:lstStyle/>
          <a:p>
            <a:r>
              <a:rPr lang="sv-SE" sz="4400"/>
              <a:t>Agenda</a:t>
            </a:r>
          </a:p>
        </p:txBody>
      </p:sp>
      <p:sp>
        <p:nvSpPr>
          <p:cNvPr id="19" name="Pil: sparr 18">
            <a:extLst>
              <a:ext uri="{FF2B5EF4-FFF2-40B4-BE49-F238E27FC236}">
                <a16:creationId xmlns:a16="http://schemas.microsoft.com/office/drawing/2014/main" id="{D4EFE036-5DF8-14DD-8617-6014AFF0E88B}"/>
              </a:ext>
            </a:extLst>
          </p:cNvPr>
          <p:cNvSpPr/>
          <p:nvPr/>
        </p:nvSpPr>
        <p:spPr>
          <a:xfrm>
            <a:off x="359143" y="1705974"/>
            <a:ext cx="6655805" cy="682388"/>
          </a:xfrm>
          <a:prstGeom prst="chevron">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sv-SE" dirty="0">
                <a:solidFill>
                  <a:schemeClr val="dk1"/>
                </a:solidFill>
              </a:rPr>
              <a:t>13:00 – 13:40</a:t>
            </a:r>
          </a:p>
        </p:txBody>
      </p:sp>
      <p:sp>
        <p:nvSpPr>
          <p:cNvPr id="20" name="Pil: sparr 19">
            <a:extLst>
              <a:ext uri="{FF2B5EF4-FFF2-40B4-BE49-F238E27FC236}">
                <a16:creationId xmlns:a16="http://schemas.microsoft.com/office/drawing/2014/main" id="{A651EEE6-A154-3580-E40F-B8EE3B558A75}"/>
              </a:ext>
            </a:extLst>
          </p:cNvPr>
          <p:cNvSpPr/>
          <p:nvPr/>
        </p:nvSpPr>
        <p:spPr>
          <a:xfrm>
            <a:off x="7588154" y="1705974"/>
            <a:ext cx="4342559" cy="682388"/>
          </a:xfrm>
          <a:prstGeom prst="chevron">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sv-SE" dirty="0">
                <a:solidFill>
                  <a:schemeClr val="dk1"/>
                </a:solidFill>
              </a:rPr>
              <a:t>13:40 – 13:50 (14:00)</a:t>
            </a:r>
          </a:p>
        </p:txBody>
      </p:sp>
      <p:sp>
        <p:nvSpPr>
          <p:cNvPr id="2" name="textruta 1">
            <a:extLst>
              <a:ext uri="{FF2B5EF4-FFF2-40B4-BE49-F238E27FC236}">
                <a16:creationId xmlns:a16="http://schemas.microsoft.com/office/drawing/2014/main" id="{29290869-5AEF-231D-11E0-B89B1F5C2962}"/>
              </a:ext>
            </a:extLst>
          </p:cNvPr>
          <p:cNvSpPr txBox="1"/>
          <p:nvPr/>
        </p:nvSpPr>
        <p:spPr>
          <a:xfrm>
            <a:off x="1719121" y="2782667"/>
            <a:ext cx="1405720" cy="646331"/>
          </a:xfrm>
          <a:prstGeom prst="rect">
            <a:avLst/>
          </a:prstGeom>
          <a:noFill/>
        </p:spPr>
        <p:txBody>
          <a:bodyPr wrap="square" rtlCol="0">
            <a:spAutoFit/>
          </a:bodyPr>
          <a:lstStyle/>
          <a:p>
            <a:pPr algn="ctr"/>
            <a:r>
              <a:rPr lang="sv-SE" dirty="0" err="1">
                <a:solidFill>
                  <a:schemeClr val="bg1"/>
                </a:solidFill>
              </a:rPr>
              <a:t>Metals</a:t>
            </a:r>
            <a:r>
              <a:rPr lang="sv-SE" dirty="0">
                <a:solidFill>
                  <a:schemeClr val="bg1"/>
                </a:solidFill>
              </a:rPr>
              <a:t> &amp; </a:t>
            </a:r>
          </a:p>
          <a:p>
            <a:pPr algn="ctr"/>
            <a:r>
              <a:rPr lang="sv-SE" dirty="0">
                <a:solidFill>
                  <a:schemeClr val="bg1"/>
                </a:solidFill>
              </a:rPr>
              <a:t>Minerals</a:t>
            </a:r>
          </a:p>
        </p:txBody>
      </p:sp>
      <p:sp>
        <p:nvSpPr>
          <p:cNvPr id="3" name="textruta 2">
            <a:extLst>
              <a:ext uri="{FF2B5EF4-FFF2-40B4-BE49-F238E27FC236}">
                <a16:creationId xmlns:a16="http://schemas.microsoft.com/office/drawing/2014/main" id="{6E9EDBC9-523A-BB4C-C802-7678E4B585BE}"/>
              </a:ext>
            </a:extLst>
          </p:cNvPr>
          <p:cNvSpPr txBox="1"/>
          <p:nvPr/>
        </p:nvSpPr>
        <p:spPr>
          <a:xfrm>
            <a:off x="3241739" y="2735465"/>
            <a:ext cx="1830538" cy="370367"/>
          </a:xfrm>
          <a:prstGeom prst="rect">
            <a:avLst/>
          </a:prstGeom>
          <a:noFill/>
        </p:spPr>
        <p:txBody>
          <a:bodyPr wrap="square" rtlCol="0">
            <a:spAutoFit/>
          </a:bodyPr>
          <a:lstStyle/>
          <a:p>
            <a:pPr algn="ctr"/>
            <a:r>
              <a:rPr lang="sv-SE" dirty="0">
                <a:solidFill>
                  <a:schemeClr val="bg1"/>
                </a:solidFill>
              </a:rPr>
              <a:t>Utlysningen</a:t>
            </a:r>
          </a:p>
        </p:txBody>
      </p:sp>
      <p:sp>
        <p:nvSpPr>
          <p:cNvPr id="4" name="textruta 3">
            <a:extLst>
              <a:ext uri="{FF2B5EF4-FFF2-40B4-BE49-F238E27FC236}">
                <a16:creationId xmlns:a16="http://schemas.microsoft.com/office/drawing/2014/main" id="{E5700B48-7A44-5E5F-D1D7-73487B2F34A1}"/>
              </a:ext>
            </a:extLst>
          </p:cNvPr>
          <p:cNvSpPr txBox="1"/>
          <p:nvPr/>
        </p:nvSpPr>
        <p:spPr>
          <a:xfrm>
            <a:off x="5173838" y="2724036"/>
            <a:ext cx="1405720" cy="369332"/>
          </a:xfrm>
          <a:prstGeom prst="rect">
            <a:avLst/>
          </a:prstGeom>
          <a:noFill/>
        </p:spPr>
        <p:txBody>
          <a:bodyPr wrap="square" rtlCol="0">
            <a:spAutoFit/>
          </a:bodyPr>
          <a:lstStyle/>
          <a:p>
            <a:pPr algn="ctr"/>
            <a:r>
              <a:rPr lang="sv-SE" dirty="0">
                <a:solidFill>
                  <a:schemeClr val="bg1"/>
                </a:solidFill>
              </a:rPr>
              <a:t>Frågor</a:t>
            </a:r>
          </a:p>
        </p:txBody>
      </p:sp>
      <p:sp>
        <p:nvSpPr>
          <p:cNvPr id="5" name="textruta 4">
            <a:extLst>
              <a:ext uri="{FF2B5EF4-FFF2-40B4-BE49-F238E27FC236}">
                <a16:creationId xmlns:a16="http://schemas.microsoft.com/office/drawing/2014/main" id="{567752E8-524A-7588-B4D8-186047A12106}"/>
              </a:ext>
            </a:extLst>
          </p:cNvPr>
          <p:cNvSpPr txBox="1"/>
          <p:nvPr/>
        </p:nvSpPr>
        <p:spPr>
          <a:xfrm>
            <a:off x="7588154" y="2724037"/>
            <a:ext cx="1716390" cy="646331"/>
          </a:xfrm>
          <a:prstGeom prst="rect">
            <a:avLst/>
          </a:prstGeom>
          <a:noFill/>
        </p:spPr>
        <p:txBody>
          <a:bodyPr wrap="square" rtlCol="0">
            <a:spAutoFit/>
          </a:bodyPr>
          <a:lstStyle/>
          <a:p>
            <a:pPr algn="ctr"/>
            <a:r>
              <a:rPr lang="sv-SE" dirty="0">
                <a:solidFill>
                  <a:schemeClr val="bg1"/>
                </a:solidFill>
              </a:rPr>
              <a:t>”Inspirations-projekt”</a:t>
            </a:r>
          </a:p>
        </p:txBody>
      </p:sp>
      <p:sp>
        <p:nvSpPr>
          <p:cNvPr id="6" name="textruta 5">
            <a:extLst>
              <a:ext uri="{FF2B5EF4-FFF2-40B4-BE49-F238E27FC236}">
                <a16:creationId xmlns:a16="http://schemas.microsoft.com/office/drawing/2014/main" id="{B432DC65-3786-08F2-79FA-D95775A7AC5F}"/>
              </a:ext>
            </a:extLst>
          </p:cNvPr>
          <p:cNvSpPr txBox="1"/>
          <p:nvPr/>
        </p:nvSpPr>
        <p:spPr>
          <a:xfrm>
            <a:off x="10378435" y="2724037"/>
            <a:ext cx="1405720" cy="1200329"/>
          </a:xfrm>
          <a:prstGeom prst="rect">
            <a:avLst/>
          </a:prstGeom>
          <a:noFill/>
        </p:spPr>
        <p:txBody>
          <a:bodyPr wrap="square" rtlCol="0">
            <a:spAutoFit/>
          </a:bodyPr>
          <a:lstStyle/>
          <a:p>
            <a:pPr algn="ctr"/>
            <a:r>
              <a:rPr lang="sv-SE" dirty="0">
                <a:solidFill>
                  <a:schemeClr val="bg1"/>
                </a:solidFill>
              </a:rPr>
              <a:t>Tips och ev. ytterligare frågor</a:t>
            </a:r>
          </a:p>
        </p:txBody>
      </p:sp>
      <p:sp>
        <p:nvSpPr>
          <p:cNvPr id="8" name="textruta 7">
            <a:extLst>
              <a:ext uri="{FF2B5EF4-FFF2-40B4-BE49-F238E27FC236}">
                <a16:creationId xmlns:a16="http://schemas.microsoft.com/office/drawing/2014/main" id="{63BDFE18-9B70-C7C4-9C59-9503F9C8605D}"/>
              </a:ext>
            </a:extLst>
          </p:cNvPr>
          <p:cNvSpPr txBox="1"/>
          <p:nvPr/>
        </p:nvSpPr>
        <p:spPr>
          <a:xfrm>
            <a:off x="371786" y="2782668"/>
            <a:ext cx="1405720" cy="646331"/>
          </a:xfrm>
          <a:prstGeom prst="rect">
            <a:avLst/>
          </a:prstGeom>
          <a:noFill/>
        </p:spPr>
        <p:txBody>
          <a:bodyPr wrap="square" rtlCol="0">
            <a:spAutoFit/>
          </a:bodyPr>
          <a:lstStyle/>
          <a:p>
            <a:pPr algn="ctr"/>
            <a:r>
              <a:rPr lang="sv-SE" dirty="0">
                <a:solidFill>
                  <a:schemeClr val="bg1"/>
                </a:solidFill>
              </a:rPr>
              <a:t>Net </a:t>
            </a:r>
            <a:r>
              <a:rPr lang="sv-SE" dirty="0" err="1">
                <a:solidFill>
                  <a:schemeClr val="bg1"/>
                </a:solidFill>
              </a:rPr>
              <a:t>Zero</a:t>
            </a:r>
            <a:endParaRPr lang="sv-SE" dirty="0">
              <a:solidFill>
                <a:schemeClr val="bg1"/>
              </a:solidFill>
            </a:endParaRPr>
          </a:p>
          <a:p>
            <a:pPr algn="ctr"/>
            <a:r>
              <a:rPr lang="sv-SE" dirty="0">
                <a:solidFill>
                  <a:schemeClr val="bg1"/>
                </a:solidFill>
              </a:rPr>
              <a:t>Industry</a:t>
            </a:r>
          </a:p>
        </p:txBody>
      </p:sp>
    </p:spTree>
    <p:extLst>
      <p:ext uri="{BB962C8B-B14F-4D97-AF65-F5344CB8AC3E}">
        <p14:creationId xmlns:p14="http://schemas.microsoft.com/office/powerpoint/2010/main" val="1995110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Rak koppling 3">
            <a:extLst>
              <a:ext uri="{FF2B5EF4-FFF2-40B4-BE49-F238E27FC236}">
                <a16:creationId xmlns:a16="http://schemas.microsoft.com/office/drawing/2014/main" id="{6AA9546A-DA96-FB03-FC47-6650D559789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8E4D229C-D7B0-CC87-F49E-0E4BB69A63EB}"/>
              </a:ext>
            </a:extLst>
          </p:cNvPr>
          <p:cNvSpPr>
            <a:spLocks noGrp="1"/>
          </p:cNvSpPr>
          <p:nvPr>
            <p:ph type="title"/>
          </p:nvPr>
        </p:nvSpPr>
        <p:spPr/>
        <p:txBody>
          <a:bodyPr/>
          <a:lstStyle/>
          <a:p>
            <a:r>
              <a:rPr lang="sv-SE"/>
              <a:t>Villkor</a:t>
            </a:r>
          </a:p>
        </p:txBody>
      </p:sp>
      <p:sp>
        <p:nvSpPr>
          <p:cNvPr id="3" name="Platshållare för text 2">
            <a:extLst>
              <a:ext uri="{FF2B5EF4-FFF2-40B4-BE49-F238E27FC236}">
                <a16:creationId xmlns:a16="http://schemas.microsoft.com/office/drawing/2014/main" id="{C16B1B8B-184F-A3D8-ADCE-C64B2D43BDFF}"/>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42764902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Rak koppling 8">
            <a:extLst>
              <a:ext uri="{FF2B5EF4-FFF2-40B4-BE49-F238E27FC236}">
                <a16:creationId xmlns:a16="http://schemas.microsoft.com/office/drawing/2014/main" id="{EF5C2B14-5244-201F-7BCB-A734C853105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4D17E143-E101-C4FB-8FA7-0E7381FC145E}"/>
              </a:ext>
            </a:extLst>
          </p:cNvPr>
          <p:cNvSpPr>
            <a:spLocks noGrp="1"/>
          </p:cNvSpPr>
          <p:nvPr>
            <p:ph type="title"/>
          </p:nvPr>
        </p:nvSpPr>
        <p:spPr>
          <a:xfrm>
            <a:off x="6047647" y="1032817"/>
            <a:ext cx="4134554" cy="1325563"/>
          </a:xfrm>
        </p:spPr>
        <p:txBody>
          <a:bodyPr>
            <a:normAutofit/>
          </a:bodyPr>
          <a:lstStyle/>
          <a:p>
            <a:pPr>
              <a:lnSpc>
                <a:spcPct val="100000"/>
              </a:lnSpc>
            </a:pPr>
            <a:r>
              <a:rPr lang="sv-SE" dirty="0"/>
              <a:t>Särskilda villkor           </a:t>
            </a:r>
          </a:p>
        </p:txBody>
      </p:sp>
      <p:sp>
        <p:nvSpPr>
          <p:cNvPr id="3" name="Platshållare för innehåll 2">
            <a:extLst>
              <a:ext uri="{FF2B5EF4-FFF2-40B4-BE49-F238E27FC236}">
                <a16:creationId xmlns:a16="http://schemas.microsoft.com/office/drawing/2014/main" id="{2D2D886D-DB9C-CB04-ED0F-021BBCE988AE}"/>
              </a:ext>
            </a:extLst>
          </p:cNvPr>
          <p:cNvSpPr>
            <a:spLocks noGrp="1"/>
          </p:cNvSpPr>
          <p:nvPr>
            <p:ph idx="1"/>
          </p:nvPr>
        </p:nvSpPr>
        <p:spPr>
          <a:xfrm>
            <a:off x="591065" y="2387044"/>
            <a:ext cx="5273022" cy="3899456"/>
          </a:xfrm>
        </p:spPr>
        <p:txBody>
          <a:bodyPr>
            <a:noAutofit/>
          </a:bodyPr>
          <a:lstStyle/>
          <a:p>
            <a:pPr marL="0" indent="0">
              <a:buNone/>
            </a:pPr>
            <a:r>
              <a:rPr lang="sv-SE" b="0" i="0" dirty="0">
                <a:solidFill>
                  <a:srgbClr val="121619"/>
                </a:solidFill>
                <a:effectLst/>
                <a:highlight>
                  <a:srgbClr val="FFFFFF"/>
                </a:highlight>
                <a:latin typeface="TradeGothic"/>
              </a:rPr>
              <a:t>Om vi beviljar er ansökan måste ni följa våra </a:t>
            </a:r>
            <a:r>
              <a:rPr lang="sv-SE" i="0" dirty="0">
                <a:solidFill>
                  <a:srgbClr val="121619"/>
                </a:solidFill>
                <a:effectLst>
                  <a:outerShdw blurRad="38100" dist="38100" dir="2700000" algn="tl">
                    <a:srgbClr val="000000">
                      <a:alpha val="43137"/>
                    </a:srgbClr>
                  </a:outerShdw>
                </a:effectLst>
                <a:highlight>
                  <a:srgbClr val="FFFFFF"/>
                </a:highlight>
                <a:latin typeface="TradeGothic"/>
              </a:rPr>
              <a:t>allmänna villkor </a:t>
            </a:r>
            <a:r>
              <a:rPr lang="sv-SE" b="0" i="0" dirty="0">
                <a:solidFill>
                  <a:srgbClr val="121619"/>
                </a:solidFill>
                <a:effectLst/>
                <a:highlight>
                  <a:srgbClr val="FFFFFF"/>
                </a:highlight>
                <a:latin typeface="TradeGothic"/>
              </a:rPr>
              <a:t>för bidrag</a:t>
            </a:r>
          </a:p>
          <a:p>
            <a:pPr marL="0" indent="0">
              <a:buNone/>
            </a:pPr>
            <a:r>
              <a:rPr lang="sv-SE" b="1" i="0" dirty="0">
                <a:solidFill>
                  <a:srgbClr val="121619"/>
                </a:solidFill>
                <a:effectLst/>
                <a:highlight>
                  <a:srgbClr val="FFFFFF"/>
                </a:highlight>
                <a:latin typeface="TradeGothicLT"/>
              </a:rPr>
              <a:t>Villkoren innehåller </a:t>
            </a:r>
            <a:r>
              <a:rPr lang="sv-SE" b="1" i="0" u="sng" dirty="0">
                <a:solidFill>
                  <a:srgbClr val="121619"/>
                </a:solidFill>
                <a:effectLst/>
                <a:highlight>
                  <a:srgbClr val="FFFFFF"/>
                </a:highlight>
                <a:latin typeface="TradeGothicLT"/>
              </a:rPr>
              <a:t>bland annat </a:t>
            </a:r>
            <a:r>
              <a:rPr lang="sv-SE" b="1" i="0" dirty="0">
                <a:solidFill>
                  <a:srgbClr val="121619"/>
                </a:solidFill>
                <a:effectLst/>
                <a:highlight>
                  <a:srgbClr val="FFFFFF"/>
                </a:highlight>
                <a:latin typeface="TradeGothicLT"/>
              </a:rPr>
              <a:t>detta:</a:t>
            </a:r>
            <a:endParaRPr lang="sv-SE" dirty="0">
              <a:solidFill>
                <a:srgbClr val="121619"/>
              </a:solidFill>
              <a:highlight>
                <a:srgbClr val="FFFFFF"/>
              </a:highlight>
              <a:latin typeface="TradeGothic"/>
            </a:endParaRPr>
          </a:p>
          <a:p>
            <a:pPr>
              <a:buFont typeface="Wingdings" panose="05000000000000000000" pitchFamily="2" charset="2"/>
              <a:buChar char="Ø"/>
            </a:pPr>
            <a:r>
              <a:rPr lang="sv-SE" b="0" i="0" dirty="0">
                <a:solidFill>
                  <a:srgbClr val="000000"/>
                </a:solidFill>
                <a:effectLst/>
                <a:highlight>
                  <a:srgbClr val="FFFFFF"/>
                </a:highlight>
                <a:latin typeface="TradeGothic"/>
              </a:rPr>
              <a:t>Att ni ska underteckna en särskild handling där ni åter er att genomföra projektet.</a:t>
            </a:r>
          </a:p>
          <a:p>
            <a:pPr>
              <a:buFont typeface="Wingdings" panose="05000000000000000000" pitchFamily="2" charset="2"/>
              <a:buChar char="Ø"/>
            </a:pPr>
            <a:r>
              <a:rPr lang="sv-SE" b="0" i="0" dirty="0">
                <a:solidFill>
                  <a:srgbClr val="000000"/>
                </a:solidFill>
                <a:effectLst/>
                <a:highlight>
                  <a:srgbClr val="FFFFFF"/>
                </a:highlight>
                <a:latin typeface="TradeGothic"/>
              </a:rPr>
              <a:t>Att ni ska rapportera era kostnader och resultat till oss regelbundet under projektet.</a:t>
            </a:r>
          </a:p>
          <a:p>
            <a:pPr marL="0" indent="0">
              <a:buNone/>
            </a:pPr>
            <a:endParaRPr lang="sv-SE" b="0" i="0" dirty="0">
              <a:solidFill>
                <a:srgbClr val="000000"/>
              </a:solidFill>
              <a:effectLst/>
              <a:highlight>
                <a:srgbClr val="FFFFFF"/>
              </a:highlight>
              <a:latin typeface="TradeGothic"/>
            </a:endParaRPr>
          </a:p>
          <a:p>
            <a:pPr marL="0" indent="0">
              <a:buNone/>
            </a:pPr>
            <a:r>
              <a:rPr lang="sv-SE" sz="1800" u="sng" dirty="0">
                <a:solidFill>
                  <a:srgbClr val="0070C0"/>
                </a:solidFill>
                <a:effectLst/>
                <a:latin typeface="Arial" panose="020B060402020202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Se våra allmänna villkor samt få hjälp med att förstå och uppfylla dem</a:t>
            </a:r>
            <a:endParaRPr lang="sv-SE" dirty="0">
              <a:solidFill>
                <a:srgbClr val="0070C0"/>
              </a:solidFill>
              <a:highlight>
                <a:srgbClr val="FFFFFF"/>
              </a:highlight>
              <a:latin typeface="TradeGothic"/>
            </a:endParaRPr>
          </a:p>
          <a:p>
            <a:pPr marL="0" indent="0">
              <a:buNone/>
            </a:pPr>
            <a:endParaRPr lang="sv-SE" dirty="0"/>
          </a:p>
        </p:txBody>
      </p:sp>
      <p:sp>
        <p:nvSpPr>
          <p:cNvPr id="6" name="Underrubrik 5">
            <a:extLst>
              <a:ext uri="{FF2B5EF4-FFF2-40B4-BE49-F238E27FC236}">
                <a16:creationId xmlns:a16="http://schemas.microsoft.com/office/drawing/2014/main" id="{6FD96A2D-54A3-7B84-3C8D-9B4416158904}"/>
              </a:ext>
            </a:extLst>
          </p:cNvPr>
          <p:cNvSpPr>
            <a:spLocks noGrp="1"/>
          </p:cNvSpPr>
          <p:nvPr>
            <p:ph type="subTitle" idx="10"/>
          </p:nvPr>
        </p:nvSpPr>
        <p:spPr/>
        <p:txBody>
          <a:bodyPr/>
          <a:lstStyle/>
          <a:p>
            <a:r>
              <a:rPr lang="sv-SE"/>
              <a:t>Om utlysningen</a:t>
            </a:r>
          </a:p>
        </p:txBody>
      </p:sp>
      <p:sp>
        <p:nvSpPr>
          <p:cNvPr id="5" name="Platshållare för innehåll 4">
            <a:extLst>
              <a:ext uri="{FF2B5EF4-FFF2-40B4-BE49-F238E27FC236}">
                <a16:creationId xmlns:a16="http://schemas.microsoft.com/office/drawing/2014/main" id="{70E25D20-B575-3800-5C3A-2F051B7CD1B0}"/>
              </a:ext>
            </a:extLst>
          </p:cNvPr>
          <p:cNvSpPr>
            <a:spLocks noGrp="1"/>
          </p:cNvSpPr>
          <p:nvPr>
            <p:ph idx="11"/>
          </p:nvPr>
        </p:nvSpPr>
        <p:spPr>
          <a:xfrm>
            <a:off x="6047647" y="2358380"/>
            <a:ext cx="4979505" cy="4153932"/>
          </a:xfrm>
        </p:spPr>
        <p:txBody>
          <a:bodyPr>
            <a:normAutofit fontScale="77500" lnSpcReduction="20000"/>
          </a:bodyPr>
          <a:lstStyle/>
          <a:p>
            <a:pPr marL="0" indent="0">
              <a:lnSpc>
                <a:spcPts val="1600"/>
              </a:lnSpc>
              <a:spcAft>
                <a:spcPts val="600"/>
              </a:spcAft>
              <a:buNone/>
            </a:pPr>
            <a:r>
              <a:rPr lang="sv-SE" sz="1800" dirty="0">
                <a:solidFill>
                  <a:srgbClr val="121619"/>
                </a:solidFill>
                <a:effectLst/>
                <a:latin typeface="Arial" panose="020B0604020202020204" pitchFamily="34" charset="0"/>
                <a:ea typeface="Calibri" panose="020F0502020204030204" pitchFamily="34" charset="0"/>
              </a:rPr>
              <a:t>Ni behöver även följa de särskilda villkor som gäller för den här utlysningen:</a:t>
            </a:r>
          </a:p>
          <a:p>
            <a:pPr lvl="0">
              <a:lnSpc>
                <a:spcPts val="1600"/>
              </a:lnSpc>
              <a:spcAft>
                <a:spcPts val="600"/>
              </a:spcAft>
              <a:buSzPts val="1000"/>
              <a:buFont typeface="Wingdings" panose="05000000000000000000" pitchFamily="2" charset="2"/>
              <a:buChar char="Ø"/>
              <a:tabLst>
                <a:tab pos="457200" algn="l"/>
              </a:tabLst>
            </a:pPr>
            <a:r>
              <a:rPr lang="sv-SE" sz="1800" dirty="0">
                <a:solidFill>
                  <a:srgbClr val="323232"/>
                </a:solidFill>
                <a:effectLst/>
                <a:highlight>
                  <a:srgbClr val="FFFFFF"/>
                </a:highlight>
                <a:latin typeface="Arial" panose="020B0604020202020204" pitchFamily="34" charset="0"/>
                <a:ea typeface="Calibri" panose="020F0502020204030204" pitchFamily="34" charset="0"/>
              </a:rPr>
              <a:t>Följande villkor ersätter § 1.4 i de allmänna villkoren. </a:t>
            </a:r>
            <a:r>
              <a:rPr lang="sv-SE" sz="1800" b="1" dirty="0">
                <a:solidFill>
                  <a:srgbClr val="323232"/>
                </a:solidFill>
                <a:effectLst/>
                <a:highlight>
                  <a:srgbClr val="FFFFFF"/>
                </a:highlight>
                <a:latin typeface="Arial" panose="020B0604020202020204" pitchFamily="34" charset="0"/>
                <a:ea typeface="Calibri" panose="020F0502020204030204" pitchFamily="34" charset="0"/>
              </a:rPr>
              <a:t>Projektavtal krävs inte </a:t>
            </a:r>
            <a:r>
              <a:rPr lang="sv-SE" sz="1800" dirty="0">
                <a:solidFill>
                  <a:srgbClr val="323232"/>
                </a:solidFill>
                <a:effectLst/>
                <a:highlight>
                  <a:srgbClr val="FFFFFF"/>
                </a:highlight>
                <a:latin typeface="Arial" panose="020B0604020202020204" pitchFamily="34" charset="0"/>
                <a:ea typeface="Calibri" panose="020F0502020204030204" pitchFamily="34" charset="0"/>
              </a:rPr>
              <a:t>i detta projekt.</a:t>
            </a:r>
          </a:p>
          <a:p>
            <a:pPr lvl="0">
              <a:lnSpc>
                <a:spcPts val="1600"/>
              </a:lnSpc>
              <a:spcAft>
                <a:spcPts val="600"/>
              </a:spcAft>
              <a:buSzPts val="1000"/>
              <a:buFont typeface="Wingdings" panose="05000000000000000000" pitchFamily="2" charset="2"/>
              <a:buChar char="Ø"/>
              <a:tabLst>
                <a:tab pos="457200" algn="l"/>
              </a:tabLst>
            </a:pPr>
            <a:r>
              <a:rPr lang="sv-SE" sz="1800" dirty="0">
                <a:solidFill>
                  <a:srgbClr val="000000"/>
                </a:solidFill>
                <a:effectLst/>
                <a:latin typeface="Arial" panose="020B0604020202020204" pitchFamily="34" charset="0"/>
                <a:ea typeface="Times New Roman" panose="02020603050405020304" pitchFamily="18" charset="0"/>
              </a:rPr>
              <a:t>Projektet ska vara representerat av minst en projektpart vid de konferenser och andra aktiviteter som anordnas inom Net </a:t>
            </a:r>
            <a:r>
              <a:rPr lang="sv-SE" sz="1800" dirty="0" err="1">
                <a:solidFill>
                  <a:srgbClr val="000000"/>
                </a:solidFill>
                <a:effectLst/>
                <a:latin typeface="Arial" panose="020B0604020202020204" pitchFamily="34" charset="0"/>
                <a:ea typeface="Times New Roman" panose="02020603050405020304" pitchFamily="18" charset="0"/>
              </a:rPr>
              <a:t>Zero</a:t>
            </a:r>
            <a:r>
              <a:rPr lang="sv-SE" sz="1800" dirty="0">
                <a:solidFill>
                  <a:srgbClr val="000000"/>
                </a:solidFill>
                <a:effectLst/>
                <a:latin typeface="Arial" panose="020B0604020202020204" pitchFamily="34" charset="0"/>
                <a:ea typeface="Times New Roman" panose="02020603050405020304" pitchFamily="18" charset="0"/>
              </a:rPr>
              <a:t> Industry och </a:t>
            </a:r>
            <a:r>
              <a:rPr lang="sv-SE" sz="1800" dirty="0" err="1">
                <a:solidFill>
                  <a:srgbClr val="000000"/>
                </a:solidFill>
                <a:effectLst/>
                <a:latin typeface="Arial" panose="020B0604020202020204" pitchFamily="34" charset="0"/>
                <a:ea typeface="Times New Roman" panose="02020603050405020304" pitchFamily="18" charset="0"/>
              </a:rPr>
              <a:t>Metals</a:t>
            </a:r>
            <a:r>
              <a:rPr lang="sv-SE" sz="1800" dirty="0">
                <a:solidFill>
                  <a:srgbClr val="000000"/>
                </a:solidFill>
                <a:effectLst/>
                <a:latin typeface="Arial" panose="020B0604020202020204" pitchFamily="34" charset="0"/>
                <a:ea typeface="Times New Roman" panose="02020603050405020304" pitchFamily="18" charset="0"/>
              </a:rPr>
              <a:t> &amp; Minerals.</a:t>
            </a:r>
            <a:endParaRPr lang="sv-SE" sz="1800" dirty="0">
              <a:latin typeface="Times New Roman" panose="02020603050405020304" pitchFamily="18" charset="0"/>
              <a:ea typeface="Times New Roman" panose="02020603050405020304" pitchFamily="18" charset="0"/>
            </a:endParaRPr>
          </a:p>
          <a:p>
            <a:pPr lvl="0">
              <a:lnSpc>
                <a:spcPts val="1600"/>
              </a:lnSpc>
              <a:spcAft>
                <a:spcPts val="600"/>
              </a:spcAft>
              <a:buSzPts val="1000"/>
              <a:buFont typeface="Wingdings" panose="05000000000000000000" pitchFamily="2" charset="2"/>
              <a:buChar char="Ø"/>
              <a:tabLst>
                <a:tab pos="457200" algn="l"/>
              </a:tabLst>
            </a:pPr>
            <a:r>
              <a:rPr lang="sv-SE" sz="1800" dirty="0">
                <a:solidFill>
                  <a:srgbClr val="000000"/>
                </a:solidFill>
                <a:effectLst/>
                <a:latin typeface="Arial" panose="020B0604020202020204" pitchFamily="34" charset="0"/>
                <a:ea typeface="Times New Roman" panose="02020603050405020304" pitchFamily="18" charset="0"/>
              </a:rPr>
              <a:t>Projektet ska upprätthålla en kontinuerlig dialog med Net </a:t>
            </a:r>
            <a:r>
              <a:rPr lang="sv-SE" sz="1800" dirty="0" err="1">
                <a:solidFill>
                  <a:srgbClr val="000000"/>
                </a:solidFill>
                <a:effectLst/>
                <a:latin typeface="Arial" panose="020B0604020202020204" pitchFamily="34" charset="0"/>
                <a:ea typeface="Times New Roman" panose="02020603050405020304" pitchFamily="18" charset="0"/>
              </a:rPr>
              <a:t>Zero</a:t>
            </a:r>
            <a:r>
              <a:rPr lang="sv-SE" sz="1800" dirty="0">
                <a:solidFill>
                  <a:srgbClr val="000000"/>
                </a:solidFill>
                <a:effectLst/>
                <a:latin typeface="Arial" panose="020B0604020202020204" pitchFamily="34" charset="0"/>
                <a:ea typeface="Times New Roman" panose="02020603050405020304" pitchFamily="18" charset="0"/>
              </a:rPr>
              <a:t> Industrys och </a:t>
            </a:r>
            <a:r>
              <a:rPr lang="sv-SE" sz="1800" dirty="0" err="1">
                <a:solidFill>
                  <a:srgbClr val="000000"/>
                </a:solidFill>
                <a:effectLst/>
                <a:latin typeface="Arial" panose="020B0604020202020204" pitchFamily="34" charset="0"/>
                <a:ea typeface="Times New Roman" panose="02020603050405020304" pitchFamily="18" charset="0"/>
              </a:rPr>
              <a:t>Metals</a:t>
            </a:r>
            <a:r>
              <a:rPr lang="sv-SE" sz="1800" dirty="0">
                <a:solidFill>
                  <a:srgbClr val="000000"/>
                </a:solidFill>
                <a:effectLst/>
                <a:latin typeface="Arial" panose="020B0604020202020204" pitchFamily="34" charset="0"/>
                <a:ea typeface="Times New Roman" panose="02020603050405020304" pitchFamily="18" charset="0"/>
              </a:rPr>
              <a:t> &amp; Minerals programkontor och projektstöd under hela projektets löptid.</a:t>
            </a:r>
            <a:endParaRPr lang="sv-SE" sz="1800" dirty="0">
              <a:latin typeface="Times New Roman" panose="02020603050405020304" pitchFamily="18" charset="0"/>
              <a:ea typeface="Times New Roman" panose="02020603050405020304" pitchFamily="18" charset="0"/>
            </a:endParaRPr>
          </a:p>
          <a:p>
            <a:pPr lvl="0">
              <a:lnSpc>
                <a:spcPts val="1600"/>
              </a:lnSpc>
              <a:spcAft>
                <a:spcPts val="600"/>
              </a:spcAft>
              <a:buSzPts val="1000"/>
              <a:buFont typeface="Wingdings" panose="05000000000000000000" pitchFamily="2" charset="2"/>
              <a:buChar char="Ø"/>
              <a:tabLst>
                <a:tab pos="457200" algn="l"/>
              </a:tabLst>
            </a:pPr>
            <a:r>
              <a:rPr lang="sv-SE" sz="1800" dirty="0">
                <a:solidFill>
                  <a:srgbClr val="000000"/>
                </a:solidFill>
                <a:effectLst/>
                <a:latin typeface="Arial" panose="020B0604020202020204" pitchFamily="34" charset="0"/>
                <a:ea typeface="Times New Roman" panose="02020603050405020304" pitchFamily="18" charset="0"/>
              </a:rPr>
              <a:t>Vid information om projektet och vid varje offentliggörande av projektresultat ska det anges att: arbetet utförts inom Net </a:t>
            </a:r>
            <a:r>
              <a:rPr lang="sv-SE" sz="1800" dirty="0" err="1">
                <a:solidFill>
                  <a:srgbClr val="000000"/>
                </a:solidFill>
                <a:effectLst/>
                <a:latin typeface="Arial" panose="020B0604020202020204" pitchFamily="34" charset="0"/>
                <a:ea typeface="Times New Roman" panose="02020603050405020304" pitchFamily="18" charset="0"/>
              </a:rPr>
              <a:t>Zero</a:t>
            </a:r>
            <a:r>
              <a:rPr lang="sv-SE" sz="1800" dirty="0">
                <a:solidFill>
                  <a:srgbClr val="000000"/>
                </a:solidFill>
                <a:effectLst/>
                <a:latin typeface="Arial" panose="020B0604020202020204" pitchFamily="34" charset="0"/>
                <a:ea typeface="Times New Roman" panose="02020603050405020304" pitchFamily="18" charset="0"/>
              </a:rPr>
              <a:t> Industry och </a:t>
            </a:r>
            <a:r>
              <a:rPr lang="sv-SE" sz="1800" dirty="0" err="1">
                <a:solidFill>
                  <a:srgbClr val="000000"/>
                </a:solidFill>
                <a:effectLst/>
                <a:latin typeface="Arial" panose="020B0604020202020204" pitchFamily="34" charset="0"/>
                <a:ea typeface="Times New Roman" panose="02020603050405020304" pitchFamily="18" charset="0"/>
              </a:rPr>
              <a:t>Metals</a:t>
            </a:r>
            <a:r>
              <a:rPr lang="sv-SE" sz="1800" dirty="0">
                <a:solidFill>
                  <a:srgbClr val="000000"/>
                </a:solidFill>
                <a:effectLst/>
                <a:latin typeface="Arial" panose="020B0604020202020204" pitchFamily="34" charset="0"/>
                <a:ea typeface="Times New Roman" panose="02020603050405020304" pitchFamily="18" charset="0"/>
              </a:rPr>
              <a:t> &amp; Minerals, en gemensam satsning av Vinnova, Formas och Energimyndigheten.</a:t>
            </a:r>
            <a:endParaRPr lang="sv-SE" sz="1800" dirty="0">
              <a:effectLst/>
              <a:latin typeface="Times New Roman" panose="02020603050405020304" pitchFamily="18" charset="0"/>
              <a:ea typeface="Times New Roman" panose="02020603050405020304" pitchFamily="18" charset="0"/>
            </a:endParaRPr>
          </a:p>
          <a:p>
            <a:endParaRPr lang="sv-SE" dirty="0"/>
          </a:p>
        </p:txBody>
      </p:sp>
      <p:sp>
        <p:nvSpPr>
          <p:cNvPr id="7" name="Rubrik 1">
            <a:extLst>
              <a:ext uri="{FF2B5EF4-FFF2-40B4-BE49-F238E27FC236}">
                <a16:creationId xmlns:a16="http://schemas.microsoft.com/office/drawing/2014/main" id="{E52C0857-79EF-16FE-4730-819BB5F29D2C}"/>
              </a:ext>
            </a:extLst>
          </p:cNvPr>
          <p:cNvSpPr txBox="1">
            <a:spLocks/>
          </p:cNvSpPr>
          <p:nvPr/>
        </p:nvSpPr>
        <p:spPr>
          <a:xfrm>
            <a:off x="743466" y="1050281"/>
            <a:ext cx="4134554"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i="0" kern="1200">
                <a:solidFill>
                  <a:schemeClr val="tx1"/>
                </a:solidFill>
                <a:latin typeface="+mj-lt"/>
                <a:ea typeface="Jost SemiBold" pitchFamily="2" charset="77"/>
                <a:cs typeface="Futura Medium" panose="020B0602020204020303" pitchFamily="34" charset="-79"/>
              </a:defRPr>
            </a:lvl1pPr>
          </a:lstStyle>
          <a:p>
            <a:pPr>
              <a:lnSpc>
                <a:spcPct val="100000"/>
              </a:lnSpc>
            </a:pPr>
            <a:r>
              <a:rPr lang="sv-SE"/>
              <a:t>Allmänna villkor           </a:t>
            </a:r>
            <a:endParaRPr lang="sv-SE" dirty="0"/>
          </a:p>
        </p:txBody>
      </p:sp>
    </p:spTree>
    <p:extLst>
      <p:ext uri="{BB962C8B-B14F-4D97-AF65-F5344CB8AC3E}">
        <p14:creationId xmlns:p14="http://schemas.microsoft.com/office/powerpoint/2010/main" val="4034458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Rak koppling 2">
            <a:extLst>
              <a:ext uri="{FF2B5EF4-FFF2-40B4-BE49-F238E27FC236}">
                <a16:creationId xmlns:a16="http://schemas.microsoft.com/office/drawing/2014/main" id="{5983D97B-D712-2B47-D84B-53AEBF2ECF4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99425364-D8BA-F326-CE5C-0C7FBDCAE463}"/>
              </a:ext>
            </a:extLst>
          </p:cNvPr>
          <p:cNvSpPr>
            <a:spLocks noGrp="1"/>
          </p:cNvSpPr>
          <p:nvPr>
            <p:ph type="title"/>
          </p:nvPr>
        </p:nvSpPr>
        <p:spPr/>
        <p:txBody>
          <a:bodyPr>
            <a:normAutofit/>
          </a:bodyPr>
          <a:lstStyle/>
          <a:p>
            <a:r>
              <a:rPr lang="sv-SE" dirty="0"/>
              <a:t>Svar på frågor från chatten!</a:t>
            </a:r>
          </a:p>
        </p:txBody>
      </p:sp>
      <p:sp>
        <p:nvSpPr>
          <p:cNvPr id="7" name="Platshållare för text 6">
            <a:extLst>
              <a:ext uri="{FF2B5EF4-FFF2-40B4-BE49-F238E27FC236}">
                <a16:creationId xmlns:a16="http://schemas.microsoft.com/office/drawing/2014/main" id="{75174E11-DB84-CC69-19ED-1B1DF819E0B6}"/>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35103882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Rak koppling 3">
            <a:extLst>
              <a:ext uri="{FF2B5EF4-FFF2-40B4-BE49-F238E27FC236}">
                <a16:creationId xmlns:a16="http://schemas.microsoft.com/office/drawing/2014/main" id="{4E68444D-6232-0920-4BD0-356683F72CC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99425364-D8BA-F326-CE5C-0C7FBDCAE463}"/>
              </a:ext>
            </a:extLst>
          </p:cNvPr>
          <p:cNvSpPr>
            <a:spLocks noGrp="1"/>
          </p:cNvSpPr>
          <p:nvPr>
            <p:ph type="title"/>
          </p:nvPr>
        </p:nvSpPr>
        <p:spPr/>
        <p:txBody>
          <a:bodyPr>
            <a:normAutofit fontScale="90000"/>
          </a:bodyPr>
          <a:lstStyle/>
          <a:p>
            <a:br>
              <a:rPr lang="sv-SE"/>
            </a:br>
            <a:br>
              <a:rPr lang="sv-SE"/>
            </a:br>
            <a:br>
              <a:rPr lang="sv-SE"/>
            </a:br>
            <a:br>
              <a:rPr lang="sv-SE"/>
            </a:br>
            <a:endParaRPr lang="sv-SE"/>
          </a:p>
        </p:txBody>
      </p:sp>
      <p:sp>
        <p:nvSpPr>
          <p:cNvPr id="5" name="Platshållare för text 4">
            <a:extLst>
              <a:ext uri="{FF2B5EF4-FFF2-40B4-BE49-F238E27FC236}">
                <a16:creationId xmlns:a16="http://schemas.microsoft.com/office/drawing/2014/main" id="{521CF4F0-FABF-A787-3CA4-7B2A6EC81950}"/>
              </a:ext>
            </a:extLst>
          </p:cNvPr>
          <p:cNvSpPr>
            <a:spLocks noGrp="1"/>
          </p:cNvSpPr>
          <p:nvPr>
            <p:ph type="subTitle" idx="10"/>
          </p:nvPr>
        </p:nvSpPr>
        <p:spPr>
          <a:xfrm>
            <a:off x="591065" y="659027"/>
            <a:ext cx="6198973" cy="315054"/>
          </a:xfrm>
        </p:spPr>
        <p:txBody>
          <a:bodyPr vert="horz" lIns="0" tIns="0" rIns="0" bIns="0" rtlCol="0" anchor="t">
            <a:normAutofit fontScale="55000" lnSpcReduction="20000"/>
          </a:bodyPr>
          <a:lstStyle/>
          <a:p>
            <a:pPr marL="0" indent="0">
              <a:buNone/>
            </a:pPr>
            <a:r>
              <a:rPr lang="sv-SE" sz="5200" b="1">
                <a:latin typeface="+mj-lt"/>
                <a:cs typeface="Futura Medium" panose="020B0602020204020303" pitchFamily="34" charset="-79"/>
              </a:rPr>
              <a:t>Vanliga frågor     </a:t>
            </a:r>
          </a:p>
          <a:p>
            <a:endParaRPr lang="sv-SE">
              <a:solidFill>
                <a:schemeClr val="accent5"/>
              </a:solidFill>
              <a:cs typeface="Calibri" panose="020F0502020204030204" pitchFamily="34" charset="0"/>
            </a:endParaRPr>
          </a:p>
        </p:txBody>
      </p:sp>
      <p:sp>
        <p:nvSpPr>
          <p:cNvPr id="3" name="textruta 2">
            <a:extLst>
              <a:ext uri="{FF2B5EF4-FFF2-40B4-BE49-F238E27FC236}">
                <a16:creationId xmlns:a16="http://schemas.microsoft.com/office/drawing/2014/main" id="{E7B854BB-2E2E-71F2-0703-7E2268249E64}"/>
              </a:ext>
            </a:extLst>
          </p:cNvPr>
          <p:cNvSpPr txBox="1"/>
          <p:nvPr/>
        </p:nvSpPr>
        <p:spPr>
          <a:xfrm>
            <a:off x="716573" y="1713035"/>
            <a:ext cx="9813680" cy="246221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457200" indent="-457200">
              <a:buFont typeface="+mj-lt"/>
              <a:buAutoNum type="arabicPeriod"/>
            </a:pPr>
            <a:r>
              <a:rPr lang="sv-SE" sz="3200" dirty="0">
                <a:latin typeface="Arial"/>
              </a:rPr>
              <a:t>Kan samtliga projektparter söka 100 % i bidrag? </a:t>
            </a:r>
          </a:p>
          <a:p>
            <a:pPr marL="457200" indent="-457200">
              <a:buFont typeface="+mj-lt"/>
              <a:buAutoNum type="arabicPeriod"/>
            </a:pPr>
            <a:r>
              <a:rPr lang="sv-SE" sz="3200" dirty="0">
                <a:latin typeface="Arial"/>
              </a:rPr>
              <a:t>Kan utländska parter delta i projektet? Kan de få finansiering?</a:t>
            </a:r>
          </a:p>
          <a:p>
            <a:pPr marL="457200" indent="-457200">
              <a:buFont typeface="+mj-lt"/>
              <a:buAutoNum type="arabicPeriod"/>
            </a:pPr>
            <a:r>
              <a:rPr lang="sv-SE" sz="3200" dirty="0">
                <a:latin typeface="Arial"/>
                <a:cs typeface="Arial"/>
              </a:rPr>
              <a:t>Vilka bidrag ska redovisas i intyget för försumbart stöd. </a:t>
            </a:r>
          </a:p>
        </p:txBody>
      </p:sp>
    </p:spTree>
    <p:extLst>
      <p:ext uri="{BB962C8B-B14F-4D97-AF65-F5344CB8AC3E}">
        <p14:creationId xmlns:p14="http://schemas.microsoft.com/office/powerpoint/2010/main" val="179115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Rak koppling 3">
            <a:extLst>
              <a:ext uri="{FF2B5EF4-FFF2-40B4-BE49-F238E27FC236}">
                <a16:creationId xmlns:a16="http://schemas.microsoft.com/office/drawing/2014/main" id="{CF704BB5-94DF-34A9-7671-2C994103863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DA6B0990-7FC8-C205-D32B-4B9670F4FC32}"/>
              </a:ext>
            </a:extLst>
          </p:cNvPr>
          <p:cNvSpPr>
            <a:spLocks noGrp="1"/>
          </p:cNvSpPr>
          <p:nvPr>
            <p:ph type="title"/>
          </p:nvPr>
        </p:nvSpPr>
        <p:spPr/>
        <p:txBody>
          <a:bodyPr/>
          <a:lstStyle/>
          <a:p>
            <a:r>
              <a:rPr lang="sv-SE"/>
              <a:t>Inspiration</a:t>
            </a:r>
          </a:p>
        </p:txBody>
      </p:sp>
      <p:sp>
        <p:nvSpPr>
          <p:cNvPr id="3" name="Platshållare för text 2">
            <a:extLst>
              <a:ext uri="{FF2B5EF4-FFF2-40B4-BE49-F238E27FC236}">
                <a16:creationId xmlns:a16="http://schemas.microsoft.com/office/drawing/2014/main" id="{3D17AD48-DE94-F0E8-4230-E7A86DFA2622}"/>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11677858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EEEE4"/>
        </a:solidFill>
        <a:effectLst/>
      </p:bgPr>
    </p:bg>
    <p:spTree>
      <p:nvGrpSpPr>
        <p:cNvPr id="1" name=""/>
        <p:cNvGrpSpPr/>
        <p:nvPr/>
      </p:nvGrpSpPr>
      <p:grpSpPr>
        <a:xfrm>
          <a:off x="0" y="0"/>
          <a:ext cx="0" cy="0"/>
          <a:chOff x="0" y="0"/>
          <a:chExt cx="0" cy="0"/>
        </a:xfrm>
      </p:grpSpPr>
      <p:cxnSp>
        <p:nvCxnSpPr>
          <p:cNvPr id="2" name="Rak koppling 1">
            <a:extLst>
              <a:ext uri="{FF2B5EF4-FFF2-40B4-BE49-F238E27FC236}">
                <a16:creationId xmlns:a16="http://schemas.microsoft.com/office/drawing/2014/main" id="{658F488C-F6DF-630B-FB11-A5E0DED5621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FEA8B1A2-F299-4AAF-CE0D-A5BDF917B9C1}"/>
              </a:ext>
            </a:extLst>
          </p:cNvPr>
          <p:cNvSpPr txBox="1">
            <a:spLocks/>
          </p:cNvSpPr>
          <p:nvPr/>
        </p:nvSpPr>
        <p:spPr>
          <a:xfrm>
            <a:off x="168677" y="346229"/>
            <a:ext cx="6445188" cy="1834097"/>
          </a:xfrm>
          <a:prstGeom prst="rect">
            <a:avLst/>
          </a:prstGeom>
        </p:spPr>
        <p:txBody>
          <a:bodyPr vert="horz" lIns="91440" tIns="45720" rIns="91440" bIns="45720" rtlCol="0" anchor="t">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600" b="1" i="0" u="none" strike="noStrike" kern="1200" cap="none" spc="0" normalizeH="0" baseline="0" noProof="0" dirty="0">
                <a:ln>
                  <a:noFill/>
                </a:ln>
                <a:solidFill>
                  <a:srgbClr val="F18968"/>
                </a:solidFill>
                <a:effectLst/>
                <a:uLnTx/>
                <a:uFillTx/>
                <a:latin typeface="Century Gothic"/>
                <a:ea typeface="+mj-ea"/>
                <a:cs typeface="+mj-cs"/>
              </a:rPr>
              <a:t>FRAMVÄXTEN AV NYA FOSSILFRIA VÄRDEKEDJOR FRÅN MALM TILL FORDON</a:t>
            </a:r>
            <a:br>
              <a:rPr kumimoji="0" lang="sv-SE" sz="4400" b="1" i="0" u="none" strike="noStrike" kern="1200" cap="none" spc="0" normalizeH="0" baseline="0" noProof="0" dirty="0">
                <a:ln>
                  <a:noFill/>
                </a:ln>
                <a:solidFill>
                  <a:srgbClr val="F18968"/>
                </a:solidFill>
                <a:effectLst/>
                <a:uLnTx/>
                <a:uFillTx/>
                <a:latin typeface="Century Gothic"/>
                <a:ea typeface="+mj-ea"/>
                <a:cs typeface="+mj-cs"/>
              </a:rPr>
            </a:br>
            <a:r>
              <a:rPr kumimoji="0" lang="sv-SE" sz="3600" b="1" i="0" u="none" strike="noStrike" kern="1200" cap="none" spc="0" normalizeH="0" baseline="0" noProof="0" dirty="0">
                <a:ln>
                  <a:noFill/>
                </a:ln>
                <a:solidFill>
                  <a:srgbClr val="F18968"/>
                </a:solidFill>
                <a:effectLst/>
                <a:uLnTx/>
                <a:uFillTx/>
                <a:latin typeface="Century Gothic"/>
                <a:ea typeface="+mj-ea"/>
                <a:cs typeface="+mj-cs"/>
              </a:rPr>
              <a:t>Styrmedel som möjliggör omställningen</a:t>
            </a: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sv-SE" sz="3600" b="1" i="0" u="none" strike="noStrike" kern="1200" cap="none" spc="0" normalizeH="0" baseline="0" noProof="0" dirty="0">
                <a:ln>
                  <a:noFill/>
                </a:ln>
                <a:solidFill>
                  <a:srgbClr val="F18968"/>
                </a:solidFill>
                <a:effectLst/>
                <a:uLnTx/>
                <a:uFillTx/>
                <a:latin typeface="Century Gothic"/>
                <a:ea typeface="+mj-ea"/>
                <a:cs typeface="+mj-cs"/>
              </a:rPr>
            </a:br>
            <a:r>
              <a:rPr kumimoji="0" lang="sv-SE" sz="3000" b="1" i="0" u="none" strike="noStrike" kern="1200" cap="none" spc="0" normalizeH="0" baseline="0" noProof="0" dirty="0">
                <a:ln>
                  <a:noFill/>
                </a:ln>
                <a:solidFill>
                  <a:srgbClr val="F18968"/>
                </a:solidFill>
                <a:effectLst/>
                <a:uLnTx/>
                <a:uFillTx/>
                <a:latin typeface="Century Gothic"/>
                <a:ea typeface="+mj-ea"/>
                <a:cs typeface="+mj-cs"/>
              </a:rPr>
              <a:t>Jan 2023 – Juni 2024</a:t>
            </a:r>
            <a:br>
              <a:rPr kumimoji="0" lang="sv-SE" sz="3000" b="1" i="0" u="none" strike="noStrike" kern="1200" cap="none" spc="0" normalizeH="0" baseline="0" noProof="0" dirty="0">
                <a:ln>
                  <a:noFill/>
                </a:ln>
                <a:solidFill>
                  <a:prstClr val="white"/>
                </a:solidFill>
                <a:effectLst/>
                <a:uLnTx/>
                <a:uFillTx/>
                <a:latin typeface="Century Gothic"/>
                <a:ea typeface="+mj-ea"/>
                <a:cs typeface="+mj-cs"/>
              </a:rPr>
            </a:br>
            <a:endParaRPr kumimoji="0" lang="sv-SE"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Subtitle 2">
            <a:extLst>
              <a:ext uri="{FF2B5EF4-FFF2-40B4-BE49-F238E27FC236}">
                <a16:creationId xmlns:a16="http://schemas.microsoft.com/office/drawing/2014/main" id="{5BD91933-FC0A-50AA-2EE4-B7F65DFD687E}"/>
              </a:ext>
            </a:extLst>
          </p:cNvPr>
          <p:cNvSpPr txBox="1">
            <a:spLocks/>
          </p:cNvSpPr>
          <p:nvPr/>
        </p:nvSpPr>
        <p:spPr>
          <a:xfrm>
            <a:off x="548246" y="2364625"/>
            <a:ext cx="4033792" cy="331569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FORSKARE</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Anna Krook-Riekkola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Patrik Söderholm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Luleå</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tekniska</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universitet</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rPr>
              <a:t>Lars Zetterberg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rPr>
              <a:t>Johan Rootzén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rPr>
              <a:t>Kersti Karltorp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Calibri"/>
              </a:rPr>
              <a:t>numera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Calibri"/>
              </a:rPr>
              <a:t>Göteborg</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Calibri"/>
              </a:rPr>
              <a:t>kommun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rPr>
              <a:t>) </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rPr>
            </a:b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Calibri"/>
              </a:rPr>
              <a:t>IVL Svenska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Calibri"/>
              </a:rPr>
              <a:t>Miljöinstitutet</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Calibri"/>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Filip Johnsson</a:t>
            </a: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Chalmers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tekniska</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högskola</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6" name="TextBox 5">
            <a:extLst>
              <a:ext uri="{FF2B5EF4-FFF2-40B4-BE49-F238E27FC236}">
                <a16:creationId xmlns:a16="http://schemas.microsoft.com/office/drawing/2014/main" id="{EB52B94E-1342-CF82-ADD8-D242625BB9C0}"/>
              </a:ext>
            </a:extLst>
          </p:cNvPr>
          <p:cNvSpPr txBox="1"/>
          <p:nvPr/>
        </p:nvSpPr>
        <p:spPr>
          <a:xfrm>
            <a:off x="6613864" y="428178"/>
            <a:ext cx="5029890" cy="600164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Calibri" panose="020F0502020204030204"/>
                <a:ea typeface="+mn-ea"/>
                <a:cs typeface="+mn-cs"/>
              </a:rPr>
              <a:t>INTERVJUADE AKTÖRER LÄNGS VÄRDEKEDJAN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LKAB – Järnmalm och järnmalmspellets. 80% av EU:s järnmalmsproduktion. Annonserat planer på investering i H-DRI anläggning för produktion av fossilfri järnsvamp.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SSAB – Sveriges största stålproducent. Driver 2 integrerade stålverk som kommer att konverteras till elektrostålverk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H2GS – Nybildat bolag som investerar i fullt integrerad produktionsanläggning för fossilfri järnmalmsreduktion och ståltillverkning</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Ovako – Producerar specialstål i ljusbågeugn med skrot som huvudråvara. Har investerat i </a:t>
            </a:r>
            <a:r>
              <a:rPr kumimoji="0" lang="sv-SE" sz="1200" b="0" i="0" u="none" strike="noStrike" kern="1200" cap="none" spc="0" normalizeH="0" baseline="0" noProof="0" dirty="0" err="1">
                <a:ln>
                  <a:noFill/>
                </a:ln>
                <a:solidFill>
                  <a:prstClr val="black"/>
                </a:solidFill>
                <a:effectLst/>
                <a:uLnTx/>
                <a:uFillTx/>
                <a:latin typeface="Calibri" panose="020F0502020204030204"/>
                <a:ea typeface="+mn-ea"/>
                <a:cs typeface="+mn-cs"/>
              </a:rPr>
              <a:t>eloktrolysör</a:t>
            </a: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 för att producera H2 som kan ersätta NG för uppvärmning.</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Volvo AB– producerar lastbilar, bussar, anläggningsmaskiner m.m. Mål: 35% av alla sålda fordon ska vara helt elektriska till 2030, och värdekedjan klimatneutral till 2040.</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Scania– Lastbils- och busstillverkare 50% av fordonen elektrifierade till 2030. Som mål att fasa ut fossila bränslen och fossilbaserade material från leverantörskedjan till år 2030 (stål, batterier, gjutjärn…)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Luleå energi– kommunalägt energibolag</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Skellefteå energi– kommunalägt energibolag</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sv-SE" sz="1200" b="0" i="0" u="none" strike="noStrike" kern="1200" cap="none" spc="0" normalizeH="0" baseline="0" noProof="0" dirty="0" err="1">
                <a:ln>
                  <a:noFill/>
                </a:ln>
                <a:solidFill>
                  <a:prstClr val="black"/>
                </a:solidFill>
                <a:effectLst/>
                <a:uLnTx/>
                <a:uFillTx/>
                <a:latin typeface="Calibri" panose="020F0502020204030204"/>
                <a:ea typeface="+mn-ea"/>
                <a:cs typeface="+mn-cs"/>
              </a:rPr>
              <a:t>SvK</a:t>
            </a: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 Systemansvarig myndighet för det svenska kraftsystemet samt förvaltar och utvecklar Sveriges transmissionsnät.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Luleå kommun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Energimyndigheten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Naturvårdsverket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Regeringens samordnare för samhällsomvandlingen i norra Sverige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Landsorganisationen (LO)</a:t>
            </a:r>
          </a:p>
        </p:txBody>
      </p:sp>
    </p:spTree>
    <p:extLst>
      <p:ext uri="{BB962C8B-B14F-4D97-AF65-F5344CB8AC3E}">
        <p14:creationId xmlns:p14="http://schemas.microsoft.com/office/powerpoint/2010/main" val="32013928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EEEE4"/>
        </a:solidFill>
        <a:effectLst/>
      </p:bgPr>
    </p:bg>
    <p:spTree>
      <p:nvGrpSpPr>
        <p:cNvPr id="1" name=""/>
        <p:cNvGrpSpPr/>
        <p:nvPr/>
      </p:nvGrpSpPr>
      <p:grpSpPr>
        <a:xfrm>
          <a:off x="0" y="0"/>
          <a:ext cx="0" cy="0"/>
          <a:chOff x="0" y="0"/>
          <a:chExt cx="0" cy="0"/>
        </a:xfrm>
      </p:grpSpPr>
      <p:cxnSp>
        <p:nvCxnSpPr>
          <p:cNvPr id="2" name="Rak koppling 1">
            <a:extLst>
              <a:ext uri="{FF2B5EF4-FFF2-40B4-BE49-F238E27FC236}">
                <a16:creationId xmlns:a16="http://schemas.microsoft.com/office/drawing/2014/main" id="{61FABCDD-729A-7838-DDE8-BA58B4305D6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D6C2552D-1892-706E-696A-52359E47AD63}"/>
              </a:ext>
            </a:extLst>
          </p:cNvPr>
          <p:cNvSpPr>
            <a:spLocks noGrp="1"/>
          </p:cNvSpPr>
          <p:nvPr>
            <p:ph type="title"/>
          </p:nvPr>
        </p:nvSpPr>
        <p:spPr/>
        <p:txBody>
          <a:bodyPr>
            <a:noAutofit/>
          </a:bodyPr>
          <a:lstStyle/>
          <a:p>
            <a:r>
              <a:rPr lang="sv-SE" sz="3600"/>
              <a:t>METOD</a:t>
            </a:r>
            <a:endParaRPr lang="sv-SE" sz="3600" dirty="0"/>
          </a:p>
        </p:txBody>
      </p:sp>
      <p:pic>
        <p:nvPicPr>
          <p:cNvPr id="8" name="Content Placeholder 7">
            <a:extLst>
              <a:ext uri="{FF2B5EF4-FFF2-40B4-BE49-F238E27FC236}">
                <a16:creationId xmlns:a16="http://schemas.microsoft.com/office/drawing/2014/main" id="{EB7EE901-3433-DD29-C479-13B6A5611083}"/>
              </a:ext>
            </a:extLst>
          </p:cNvPr>
          <p:cNvPicPr>
            <a:picLocks noGrp="1" noChangeAspect="1"/>
          </p:cNvPicPr>
          <p:nvPr>
            <p:ph sz="half" idx="1"/>
          </p:nvPr>
        </p:nvPicPr>
        <p:blipFill>
          <a:blip r:embed="rId3"/>
          <a:stretch>
            <a:fillRect/>
          </a:stretch>
        </p:blipFill>
        <p:spPr>
          <a:xfrm>
            <a:off x="838200" y="2543686"/>
            <a:ext cx="5181600" cy="2915216"/>
          </a:xfrm>
          <a:prstGeom prst="rect">
            <a:avLst/>
          </a:prstGeom>
        </p:spPr>
      </p:pic>
      <p:pic>
        <p:nvPicPr>
          <p:cNvPr id="12" name="Content Placeholder 11" descr="A group of people in a row&#10;&#10;Description automatically generated">
            <a:extLst>
              <a:ext uri="{FF2B5EF4-FFF2-40B4-BE49-F238E27FC236}">
                <a16:creationId xmlns:a16="http://schemas.microsoft.com/office/drawing/2014/main" id="{A8A596F6-693E-CB13-5695-C797CD236795}"/>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676098" y="2543686"/>
            <a:ext cx="4429125" cy="2951596"/>
          </a:xfrm>
        </p:spPr>
      </p:pic>
      <p:sp>
        <p:nvSpPr>
          <p:cNvPr id="4" name="TextBox 3">
            <a:extLst>
              <a:ext uri="{FF2B5EF4-FFF2-40B4-BE49-F238E27FC236}">
                <a16:creationId xmlns:a16="http://schemas.microsoft.com/office/drawing/2014/main" id="{CCDD69EF-88F9-B2A8-848E-445F40A4AC37}"/>
              </a:ext>
            </a:extLst>
          </p:cNvPr>
          <p:cNvSpPr txBox="1"/>
          <p:nvPr/>
        </p:nvSpPr>
        <p:spPr>
          <a:xfrm>
            <a:off x="838200" y="5665569"/>
            <a:ext cx="52578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1" u="none" strike="noStrike" kern="1200" cap="none" spc="0" normalizeH="0" baseline="0" noProof="0" dirty="0">
                <a:ln>
                  <a:noFill/>
                </a:ln>
                <a:solidFill>
                  <a:srgbClr val="121212"/>
                </a:solidFill>
                <a:effectLst/>
                <a:uLnTx/>
                <a:uFillTx/>
                <a:latin typeface="Calibri" panose="020F0502020204030204"/>
                <a:ea typeface="+mn-ea"/>
                <a:cs typeface="+mn-cs"/>
              </a:rPr>
              <a:t>Ett ramverket baserat på arbeten av </a:t>
            </a:r>
            <a:r>
              <a:rPr kumimoji="0" lang="sv-SE" sz="1200" b="0" i="1" u="none" strike="noStrike" kern="1200" cap="none" spc="0" normalizeH="0" baseline="0" noProof="0" dirty="0" err="1">
                <a:ln>
                  <a:noFill/>
                </a:ln>
                <a:solidFill>
                  <a:srgbClr val="121212"/>
                </a:solidFill>
                <a:effectLst/>
                <a:uLnTx/>
                <a:uFillTx/>
                <a:latin typeface="Calibri" panose="020F0502020204030204"/>
                <a:ea typeface="+mn-ea"/>
                <a:cs typeface="+mn-cs"/>
              </a:rPr>
              <a:t>Hood</a:t>
            </a:r>
            <a:r>
              <a:rPr kumimoji="0" lang="sv-SE" sz="1200" b="0" i="1" u="none" strike="noStrike" kern="1200" cap="none" spc="0" normalizeH="0" baseline="0" noProof="0" dirty="0">
                <a:ln>
                  <a:noFill/>
                </a:ln>
                <a:solidFill>
                  <a:srgbClr val="121212"/>
                </a:solidFill>
                <a:effectLst/>
                <a:uLnTx/>
                <a:uFillTx/>
                <a:latin typeface="Calibri" panose="020F0502020204030204"/>
                <a:ea typeface="+mn-ea"/>
                <a:cs typeface="+mn-cs"/>
              </a:rPr>
              <a:t> (2011) och Grubb m.fl. (2015; 2017) </a:t>
            </a:r>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8673053-3E3B-7D40-6153-D89857CEE1FE}"/>
              </a:ext>
            </a:extLst>
          </p:cNvPr>
          <p:cNvSpPr txBox="1"/>
          <p:nvPr/>
        </p:nvSpPr>
        <p:spPr>
          <a:xfrm>
            <a:off x="6676098" y="5665568"/>
            <a:ext cx="48034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1" u="none" strike="noStrike" kern="1200" cap="none" spc="0" normalizeH="0" baseline="0" noProof="0" dirty="0">
                <a:ln>
                  <a:noFill/>
                </a:ln>
                <a:solidFill>
                  <a:srgbClr val="121212"/>
                </a:solidFill>
                <a:effectLst/>
                <a:uLnTx/>
                <a:uFillTx/>
                <a:latin typeface="Calibri" panose="020F0502020204030204"/>
                <a:ea typeface="+mn-ea"/>
                <a:cs typeface="+mn-cs"/>
              </a:rPr>
              <a:t>Intervjuer av och workshops med de olika aktörerna för att förstå motivet bakom deras omställning och identifiera hinder i omställningen. </a:t>
            </a:r>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4682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Rak koppling 3">
            <a:extLst>
              <a:ext uri="{FF2B5EF4-FFF2-40B4-BE49-F238E27FC236}">
                <a16:creationId xmlns:a16="http://schemas.microsoft.com/office/drawing/2014/main" id="{8D5FBB6C-FFCB-3654-B4D0-52F289B9239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Rectangle 3">
            <a:extLst>
              <a:ext uri="{FF2B5EF4-FFF2-40B4-BE49-F238E27FC236}">
                <a16:creationId xmlns:a16="http://schemas.microsoft.com/office/drawing/2014/main" id="{E461B30C-B5B6-4C79-9027-B7DAA79DCE8B}"/>
              </a:ext>
            </a:extLst>
          </p:cNvPr>
          <p:cNvSpPr txBox="1">
            <a:spLocks noChangeArrowheads="1"/>
          </p:cNvSpPr>
          <p:nvPr/>
        </p:nvSpPr>
        <p:spPr>
          <a:xfrm>
            <a:off x="1990725" y="1557877"/>
            <a:ext cx="9191625" cy="4023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700"/>
              </a:lnSpc>
              <a:spcBef>
                <a:spcPts val="600"/>
              </a:spcBef>
              <a:spcAft>
                <a:spcPts val="600"/>
              </a:spcAft>
              <a:buClrTx/>
              <a:buSzTx/>
              <a:buFont typeface="Arial" panose="020B0604020202020204" pitchFamily="34" charset="0"/>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itchFamily="34" charset="-128"/>
              <a:cs typeface="Times New Roman" panose="02020603050405020304" pitchFamily="18" charset="0"/>
            </a:endParaRPr>
          </a:p>
        </p:txBody>
      </p:sp>
      <p:sp>
        <p:nvSpPr>
          <p:cNvPr id="6" name="Oval 5">
            <a:extLst>
              <a:ext uri="{FF2B5EF4-FFF2-40B4-BE49-F238E27FC236}">
                <a16:creationId xmlns:a16="http://schemas.microsoft.com/office/drawing/2014/main" id="{46133B1B-DB5B-5FA2-C964-F17BF409B9AC}"/>
              </a:ext>
            </a:extLst>
          </p:cNvPr>
          <p:cNvSpPr/>
          <p:nvPr/>
        </p:nvSpPr>
        <p:spPr>
          <a:xfrm>
            <a:off x="4126758" y="2408418"/>
            <a:ext cx="2160000" cy="2160000"/>
          </a:xfrm>
          <a:prstGeom prst="ellipse">
            <a:avLst/>
          </a:prstGeom>
          <a:solidFill>
            <a:srgbClr val="F2BC1B"/>
          </a:solidFill>
          <a:ln w="57150">
            <a:noFill/>
          </a:ln>
        </p:spPr>
        <p:style>
          <a:lnRef idx="2">
            <a:schemeClr val="accent6"/>
          </a:lnRef>
          <a:fillRef idx="1">
            <a:schemeClr val="lt1"/>
          </a:fillRef>
          <a:effectRef idx="0">
            <a:schemeClr val="accent6"/>
          </a:effectRef>
          <a:fontRef idx="minor">
            <a:schemeClr val="dk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Calibri" panose="020F0502020204030204"/>
                <a:ea typeface="+mn-ea"/>
                <a:cs typeface="+mn-cs"/>
              </a:rPr>
              <a:t>Land </a:t>
            </a:r>
            <a:r>
              <a:rPr kumimoji="0" lang="sv-SE" sz="1400" b="0" i="0" u="none" strike="noStrike" kern="1200" cap="none" spc="0" normalizeH="0" baseline="0" noProof="0" err="1">
                <a:ln>
                  <a:noFill/>
                </a:ln>
                <a:solidFill>
                  <a:prstClr val="black"/>
                </a:solidFill>
                <a:effectLst/>
                <a:uLnTx/>
                <a:uFillTx/>
                <a:latin typeface="Calibri" panose="020F0502020204030204"/>
                <a:ea typeface="+mn-ea"/>
                <a:cs typeface="+mn-cs"/>
              </a:rPr>
              <a:t>based</a:t>
            </a:r>
            <a:r>
              <a:rPr kumimoji="0" lang="sv-SE" sz="1400" b="0" i="0" u="none" strike="noStrike" kern="1200" cap="none" spc="0" normalizeH="0" baseline="0" noProof="0">
                <a:ln>
                  <a:noFill/>
                </a:ln>
                <a:solidFill>
                  <a:prstClr val="black"/>
                </a:solidFill>
                <a:effectLst/>
                <a:uLnTx/>
                <a:uFillTx/>
                <a:latin typeface="Calibri" panose="020F0502020204030204"/>
                <a:ea typeface="+mn-ea"/>
                <a:cs typeface="+mn-cs"/>
              </a:rPr>
              <a:t> road </a:t>
            </a:r>
            <a:r>
              <a:rPr kumimoji="0" lang="sv-SE" sz="1400" b="0" i="0" u="none" strike="noStrike" kern="1200" cap="none" spc="0" normalizeH="0" baseline="0" noProof="0" err="1">
                <a:ln>
                  <a:noFill/>
                </a:ln>
                <a:solidFill>
                  <a:prstClr val="black"/>
                </a:solidFill>
                <a:effectLst/>
                <a:uLnTx/>
                <a:uFillTx/>
                <a:latin typeface="Calibri" panose="020F0502020204030204"/>
                <a:ea typeface="+mn-ea"/>
                <a:cs typeface="+mn-cs"/>
              </a:rPr>
              <a:t>transportation</a:t>
            </a:r>
            <a:endParaRPr kumimoji="0" lang="sv-S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6B596C2B-CCAC-83AB-B36A-1B6678C0BABA}"/>
              </a:ext>
            </a:extLst>
          </p:cNvPr>
          <p:cNvSpPr/>
          <p:nvPr/>
        </p:nvSpPr>
        <p:spPr>
          <a:xfrm>
            <a:off x="4409116" y="2674315"/>
            <a:ext cx="1620000" cy="1620000"/>
          </a:xfrm>
          <a:prstGeom prst="ellipse">
            <a:avLst/>
          </a:prstGeom>
          <a:ln w="57150">
            <a:solidFill>
              <a:srgbClr val="F2BC1B"/>
            </a:solidFill>
          </a:ln>
        </p:spPr>
        <p:style>
          <a:lnRef idx="2">
            <a:schemeClr val="accent6"/>
          </a:lnRef>
          <a:fillRef idx="1">
            <a:schemeClr val="lt1"/>
          </a:fillRef>
          <a:effectRef idx="0">
            <a:schemeClr val="accent6"/>
          </a:effectRef>
          <a:fontRef idx="minor">
            <a:schemeClr val="dk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Calibri" panose="020F0502020204030204"/>
                <a:ea typeface="+mn-ea"/>
                <a:cs typeface="+mn-cs"/>
              </a:rPr>
              <a:t>Industry X</a:t>
            </a:r>
          </a:p>
        </p:txBody>
      </p:sp>
      <p:sp>
        <p:nvSpPr>
          <p:cNvPr id="9" name="Rectangle 8">
            <a:extLst>
              <a:ext uri="{FF2B5EF4-FFF2-40B4-BE49-F238E27FC236}">
                <a16:creationId xmlns:a16="http://schemas.microsoft.com/office/drawing/2014/main" id="{E390E887-8BBC-D06D-E4B2-0AAB14323ED8}"/>
              </a:ext>
            </a:extLst>
          </p:cNvPr>
          <p:cNvSpPr/>
          <p:nvPr/>
        </p:nvSpPr>
        <p:spPr>
          <a:xfrm>
            <a:off x="1435902" y="2070196"/>
            <a:ext cx="2304000" cy="792000"/>
          </a:xfrm>
          <a:prstGeom prst="rect">
            <a:avLst/>
          </a:prstGeom>
          <a:ln w="57150">
            <a:solidFill>
              <a:srgbClr val="F2BC1B"/>
            </a:solidFill>
          </a:ln>
        </p:spPr>
        <p:style>
          <a:lnRef idx="2">
            <a:schemeClr val="accent6"/>
          </a:lnRef>
          <a:fillRef idx="1">
            <a:schemeClr val="lt1"/>
          </a:fillRef>
          <a:effectRef idx="0">
            <a:schemeClr val="accent6"/>
          </a:effectRef>
          <a:fontRef idx="minor">
            <a:schemeClr val="dk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err="1">
                <a:ln>
                  <a:noFill/>
                </a:ln>
                <a:solidFill>
                  <a:prstClr val="black"/>
                </a:solidFill>
                <a:effectLst/>
                <a:uLnTx/>
                <a:uFillTx/>
                <a:latin typeface="Calibri" panose="020F0502020204030204"/>
                <a:ea typeface="+mn-ea"/>
                <a:cs typeface="+mn-cs"/>
              </a:rPr>
              <a:t>Regulations</a:t>
            </a:r>
            <a:r>
              <a:rPr kumimoji="0" lang="sv-SE" sz="1400" b="0" i="0" u="none" strike="noStrike" kern="1200" cap="none" spc="0" normalizeH="0" baseline="0" noProof="0">
                <a:ln>
                  <a:noFill/>
                </a:ln>
                <a:solidFill>
                  <a:prstClr val="black"/>
                </a:solidFill>
                <a:effectLst/>
                <a:uLnTx/>
                <a:uFillTx/>
                <a:latin typeface="Calibri" panose="020F0502020204030204"/>
                <a:ea typeface="+mn-ea"/>
                <a:cs typeface="+mn-cs"/>
              </a:rPr>
              <a:t> and policy (</a:t>
            </a:r>
            <a:r>
              <a:rPr kumimoji="0" lang="sv-SE" sz="1400" b="0" i="0" u="none" strike="noStrike" kern="1200" cap="none" spc="0" normalizeH="0" baseline="0" noProof="0" err="1">
                <a:ln>
                  <a:noFill/>
                </a:ln>
                <a:solidFill>
                  <a:prstClr val="black"/>
                </a:solidFill>
                <a:effectLst/>
                <a:uLnTx/>
                <a:uFillTx/>
                <a:latin typeface="Calibri" panose="020F0502020204030204"/>
                <a:ea typeface="+mn-ea"/>
                <a:cs typeface="+mn-cs"/>
              </a:rPr>
              <a:t>e.g</a:t>
            </a:r>
            <a:r>
              <a:rPr kumimoji="0" lang="sv-SE" sz="1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v-SE" sz="1400" b="0" i="0" u="none" strike="noStrike" kern="1200" cap="none" spc="0" normalizeH="0" baseline="0" noProof="0" err="1">
                <a:ln>
                  <a:noFill/>
                </a:ln>
                <a:solidFill>
                  <a:prstClr val="black"/>
                </a:solidFill>
                <a:effectLst/>
                <a:uLnTx/>
                <a:uFillTx/>
                <a:latin typeface="Calibri" panose="020F0502020204030204"/>
                <a:ea typeface="+mn-ea"/>
                <a:cs typeface="+mn-cs"/>
              </a:rPr>
              <a:t>Fuel</a:t>
            </a:r>
            <a:r>
              <a:rPr kumimoji="0" lang="sv-SE" sz="1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v-SE" sz="1400" b="0" i="0" u="none" strike="noStrike" kern="1200" cap="none" spc="0" normalizeH="0" baseline="0" noProof="0" err="1">
                <a:ln>
                  <a:noFill/>
                </a:ln>
                <a:solidFill>
                  <a:prstClr val="black"/>
                </a:solidFill>
                <a:effectLst/>
                <a:uLnTx/>
                <a:uFillTx/>
                <a:latin typeface="Calibri" panose="020F0502020204030204"/>
                <a:ea typeface="+mn-ea"/>
                <a:cs typeface="+mn-cs"/>
              </a:rPr>
              <a:t>taxes</a:t>
            </a:r>
            <a:r>
              <a:rPr kumimoji="0" lang="sv-SE" sz="1400" b="0" i="0" u="none" strike="noStrike" kern="1200" cap="none" spc="0" normalizeH="0" baseline="0" noProof="0">
                <a:ln>
                  <a:noFill/>
                </a:ln>
                <a:solidFill>
                  <a:prstClr val="black"/>
                </a:solidFill>
                <a:effectLst/>
                <a:uLnTx/>
                <a:uFillTx/>
                <a:latin typeface="Calibri" panose="020F0502020204030204"/>
                <a:ea typeface="+mn-ea"/>
                <a:cs typeface="+mn-cs"/>
              </a:rPr>
              <a:t>, Material standards</a:t>
            </a:r>
          </a:p>
        </p:txBody>
      </p:sp>
      <p:sp>
        <p:nvSpPr>
          <p:cNvPr id="10" name="Rectangle 9">
            <a:extLst>
              <a:ext uri="{FF2B5EF4-FFF2-40B4-BE49-F238E27FC236}">
                <a16:creationId xmlns:a16="http://schemas.microsoft.com/office/drawing/2014/main" id="{1EC1961F-604C-9D13-0B07-72F6C9D8A7E4}"/>
              </a:ext>
            </a:extLst>
          </p:cNvPr>
          <p:cNvSpPr/>
          <p:nvPr/>
        </p:nvSpPr>
        <p:spPr>
          <a:xfrm>
            <a:off x="3684178" y="5493543"/>
            <a:ext cx="2304000" cy="792000"/>
          </a:xfrm>
          <a:prstGeom prst="rect">
            <a:avLst/>
          </a:prstGeom>
          <a:ln w="57150">
            <a:solidFill>
              <a:srgbClr val="F2BC1B"/>
            </a:solidFill>
          </a:ln>
        </p:spPr>
        <p:style>
          <a:lnRef idx="2">
            <a:schemeClr val="accent6"/>
          </a:lnRef>
          <a:fillRef idx="1">
            <a:schemeClr val="lt1"/>
          </a:fillRef>
          <a:effectRef idx="0">
            <a:schemeClr val="accent6"/>
          </a:effectRef>
          <a:fontRef idx="minor">
            <a:schemeClr val="dk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Calibri" panose="020F0502020204030204"/>
                <a:ea typeface="+mn-ea"/>
                <a:cs typeface="+mn-cs"/>
              </a:rPr>
              <a:t>Human </a:t>
            </a:r>
            <a:r>
              <a:rPr kumimoji="0" lang="sv-SE" sz="1400" b="0" i="0" u="none" strike="noStrike" kern="1200" cap="none" spc="0" normalizeH="0" baseline="0" noProof="0" err="1">
                <a:ln>
                  <a:noFill/>
                </a:ln>
                <a:solidFill>
                  <a:prstClr val="black"/>
                </a:solidFill>
                <a:effectLst/>
                <a:uLnTx/>
                <a:uFillTx/>
                <a:latin typeface="Calibri" panose="020F0502020204030204"/>
                <a:ea typeface="+mn-ea"/>
                <a:cs typeface="+mn-cs"/>
              </a:rPr>
              <a:t>resources</a:t>
            </a:r>
            <a:r>
              <a:rPr kumimoji="0" lang="sv-SE" sz="1400" b="0" i="0" u="none" strike="noStrike" kern="1200" cap="none" spc="0" normalizeH="0" baseline="0" noProof="0">
                <a:ln>
                  <a:noFill/>
                </a:ln>
                <a:solidFill>
                  <a:prstClr val="black"/>
                </a:solidFill>
                <a:effectLst/>
                <a:uLnTx/>
                <a:uFillTx/>
                <a:latin typeface="Calibri" panose="020F0502020204030204"/>
                <a:ea typeface="+mn-ea"/>
                <a:cs typeface="+mn-cs"/>
              </a:rPr>
              <a:t>/Social services</a:t>
            </a:r>
          </a:p>
        </p:txBody>
      </p:sp>
      <p:sp>
        <p:nvSpPr>
          <p:cNvPr id="11" name="Rectangle 10">
            <a:extLst>
              <a:ext uri="{FF2B5EF4-FFF2-40B4-BE49-F238E27FC236}">
                <a16:creationId xmlns:a16="http://schemas.microsoft.com/office/drawing/2014/main" id="{39C6BC8B-EDA6-DBDC-E9E6-3BF695AAB45B}"/>
              </a:ext>
            </a:extLst>
          </p:cNvPr>
          <p:cNvSpPr/>
          <p:nvPr/>
        </p:nvSpPr>
        <p:spPr>
          <a:xfrm>
            <a:off x="2909445" y="911284"/>
            <a:ext cx="2304000" cy="792000"/>
          </a:xfrm>
          <a:prstGeom prst="rect">
            <a:avLst/>
          </a:prstGeom>
          <a:ln w="57150">
            <a:solidFill>
              <a:srgbClr val="F2BC1B"/>
            </a:solidFill>
          </a:ln>
        </p:spPr>
        <p:style>
          <a:lnRef idx="2">
            <a:schemeClr val="accent6"/>
          </a:lnRef>
          <a:fillRef idx="1">
            <a:schemeClr val="lt1"/>
          </a:fillRef>
          <a:effectRef idx="0">
            <a:schemeClr val="accent6"/>
          </a:effectRef>
          <a:fontRef idx="minor">
            <a:schemeClr val="dk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Calibri" panose="020F0502020204030204"/>
                <a:ea typeface="+mn-ea"/>
                <a:cs typeface="+mn-cs"/>
              </a:rPr>
              <a:t>Support systems: </a:t>
            </a:r>
            <a:r>
              <a:rPr kumimoji="0" lang="sv-SE" sz="1400" b="0" i="0" u="none" strike="noStrike" kern="1200" cap="none" spc="0" normalizeH="0" baseline="0" noProof="0" err="1">
                <a:ln>
                  <a:noFill/>
                </a:ln>
                <a:solidFill>
                  <a:prstClr val="black"/>
                </a:solidFill>
                <a:effectLst/>
                <a:uLnTx/>
                <a:uFillTx/>
                <a:latin typeface="Calibri" panose="020F0502020204030204"/>
                <a:ea typeface="+mn-ea"/>
                <a:cs typeface="+mn-cs"/>
              </a:rPr>
              <a:t>Fuel</a:t>
            </a:r>
            <a:r>
              <a:rPr kumimoji="0" lang="sv-SE" sz="14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sv-SE" sz="1400" b="0" i="0" u="none" strike="noStrike" kern="1200" cap="none" spc="0" normalizeH="0" baseline="0" noProof="0" err="1">
                <a:ln>
                  <a:noFill/>
                </a:ln>
                <a:solidFill>
                  <a:prstClr val="black"/>
                </a:solidFill>
                <a:effectLst/>
                <a:uLnTx/>
                <a:uFillTx/>
                <a:latin typeface="Calibri" panose="020F0502020204030204"/>
                <a:ea typeface="+mn-ea"/>
                <a:cs typeface="+mn-cs"/>
              </a:rPr>
              <a:t>electricity</a:t>
            </a:r>
            <a:r>
              <a:rPr kumimoji="0" lang="sv-SE" sz="1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v-SE" sz="1400" b="0" i="0" u="none" strike="noStrike" kern="1200" cap="none" spc="0" normalizeH="0" baseline="0" noProof="0" err="1">
                <a:ln>
                  <a:noFill/>
                </a:ln>
                <a:solidFill>
                  <a:prstClr val="black"/>
                </a:solidFill>
                <a:effectLst/>
                <a:uLnTx/>
                <a:uFillTx/>
                <a:latin typeface="Calibri" panose="020F0502020204030204"/>
                <a:ea typeface="+mn-ea"/>
                <a:cs typeface="+mn-cs"/>
              </a:rPr>
              <a:t>supply</a:t>
            </a:r>
            <a:r>
              <a:rPr kumimoji="0" lang="sv-SE" sz="1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v-SE" sz="1400" b="0" i="0" u="none" strike="noStrike" kern="1200" cap="none" spc="0" normalizeH="0" baseline="0" noProof="0" err="1">
                <a:ln>
                  <a:noFill/>
                </a:ln>
                <a:solidFill>
                  <a:prstClr val="black"/>
                </a:solidFill>
                <a:effectLst/>
                <a:uLnTx/>
                <a:uFillTx/>
                <a:latin typeface="Calibri" panose="020F0502020204030204"/>
                <a:ea typeface="+mn-ea"/>
                <a:cs typeface="+mn-cs"/>
              </a:rPr>
              <a:t>water</a:t>
            </a:r>
            <a:r>
              <a:rPr kumimoji="0" lang="sv-SE" sz="1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v-SE" sz="1400" b="0" i="0" u="none" strike="noStrike" kern="1200" cap="none" spc="0" normalizeH="0" baseline="0" noProof="0" err="1">
                <a:ln>
                  <a:noFill/>
                </a:ln>
                <a:solidFill>
                  <a:prstClr val="black"/>
                </a:solidFill>
                <a:effectLst/>
                <a:uLnTx/>
                <a:uFillTx/>
                <a:latin typeface="Calibri" panose="020F0502020204030204"/>
                <a:ea typeface="+mn-ea"/>
                <a:cs typeface="+mn-cs"/>
              </a:rPr>
              <a:t>supply</a:t>
            </a:r>
            <a:endParaRPr kumimoji="0" lang="sv-S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B6A5B40-B650-EF2F-C349-59003CB659D1}"/>
              </a:ext>
            </a:extLst>
          </p:cNvPr>
          <p:cNvSpPr/>
          <p:nvPr/>
        </p:nvSpPr>
        <p:spPr>
          <a:xfrm>
            <a:off x="1100541" y="4533387"/>
            <a:ext cx="2304000" cy="792000"/>
          </a:xfrm>
          <a:prstGeom prst="rect">
            <a:avLst/>
          </a:prstGeom>
          <a:ln w="57150">
            <a:solidFill>
              <a:srgbClr val="F2BC1B"/>
            </a:solidFill>
          </a:ln>
        </p:spPr>
        <p:style>
          <a:lnRef idx="2">
            <a:schemeClr val="accent6"/>
          </a:lnRef>
          <a:fillRef idx="1">
            <a:schemeClr val="lt1"/>
          </a:fillRef>
          <a:effectRef idx="0">
            <a:schemeClr val="accent6"/>
          </a:effectRef>
          <a:fontRef idx="minor">
            <a:schemeClr val="dk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Calibri" panose="020F0502020204030204"/>
                <a:ea typeface="+mn-ea"/>
                <a:cs typeface="+mn-cs"/>
              </a:rPr>
              <a:t>Culture and </a:t>
            </a:r>
            <a:r>
              <a:rPr kumimoji="0" lang="sv-SE" sz="1400" b="0" i="0" u="none" strike="noStrike" kern="1200" cap="none" spc="0" normalizeH="0" baseline="0" noProof="0" err="1">
                <a:ln>
                  <a:noFill/>
                </a:ln>
                <a:solidFill>
                  <a:prstClr val="black"/>
                </a:solidFill>
                <a:effectLst/>
                <a:uLnTx/>
                <a:uFillTx/>
                <a:latin typeface="Calibri" panose="020F0502020204030204"/>
                <a:ea typeface="+mn-ea"/>
                <a:cs typeface="+mn-cs"/>
              </a:rPr>
              <a:t>symbolic</a:t>
            </a:r>
            <a:r>
              <a:rPr kumimoji="0" lang="sv-SE" sz="1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v-SE" sz="1400" b="0" i="0" u="none" strike="noStrike" kern="1200" cap="none" spc="0" normalizeH="0" baseline="0" noProof="0" err="1">
                <a:ln>
                  <a:noFill/>
                </a:ln>
                <a:solidFill>
                  <a:prstClr val="black"/>
                </a:solidFill>
                <a:effectLst/>
                <a:uLnTx/>
                <a:uFillTx/>
                <a:latin typeface="Calibri" panose="020F0502020204030204"/>
                <a:ea typeface="+mn-ea"/>
                <a:cs typeface="+mn-cs"/>
              </a:rPr>
              <a:t>meaning</a:t>
            </a:r>
            <a:r>
              <a:rPr kumimoji="0" lang="sv-SE" sz="14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17" name="Rectangle 16">
            <a:extLst>
              <a:ext uri="{FF2B5EF4-FFF2-40B4-BE49-F238E27FC236}">
                <a16:creationId xmlns:a16="http://schemas.microsoft.com/office/drawing/2014/main" id="{9847DB5A-D9C9-89AF-1B9F-9A1DCC42DE47}"/>
              </a:ext>
            </a:extLst>
          </p:cNvPr>
          <p:cNvSpPr/>
          <p:nvPr/>
        </p:nvSpPr>
        <p:spPr>
          <a:xfrm>
            <a:off x="7897275" y="1953877"/>
            <a:ext cx="2304000" cy="792000"/>
          </a:xfrm>
          <a:prstGeom prst="rect">
            <a:avLst/>
          </a:prstGeom>
          <a:ln w="57150">
            <a:solidFill>
              <a:srgbClr val="F2BC1B"/>
            </a:solidFill>
          </a:ln>
        </p:spPr>
        <p:style>
          <a:lnRef idx="2">
            <a:schemeClr val="accent6"/>
          </a:lnRef>
          <a:fillRef idx="1">
            <a:schemeClr val="lt1"/>
          </a:fillRef>
          <a:effectRef idx="0">
            <a:schemeClr val="accent6"/>
          </a:effectRef>
          <a:fontRef idx="minor">
            <a:schemeClr val="dk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err="1">
                <a:ln>
                  <a:noFill/>
                </a:ln>
                <a:solidFill>
                  <a:prstClr val="black"/>
                </a:solidFill>
                <a:effectLst/>
                <a:uLnTx/>
                <a:uFillTx/>
                <a:latin typeface="Calibri" panose="020F0502020204030204"/>
                <a:ea typeface="+mn-ea"/>
                <a:cs typeface="+mn-cs"/>
              </a:rPr>
              <a:t>Finance</a:t>
            </a:r>
            <a:r>
              <a:rPr kumimoji="0" lang="sv-SE" sz="1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v-SE" sz="1400" b="0" i="0" u="none" strike="noStrike" kern="1200" cap="none" spc="0" normalizeH="0" baseline="0" noProof="0" err="1">
                <a:ln>
                  <a:noFill/>
                </a:ln>
                <a:solidFill>
                  <a:prstClr val="black"/>
                </a:solidFill>
                <a:effectLst/>
                <a:uLnTx/>
                <a:uFillTx/>
                <a:latin typeface="Calibri" panose="020F0502020204030204"/>
                <a:ea typeface="+mn-ea"/>
                <a:cs typeface="+mn-cs"/>
              </a:rPr>
              <a:t>rules</a:t>
            </a:r>
            <a:r>
              <a:rPr kumimoji="0" lang="sv-SE" sz="1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v-SE" sz="1400" b="0" i="0" u="none" strike="noStrike" kern="1200" cap="none" spc="0" normalizeH="0" baseline="0" noProof="0" err="1">
                <a:ln>
                  <a:noFill/>
                </a:ln>
                <a:solidFill>
                  <a:prstClr val="black"/>
                </a:solidFill>
                <a:effectLst/>
                <a:uLnTx/>
                <a:uFillTx/>
                <a:latin typeface="Calibri" panose="020F0502020204030204"/>
                <a:ea typeface="+mn-ea"/>
                <a:cs typeface="+mn-cs"/>
              </a:rPr>
              <a:t>interest</a:t>
            </a:r>
            <a:r>
              <a:rPr kumimoji="0" lang="sv-SE" sz="1400" b="0" i="0" u="none" strike="noStrike" kern="1200" cap="none" spc="0" normalizeH="0" baseline="0" noProof="0">
                <a:ln>
                  <a:noFill/>
                </a:ln>
                <a:solidFill>
                  <a:prstClr val="black"/>
                </a:solidFill>
                <a:effectLst/>
                <a:uLnTx/>
                <a:uFillTx/>
                <a:latin typeface="Calibri" panose="020F0502020204030204"/>
                <a:ea typeface="+mn-ea"/>
                <a:cs typeface="+mn-cs"/>
              </a:rPr>
              <a:t> rates</a:t>
            </a:r>
          </a:p>
        </p:txBody>
      </p:sp>
      <p:sp>
        <p:nvSpPr>
          <p:cNvPr id="2" name="Flowchart: Connector 1">
            <a:extLst>
              <a:ext uri="{FF2B5EF4-FFF2-40B4-BE49-F238E27FC236}">
                <a16:creationId xmlns:a16="http://schemas.microsoft.com/office/drawing/2014/main" id="{19F3244D-B591-2014-0001-7B0FA349B341}"/>
              </a:ext>
            </a:extLst>
          </p:cNvPr>
          <p:cNvSpPr/>
          <p:nvPr/>
        </p:nvSpPr>
        <p:spPr>
          <a:xfrm>
            <a:off x="1222923" y="3364313"/>
            <a:ext cx="405000" cy="405000"/>
          </a:xfrm>
          <a:prstGeom prst="flowChartConnector">
            <a:avLst/>
          </a:prstGeom>
          <a:solidFill>
            <a:srgbClr val="F2BC1B"/>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sv-SE" sz="1350" b="0" i="0" u="none" strike="noStrike" kern="1200" cap="none" spc="0" normalizeH="0" baseline="0" noProof="0">
              <a:ln>
                <a:noFill/>
              </a:ln>
              <a:solidFill>
                <a:prstClr val="white"/>
              </a:solidFill>
              <a:effectLst/>
              <a:uLnTx/>
              <a:uFillTx/>
              <a:latin typeface="Lato"/>
              <a:ea typeface="+mn-ea"/>
              <a:cs typeface="+mn-cs"/>
            </a:endParaRPr>
          </a:p>
        </p:txBody>
      </p:sp>
      <p:sp>
        <p:nvSpPr>
          <p:cNvPr id="18" name="TextBox 17">
            <a:extLst>
              <a:ext uri="{FF2B5EF4-FFF2-40B4-BE49-F238E27FC236}">
                <a16:creationId xmlns:a16="http://schemas.microsoft.com/office/drawing/2014/main" id="{4CFC277B-AFA2-EE65-8CFA-27D7A1EA4962}"/>
              </a:ext>
            </a:extLst>
          </p:cNvPr>
          <p:cNvSpPr txBox="1"/>
          <p:nvPr/>
        </p:nvSpPr>
        <p:spPr>
          <a:xfrm>
            <a:off x="-42623" y="3416772"/>
            <a:ext cx="1873894" cy="300082"/>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sv-SE" sz="13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RAW MATERIAL</a:t>
            </a:r>
            <a:endParaRPr kumimoji="0" lang="sv-SE" sz="9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 name="Rectangle 18">
            <a:extLst>
              <a:ext uri="{FF2B5EF4-FFF2-40B4-BE49-F238E27FC236}">
                <a16:creationId xmlns:a16="http://schemas.microsoft.com/office/drawing/2014/main" id="{3AA14FDF-B07F-3FBC-6549-74BB5FF66F71}"/>
              </a:ext>
            </a:extLst>
          </p:cNvPr>
          <p:cNvSpPr/>
          <p:nvPr/>
        </p:nvSpPr>
        <p:spPr>
          <a:xfrm>
            <a:off x="6395657" y="4962878"/>
            <a:ext cx="2304000" cy="792000"/>
          </a:xfrm>
          <a:prstGeom prst="rect">
            <a:avLst/>
          </a:prstGeom>
          <a:ln w="57150">
            <a:solidFill>
              <a:srgbClr val="F2BC1B"/>
            </a:solidFill>
          </a:ln>
        </p:spPr>
        <p:style>
          <a:lnRef idx="2">
            <a:schemeClr val="accent6"/>
          </a:lnRef>
          <a:fillRef idx="1">
            <a:schemeClr val="lt1"/>
          </a:fillRef>
          <a:effectRef idx="0">
            <a:schemeClr val="accent6"/>
          </a:effectRef>
          <a:fontRef idx="minor">
            <a:schemeClr val="dk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err="1">
                <a:ln>
                  <a:noFill/>
                </a:ln>
                <a:solidFill>
                  <a:prstClr val="black"/>
                </a:solidFill>
                <a:effectLst/>
                <a:uLnTx/>
                <a:uFillTx/>
                <a:latin typeface="Calibri" panose="020F0502020204030204"/>
                <a:ea typeface="+mn-ea"/>
                <a:cs typeface="+mn-cs"/>
              </a:rPr>
              <a:t>Logistics</a:t>
            </a:r>
            <a:r>
              <a:rPr kumimoji="0" lang="sv-SE" sz="1400" b="0" i="0" u="none" strike="noStrike" kern="1200" cap="none" spc="0" normalizeH="0" baseline="0" noProof="0">
                <a:ln>
                  <a:noFill/>
                </a:ln>
                <a:solidFill>
                  <a:prstClr val="black"/>
                </a:solidFill>
                <a:effectLst/>
                <a:uLnTx/>
                <a:uFillTx/>
                <a:latin typeface="Calibri" panose="020F0502020204030204"/>
                <a:ea typeface="+mn-ea"/>
                <a:cs typeface="+mn-cs"/>
              </a:rPr>
              <a:t> (Railway, Roads, Harbor)</a:t>
            </a:r>
          </a:p>
        </p:txBody>
      </p:sp>
      <p:sp>
        <p:nvSpPr>
          <p:cNvPr id="20" name="Flowchart: Connector 19">
            <a:extLst>
              <a:ext uri="{FF2B5EF4-FFF2-40B4-BE49-F238E27FC236}">
                <a16:creationId xmlns:a16="http://schemas.microsoft.com/office/drawing/2014/main" id="{FACC6442-1B82-F967-1416-A750A9A1298F}"/>
              </a:ext>
            </a:extLst>
          </p:cNvPr>
          <p:cNvSpPr/>
          <p:nvPr/>
        </p:nvSpPr>
        <p:spPr>
          <a:xfrm>
            <a:off x="10529700" y="3281815"/>
            <a:ext cx="405000" cy="405000"/>
          </a:xfrm>
          <a:prstGeom prst="flowChartConnector">
            <a:avLst/>
          </a:prstGeom>
          <a:solidFill>
            <a:srgbClr val="F2BC1B"/>
          </a:solidFill>
          <a:ln w="38100">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sv-SE" sz="1350" b="0" i="0" u="none" strike="noStrike" kern="1200" cap="none" spc="0" normalizeH="0" baseline="0" noProof="0">
              <a:ln>
                <a:noFill/>
              </a:ln>
              <a:solidFill>
                <a:prstClr val="white"/>
              </a:solidFill>
              <a:effectLst/>
              <a:uLnTx/>
              <a:uFillTx/>
              <a:latin typeface="Lato"/>
              <a:ea typeface="+mn-ea"/>
              <a:cs typeface="+mn-cs"/>
            </a:endParaRPr>
          </a:p>
        </p:txBody>
      </p:sp>
      <p:sp>
        <p:nvSpPr>
          <p:cNvPr id="21" name="Flowchart: Connector 20">
            <a:extLst>
              <a:ext uri="{FF2B5EF4-FFF2-40B4-BE49-F238E27FC236}">
                <a16:creationId xmlns:a16="http://schemas.microsoft.com/office/drawing/2014/main" id="{D161FAF2-3AE2-FF2C-6563-28D49D617CCB}"/>
              </a:ext>
            </a:extLst>
          </p:cNvPr>
          <p:cNvSpPr/>
          <p:nvPr/>
        </p:nvSpPr>
        <p:spPr>
          <a:xfrm>
            <a:off x="9144266" y="3295174"/>
            <a:ext cx="405000" cy="405000"/>
          </a:xfrm>
          <a:prstGeom prst="flowChartConnector">
            <a:avLst/>
          </a:prstGeom>
          <a:solidFill>
            <a:srgbClr val="F2BC1B"/>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sv-SE" sz="1350" b="0" i="0" u="none" strike="noStrike" kern="1200" cap="none" spc="0" normalizeH="0" baseline="0" noProof="0">
              <a:ln>
                <a:noFill/>
              </a:ln>
              <a:solidFill>
                <a:prstClr val="white"/>
              </a:solidFill>
              <a:effectLst/>
              <a:uLnTx/>
              <a:uFillTx/>
              <a:latin typeface="Lato"/>
              <a:ea typeface="+mn-ea"/>
              <a:cs typeface="+mn-cs"/>
            </a:endParaRPr>
          </a:p>
        </p:txBody>
      </p:sp>
      <p:sp>
        <p:nvSpPr>
          <p:cNvPr id="22" name="Flowchart: Connector 21">
            <a:extLst>
              <a:ext uri="{FF2B5EF4-FFF2-40B4-BE49-F238E27FC236}">
                <a16:creationId xmlns:a16="http://schemas.microsoft.com/office/drawing/2014/main" id="{51FE801B-3815-A436-F65B-CF075C46ED39}"/>
              </a:ext>
            </a:extLst>
          </p:cNvPr>
          <p:cNvSpPr/>
          <p:nvPr/>
        </p:nvSpPr>
        <p:spPr>
          <a:xfrm>
            <a:off x="7748876" y="3315891"/>
            <a:ext cx="405000" cy="405000"/>
          </a:xfrm>
          <a:prstGeom prst="flowChartConnector">
            <a:avLst/>
          </a:prstGeom>
          <a:solidFill>
            <a:srgbClr val="F2BC1B"/>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sv-SE" sz="1350" b="0" i="0" u="none" strike="noStrike" kern="1200" cap="none" spc="0" normalizeH="0" baseline="0" noProof="0">
              <a:ln>
                <a:noFill/>
              </a:ln>
              <a:solidFill>
                <a:prstClr val="white"/>
              </a:solidFill>
              <a:effectLst/>
              <a:uLnTx/>
              <a:uFillTx/>
              <a:latin typeface="Lato"/>
              <a:ea typeface="+mn-ea"/>
              <a:cs typeface="+mn-cs"/>
            </a:endParaRPr>
          </a:p>
        </p:txBody>
      </p:sp>
      <p:sp>
        <p:nvSpPr>
          <p:cNvPr id="23" name="TextBox 22">
            <a:extLst>
              <a:ext uri="{FF2B5EF4-FFF2-40B4-BE49-F238E27FC236}">
                <a16:creationId xmlns:a16="http://schemas.microsoft.com/office/drawing/2014/main" id="{523524BA-60A2-6315-5955-852384DFAE50}"/>
              </a:ext>
            </a:extLst>
          </p:cNvPr>
          <p:cNvSpPr txBox="1"/>
          <p:nvPr/>
        </p:nvSpPr>
        <p:spPr>
          <a:xfrm>
            <a:off x="7096767" y="2904522"/>
            <a:ext cx="1873894" cy="300082"/>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sv-SE" sz="13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MANUFACTURING</a:t>
            </a:r>
            <a:endParaRPr kumimoji="0" lang="sv-SE" sz="9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24" name="TextBox 23">
            <a:extLst>
              <a:ext uri="{FF2B5EF4-FFF2-40B4-BE49-F238E27FC236}">
                <a16:creationId xmlns:a16="http://schemas.microsoft.com/office/drawing/2014/main" id="{59162C62-89B1-EAD4-A5B0-8E39622B56B2}"/>
              </a:ext>
            </a:extLst>
          </p:cNvPr>
          <p:cNvSpPr txBox="1"/>
          <p:nvPr/>
        </p:nvSpPr>
        <p:spPr>
          <a:xfrm>
            <a:off x="10456449" y="2918870"/>
            <a:ext cx="1873894" cy="300082"/>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sv-SE" sz="13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USE</a:t>
            </a:r>
            <a:endParaRPr kumimoji="0" lang="sv-SE" sz="9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25" name="TextBox 24">
            <a:extLst>
              <a:ext uri="{FF2B5EF4-FFF2-40B4-BE49-F238E27FC236}">
                <a16:creationId xmlns:a16="http://schemas.microsoft.com/office/drawing/2014/main" id="{E434B888-8C75-487C-2789-D2EC90B21726}"/>
              </a:ext>
            </a:extLst>
          </p:cNvPr>
          <p:cNvSpPr txBox="1"/>
          <p:nvPr/>
        </p:nvSpPr>
        <p:spPr>
          <a:xfrm>
            <a:off x="9042599" y="2918870"/>
            <a:ext cx="1873894" cy="300082"/>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sv-SE" sz="13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SALES</a:t>
            </a:r>
            <a:endParaRPr kumimoji="0" lang="sv-SE" sz="9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26" name="Flowchart: Connector 25">
            <a:extLst>
              <a:ext uri="{FF2B5EF4-FFF2-40B4-BE49-F238E27FC236}">
                <a16:creationId xmlns:a16="http://schemas.microsoft.com/office/drawing/2014/main" id="{00D2A0CD-F648-9A6C-3096-46ACC4736A31}"/>
              </a:ext>
            </a:extLst>
          </p:cNvPr>
          <p:cNvSpPr/>
          <p:nvPr/>
        </p:nvSpPr>
        <p:spPr>
          <a:xfrm>
            <a:off x="10551034" y="4524387"/>
            <a:ext cx="405000" cy="405000"/>
          </a:xfrm>
          <a:prstGeom prst="flowChartConnector">
            <a:avLst/>
          </a:prstGeom>
          <a:solidFill>
            <a:srgbClr val="F2BC1B"/>
          </a:solidFill>
          <a:ln w="38100">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sv-SE" sz="1350" b="0" i="0" u="none" strike="noStrike" kern="1200" cap="none" spc="0" normalizeH="0" baseline="0" noProof="0">
              <a:ln>
                <a:noFill/>
              </a:ln>
              <a:solidFill>
                <a:prstClr val="white"/>
              </a:solidFill>
              <a:effectLst/>
              <a:uLnTx/>
              <a:uFillTx/>
              <a:latin typeface="Lato"/>
              <a:ea typeface="+mn-ea"/>
              <a:cs typeface="+mn-cs"/>
            </a:endParaRPr>
          </a:p>
        </p:txBody>
      </p:sp>
      <p:cxnSp>
        <p:nvCxnSpPr>
          <p:cNvPr id="28" name="Straight Arrow Connector 27">
            <a:extLst>
              <a:ext uri="{FF2B5EF4-FFF2-40B4-BE49-F238E27FC236}">
                <a16:creationId xmlns:a16="http://schemas.microsoft.com/office/drawing/2014/main" id="{B8ED331B-55FC-B1BB-565F-D1C5551933FA}"/>
              </a:ext>
            </a:extLst>
          </p:cNvPr>
          <p:cNvCxnSpPr>
            <a:cxnSpLocks/>
          </p:cNvCxnSpPr>
          <p:nvPr/>
        </p:nvCxnSpPr>
        <p:spPr>
          <a:xfrm>
            <a:off x="1627923" y="3531299"/>
            <a:ext cx="240674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5B77907-FF61-18E0-ED88-7921299606FC}"/>
              </a:ext>
            </a:extLst>
          </p:cNvPr>
          <p:cNvCxnSpPr>
            <a:cxnSpLocks/>
            <a:endCxn id="22" idx="2"/>
          </p:cNvCxnSpPr>
          <p:nvPr/>
        </p:nvCxnSpPr>
        <p:spPr>
          <a:xfrm>
            <a:off x="6300174" y="3518391"/>
            <a:ext cx="144870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EF08D3A-2D0E-DEA6-1AE7-3DB2643E8084}"/>
              </a:ext>
            </a:extLst>
          </p:cNvPr>
          <p:cNvCxnSpPr>
            <a:cxnSpLocks/>
          </p:cNvCxnSpPr>
          <p:nvPr/>
        </p:nvCxnSpPr>
        <p:spPr>
          <a:xfrm>
            <a:off x="8153876" y="3497674"/>
            <a:ext cx="90059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8EF871A-42B9-56C1-0231-E026DCFA7B29}"/>
              </a:ext>
            </a:extLst>
          </p:cNvPr>
          <p:cNvCxnSpPr>
            <a:cxnSpLocks/>
          </p:cNvCxnSpPr>
          <p:nvPr/>
        </p:nvCxnSpPr>
        <p:spPr>
          <a:xfrm>
            <a:off x="9555853" y="3490148"/>
            <a:ext cx="90059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4B06DA4-304A-88B5-8E9B-447ACC088E6D}"/>
              </a:ext>
            </a:extLst>
          </p:cNvPr>
          <p:cNvCxnSpPr>
            <a:cxnSpLocks/>
          </p:cNvCxnSpPr>
          <p:nvPr/>
        </p:nvCxnSpPr>
        <p:spPr>
          <a:xfrm>
            <a:off x="10732200" y="3686815"/>
            <a:ext cx="0" cy="729427"/>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DE59C5C-4089-95FB-216C-7B6E4CE91C7A}"/>
              </a:ext>
            </a:extLst>
          </p:cNvPr>
          <p:cNvSpPr txBox="1"/>
          <p:nvPr/>
        </p:nvSpPr>
        <p:spPr>
          <a:xfrm>
            <a:off x="10354632" y="5091605"/>
            <a:ext cx="1202804" cy="715581"/>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sv-SE" sz="13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DISPOSAL/</a:t>
            </a: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sv-SE" sz="13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RECYCLING/</a:t>
            </a: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sv-SE" sz="13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AFTER LIFE</a:t>
            </a:r>
            <a:endParaRPr kumimoji="0" lang="sv-SE" sz="9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cxnSp>
        <p:nvCxnSpPr>
          <p:cNvPr id="41" name="Straight Arrow Connector 40">
            <a:extLst>
              <a:ext uri="{FF2B5EF4-FFF2-40B4-BE49-F238E27FC236}">
                <a16:creationId xmlns:a16="http://schemas.microsoft.com/office/drawing/2014/main" id="{C836D28B-5B15-DC9C-9CDF-1817FAAB0182}"/>
              </a:ext>
            </a:extLst>
          </p:cNvPr>
          <p:cNvCxnSpPr>
            <a:cxnSpLocks/>
            <a:stCxn id="26" idx="2"/>
          </p:cNvCxnSpPr>
          <p:nvPr/>
        </p:nvCxnSpPr>
        <p:spPr>
          <a:xfrm flipH="1" flipV="1">
            <a:off x="9049275" y="4294315"/>
            <a:ext cx="1501759" cy="432572"/>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57A6D65F-8EBE-B0A4-6893-1D33DFFB1981}"/>
              </a:ext>
            </a:extLst>
          </p:cNvPr>
          <p:cNvSpPr/>
          <p:nvPr/>
        </p:nvSpPr>
        <p:spPr>
          <a:xfrm>
            <a:off x="6300174" y="1040524"/>
            <a:ext cx="2304000" cy="792000"/>
          </a:xfrm>
          <a:prstGeom prst="rect">
            <a:avLst/>
          </a:prstGeom>
          <a:ln w="57150">
            <a:solidFill>
              <a:srgbClr val="F2BC1B"/>
            </a:solidFill>
          </a:ln>
        </p:spPr>
        <p:style>
          <a:lnRef idx="2">
            <a:schemeClr val="accent6"/>
          </a:lnRef>
          <a:fillRef idx="1">
            <a:schemeClr val="lt1"/>
          </a:fillRef>
          <a:effectRef idx="0">
            <a:schemeClr val="accent6"/>
          </a:effectRef>
          <a:fontRef idx="minor">
            <a:schemeClr val="dk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err="1">
                <a:ln>
                  <a:noFill/>
                </a:ln>
                <a:solidFill>
                  <a:prstClr val="black"/>
                </a:solidFill>
                <a:effectLst/>
                <a:uLnTx/>
                <a:uFillTx/>
                <a:latin typeface="Calibri" panose="020F0502020204030204"/>
                <a:ea typeface="+mn-ea"/>
                <a:cs typeface="+mn-cs"/>
              </a:rPr>
              <a:t>Production</a:t>
            </a:r>
            <a:r>
              <a:rPr kumimoji="0" lang="sv-SE" sz="1400" b="0" i="0" u="none" strike="noStrike" kern="1200" cap="none" spc="0" normalizeH="0" baseline="0" noProof="0">
                <a:ln>
                  <a:noFill/>
                </a:ln>
                <a:solidFill>
                  <a:prstClr val="black"/>
                </a:solidFill>
                <a:effectLst/>
                <a:uLnTx/>
                <a:uFillTx/>
                <a:latin typeface="Calibri" panose="020F0502020204030204"/>
                <a:ea typeface="+mn-ea"/>
                <a:cs typeface="+mn-cs"/>
              </a:rPr>
              <a:t> system and </a:t>
            </a:r>
            <a:r>
              <a:rPr kumimoji="0" lang="sv-SE" sz="1400" b="0" i="0" u="none" strike="noStrike" kern="1200" cap="none" spc="0" normalizeH="0" baseline="0" noProof="0" err="1">
                <a:ln>
                  <a:noFill/>
                </a:ln>
                <a:solidFill>
                  <a:prstClr val="black"/>
                </a:solidFill>
                <a:effectLst/>
                <a:uLnTx/>
                <a:uFillTx/>
                <a:latin typeface="Calibri" panose="020F0502020204030204"/>
                <a:ea typeface="+mn-ea"/>
                <a:cs typeface="+mn-cs"/>
              </a:rPr>
              <a:t>industry</a:t>
            </a:r>
            <a:r>
              <a:rPr kumimoji="0" lang="sv-SE" sz="1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v-SE" sz="1400" b="0" i="0" u="none" strike="noStrike" kern="1200" cap="none" spc="0" normalizeH="0" baseline="0" noProof="0" err="1">
                <a:ln>
                  <a:noFill/>
                </a:ln>
                <a:solidFill>
                  <a:prstClr val="black"/>
                </a:solidFill>
                <a:effectLst/>
                <a:uLnTx/>
                <a:uFillTx/>
                <a:latin typeface="Calibri" panose="020F0502020204030204"/>
                <a:ea typeface="+mn-ea"/>
                <a:cs typeface="+mn-cs"/>
              </a:rPr>
              <a:t>structure</a:t>
            </a:r>
            <a:r>
              <a:rPr kumimoji="0" lang="sv-SE" sz="1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v-SE" sz="1400" b="0" i="0" u="none" strike="noStrike" kern="1200" cap="none" spc="0" normalizeH="0" baseline="0" noProof="0" err="1">
                <a:ln>
                  <a:noFill/>
                </a:ln>
                <a:solidFill>
                  <a:prstClr val="black"/>
                </a:solidFill>
                <a:effectLst/>
                <a:uLnTx/>
                <a:uFillTx/>
                <a:latin typeface="Calibri" panose="020F0502020204030204"/>
                <a:ea typeface="+mn-ea"/>
                <a:cs typeface="+mn-cs"/>
              </a:rPr>
              <a:t>e.g</a:t>
            </a:r>
            <a:r>
              <a:rPr kumimoji="0" lang="sv-SE" sz="1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v-SE" sz="1400" b="0" i="0" u="none" strike="noStrike" kern="1200" cap="none" spc="0" normalizeH="0" baseline="0" noProof="0" err="1">
                <a:ln>
                  <a:noFill/>
                </a:ln>
                <a:solidFill>
                  <a:prstClr val="black"/>
                </a:solidFill>
                <a:effectLst/>
                <a:uLnTx/>
                <a:uFillTx/>
                <a:latin typeface="Calibri" panose="020F0502020204030204"/>
                <a:ea typeface="+mn-ea"/>
                <a:cs typeface="+mn-cs"/>
              </a:rPr>
              <a:t>specialized</a:t>
            </a:r>
            <a:r>
              <a:rPr kumimoji="0" lang="sv-SE" sz="1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v-SE" sz="1400" b="0" i="0" u="none" strike="noStrike" kern="1200" cap="none" spc="0" normalizeH="0" baseline="0" noProof="0" err="1">
                <a:ln>
                  <a:noFill/>
                </a:ln>
                <a:solidFill>
                  <a:prstClr val="black"/>
                </a:solidFill>
                <a:effectLst/>
                <a:uLnTx/>
                <a:uFillTx/>
                <a:latin typeface="Calibri" panose="020F0502020204030204"/>
                <a:ea typeface="+mn-ea"/>
                <a:cs typeface="+mn-cs"/>
              </a:rPr>
              <a:t>suppliers</a:t>
            </a:r>
            <a:r>
              <a:rPr kumimoji="0" lang="sv-SE" sz="14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4430169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EEEE4"/>
        </a:solidFill>
        <a:effectLst/>
      </p:bgPr>
    </p:bg>
    <p:spTree>
      <p:nvGrpSpPr>
        <p:cNvPr id="1" name=""/>
        <p:cNvGrpSpPr/>
        <p:nvPr/>
      </p:nvGrpSpPr>
      <p:grpSpPr>
        <a:xfrm>
          <a:off x="0" y="0"/>
          <a:ext cx="0" cy="0"/>
          <a:chOff x="0" y="0"/>
          <a:chExt cx="0" cy="0"/>
        </a:xfrm>
      </p:grpSpPr>
      <p:cxnSp>
        <p:nvCxnSpPr>
          <p:cNvPr id="7" name="Rak koppling 6">
            <a:extLst>
              <a:ext uri="{FF2B5EF4-FFF2-40B4-BE49-F238E27FC236}">
                <a16:creationId xmlns:a16="http://schemas.microsoft.com/office/drawing/2014/main" id="{54B0BFFA-0B8B-C8A9-2793-F39C58EEAC8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D6C2552D-1892-706E-696A-52359E47AD63}"/>
              </a:ext>
            </a:extLst>
          </p:cNvPr>
          <p:cNvSpPr>
            <a:spLocks noGrp="1"/>
          </p:cNvSpPr>
          <p:nvPr>
            <p:ph type="title"/>
          </p:nvPr>
        </p:nvSpPr>
        <p:spPr/>
        <p:txBody>
          <a:bodyPr>
            <a:noAutofit/>
          </a:bodyPr>
          <a:lstStyle/>
          <a:p>
            <a:r>
              <a:rPr lang="sv-SE" sz="3600" dirty="0"/>
              <a:t>HUVUDBUDSKAP: Ingen enskild aktör och inget enskilt styrmedel kan på egen hand driva klimatomställningen.</a:t>
            </a:r>
          </a:p>
        </p:txBody>
      </p:sp>
      <p:sp>
        <p:nvSpPr>
          <p:cNvPr id="4" name="Content Placeholder 3">
            <a:extLst>
              <a:ext uri="{FF2B5EF4-FFF2-40B4-BE49-F238E27FC236}">
                <a16:creationId xmlns:a16="http://schemas.microsoft.com/office/drawing/2014/main" id="{2E181C48-EFE7-69B6-D562-90627C6A54E3}"/>
              </a:ext>
            </a:extLst>
          </p:cNvPr>
          <p:cNvSpPr>
            <a:spLocks noGrp="1"/>
          </p:cNvSpPr>
          <p:nvPr>
            <p:ph sz="half" idx="1"/>
          </p:nvPr>
        </p:nvSpPr>
        <p:spPr>
          <a:xfrm>
            <a:off x="253567" y="1825625"/>
            <a:ext cx="5519270" cy="4919948"/>
          </a:xfrm>
        </p:spPr>
        <p:txBody>
          <a:bodyPr>
            <a:normAutofit fontScale="40000" lnSpcReduction="20000"/>
          </a:bodyPr>
          <a:lstStyle/>
          <a:p>
            <a:pPr marL="0" indent="0">
              <a:lnSpc>
                <a:spcPct val="120000"/>
              </a:lnSpc>
              <a:buNone/>
            </a:pPr>
            <a:r>
              <a:rPr lang="sv-SE" sz="5000" b="1" dirty="0"/>
              <a:t>EU Politik:</a:t>
            </a:r>
            <a:r>
              <a:rPr lang="sv-SE" sz="5000" dirty="0"/>
              <a:t> Viktigt att ambitionshöjningen EU ETS inte försvagas.</a:t>
            </a:r>
          </a:p>
          <a:p>
            <a:pPr marL="0" indent="0">
              <a:lnSpc>
                <a:spcPct val="120000"/>
              </a:lnSpc>
              <a:buNone/>
            </a:pPr>
            <a:r>
              <a:rPr lang="sv-SE" sz="5000" b="1" dirty="0"/>
              <a:t>Effektivare tillståndsprocesser: </a:t>
            </a:r>
            <a:r>
              <a:rPr lang="sv-SE" sz="5000" dirty="0"/>
              <a:t>Mer förutsägbar, kunskapsbaserad, tillitsbaserad och långsiktig tillämpning av lagstiftningen. Skapas genom att se till att myndigheterna har tillräcklig kompetens och tillräckliga resurser, mm.</a:t>
            </a:r>
          </a:p>
          <a:p>
            <a:pPr marL="0" indent="0">
              <a:lnSpc>
                <a:spcPct val="120000"/>
              </a:lnSpc>
              <a:buNone/>
            </a:pPr>
            <a:r>
              <a:rPr lang="sv-SE" sz="5000" b="1" dirty="0"/>
              <a:t>Standarder, samordning och marknadsskapande:</a:t>
            </a:r>
            <a:r>
              <a:rPr lang="sv-SE" sz="5000" dirty="0"/>
              <a:t> Upphandlingskrav lyfts fram som viktiga för att säkra en framtida marknad för fossilfritt stål.</a:t>
            </a:r>
          </a:p>
          <a:p>
            <a:pPr marL="0" indent="0">
              <a:lnSpc>
                <a:spcPct val="120000"/>
              </a:lnSpc>
              <a:buNone/>
            </a:pPr>
            <a:r>
              <a:rPr lang="sv-SE" sz="5000" b="1" dirty="0"/>
              <a:t>Styrmedel för transformativ förändring: </a:t>
            </a:r>
            <a:r>
              <a:rPr lang="sv-SE" sz="5000" dirty="0"/>
              <a:t>Det finns ett behov av strategisk planering av el- och transportsystemen som svarar upp mot industrins omställningstakt.</a:t>
            </a:r>
          </a:p>
          <a:p>
            <a:endParaRPr lang="sv-SE" sz="2400" dirty="0"/>
          </a:p>
          <a:p>
            <a:endParaRPr lang="sv-SE" sz="2400" dirty="0"/>
          </a:p>
        </p:txBody>
      </p:sp>
      <p:sp>
        <p:nvSpPr>
          <p:cNvPr id="5" name="Content Placeholder 4">
            <a:extLst>
              <a:ext uri="{FF2B5EF4-FFF2-40B4-BE49-F238E27FC236}">
                <a16:creationId xmlns:a16="http://schemas.microsoft.com/office/drawing/2014/main" id="{C384FA43-3CA5-B364-FDAE-188B7FDBF930}"/>
              </a:ext>
            </a:extLst>
          </p:cNvPr>
          <p:cNvSpPr>
            <a:spLocks noGrp="1"/>
          </p:cNvSpPr>
          <p:nvPr>
            <p:ph sz="half" idx="2"/>
          </p:nvPr>
        </p:nvSpPr>
        <p:spPr>
          <a:xfrm>
            <a:off x="5993176" y="1825624"/>
            <a:ext cx="6088896" cy="4919949"/>
          </a:xfrm>
        </p:spPr>
        <p:txBody>
          <a:bodyPr>
            <a:noAutofit/>
          </a:bodyPr>
          <a:lstStyle/>
          <a:p>
            <a:pPr marL="0" indent="0">
              <a:buNone/>
            </a:pPr>
            <a:r>
              <a:rPr lang="sv-SE" sz="2000" b="1" dirty="0" err="1"/>
              <a:t>Direktionalitet</a:t>
            </a:r>
            <a:r>
              <a:rPr lang="sv-SE" sz="2000" b="1" dirty="0"/>
              <a:t>: </a:t>
            </a:r>
            <a:r>
              <a:rPr lang="sv-SE" sz="2000" dirty="0"/>
              <a:t>Nödvändigt att de inblandade aktörerna – industrin och myndigheterna – har en gemensam överordnad målbild och att det finns ett brett samförstånd om riktning och takt. Detta finns idag genom </a:t>
            </a:r>
            <a:r>
              <a:rPr lang="sv-SE" sz="2000" dirty="0">
                <a:solidFill>
                  <a:srgbClr val="F18968"/>
                </a:solidFill>
              </a:rPr>
              <a:t>Sveriges klimatmål och klimatpolitiska ramverk</a:t>
            </a:r>
            <a:r>
              <a:rPr lang="sv-SE" sz="2000" dirty="0"/>
              <a:t>. Det är därför viktigt att politiken även i fortsättningen styr i enlighet med ramverket.</a:t>
            </a:r>
          </a:p>
          <a:p>
            <a:pPr marL="0" indent="0">
              <a:lnSpc>
                <a:spcPct val="100000"/>
              </a:lnSpc>
              <a:buNone/>
            </a:pPr>
            <a:r>
              <a:rPr lang="sv-SE" sz="2000" b="1" dirty="0"/>
              <a:t>Strukturomvandlingspolitik: </a:t>
            </a:r>
            <a:r>
              <a:rPr lang="sv-SE" sz="2000" dirty="0"/>
              <a:t>För att få till en hållbar omställning krävs att hänsyn tas till de </a:t>
            </a:r>
            <a:r>
              <a:rPr lang="sv-SE" sz="2000" dirty="0">
                <a:solidFill>
                  <a:srgbClr val="F18968"/>
                </a:solidFill>
              </a:rPr>
              <a:t>socioekonomiska och fördelningspolitiska utmaningar </a:t>
            </a:r>
            <a:r>
              <a:rPr lang="sv-SE" sz="2000" dirty="0"/>
              <a:t>som utfasningen av den fossila ekonomin medför. Behov av lokal värdedelning i samband med etableringen av ny elproduktion, samt national riskdelning vad gäller kommunernas investeringar. Industripolitiken behöver kompletteras med reformer inom regionalpolitiken, fördelningspolitiken och utbildningspolitiken.</a:t>
            </a:r>
          </a:p>
        </p:txBody>
      </p:sp>
    </p:spTree>
    <p:extLst>
      <p:ext uri="{BB962C8B-B14F-4D97-AF65-F5344CB8AC3E}">
        <p14:creationId xmlns:p14="http://schemas.microsoft.com/office/powerpoint/2010/main" val="23469645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EEEE4"/>
        </a:solidFill>
        <a:effectLst/>
      </p:bgPr>
    </p:bg>
    <p:spTree>
      <p:nvGrpSpPr>
        <p:cNvPr id="1" name=""/>
        <p:cNvGrpSpPr/>
        <p:nvPr/>
      </p:nvGrpSpPr>
      <p:grpSpPr>
        <a:xfrm>
          <a:off x="0" y="0"/>
          <a:ext cx="0" cy="0"/>
          <a:chOff x="0" y="0"/>
          <a:chExt cx="0" cy="0"/>
        </a:xfrm>
      </p:grpSpPr>
      <p:cxnSp>
        <p:nvCxnSpPr>
          <p:cNvPr id="3" name="Rak koppling 2">
            <a:extLst>
              <a:ext uri="{FF2B5EF4-FFF2-40B4-BE49-F238E27FC236}">
                <a16:creationId xmlns:a16="http://schemas.microsoft.com/office/drawing/2014/main" id="{FCEF1445-4AB5-21A5-33B8-D8E8FE6ABF0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13" name="Content Placeholder 12" descr="A snowy mountain with smoke coming out of it&#10;&#10;Description automatically generated">
            <a:extLst>
              <a:ext uri="{FF2B5EF4-FFF2-40B4-BE49-F238E27FC236}">
                <a16:creationId xmlns:a16="http://schemas.microsoft.com/office/drawing/2014/main" id="{17BCBA24-3C4E-5AF9-3843-9CC41D8AD54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24107" y="287780"/>
            <a:ext cx="4443835" cy="6282440"/>
          </a:xfrm>
        </p:spPr>
      </p:pic>
      <p:sp>
        <p:nvSpPr>
          <p:cNvPr id="11" name="Content Placeholder 10">
            <a:extLst>
              <a:ext uri="{FF2B5EF4-FFF2-40B4-BE49-F238E27FC236}">
                <a16:creationId xmlns:a16="http://schemas.microsoft.com/office/drawing/2014/main" id="{CD547A11-E7FF-E752-38D1-B479C88EF609}"/>
              </a:ext>
            </a:extLst>
          </p:cNvPr>
          <p:cNvSpPr>
            <a:spLocks noGrp="1"/>
          </p:cNvSpPr>
          <p:nvPr>
            <p:ph sz="half" idx="2"/>
          </p:nvPr>
        </p:nvSpPr>
        <p:spPr>
          <a:xfrm>
            <a:off x="5421746" y="1825625"/>
            <a:ext cx="5735782" cy="4351338"/>
          </a:xfrm>
        </p:spPr>
        <p:txBody>
          <a:bodyPr>
            <a:normAutofit fontScale="92500" lnSpcReduction="10000"/>
          </a:bodyPr>
          <a:lstStyle/>
          <a:p>
            <a:pPr marL="0" indent="0">
              <a:buNone/>
            </a:pPr>
            <a:r>
              <a:rPr lang="sv-SE" sz="2600" dirty="0"/>
              <a:t>Rapporten kommer i början av september. Följ oss på LinkedIn för att få notis.</a:t>
            </a:r>
          </a:p>
          <a:p>
            <a:pPr marL="0" indent="0">
              <a:buNone/>
            </a:pPr>
            <a:endParaRPr lang="sv-SE" dirty="0"/>
          </a:p>
          <a:p>
            <a:pPr marL="0" indent="0">
              <a:lnSpc>
                <a:spcPct val="110000"/>
              </a:lnSpc>
              <a:spcBef>
                <a:spcPts val="600"/>
              </a:spcBef>
              <a:buNone/>
            </a:pPr>
            <a:r>
              <a:rPr lang="sv-SE" sz="2400" dirty="0"/>
              <a:t>Anna Krook-Riekkola, Luleå tekniska universitet</a:t>
            </a:r>
          </a:p>
          <a:p>
            <a:pPr marL="0" indent="0">
              <a:lnSpc>
                <a:spcPct val="110000"/>
              </a:lnSpc>
              <a:spcBef>
                <a:spcPts val="600"/>
              </a:spcBef>
              <a:buNone/>
            </a:pPr>
            <a:r>
              <a:rPr lang="sv-SE" sz="2400" dirty="0"/>
              <a:t>Patrik Söderholm, Luleå tekniska universitet</a:t>
            </a:r>
          </a:p>
          <a:p>
            <a:pPr marL="0" indent="0">
              <a:lnSpc>
                <a:spcPct val="110000"/>
              </a:lnSpc>
              <a:spcBef>
                <a:spcPts val="600"/>
              </a:spcBef>
              <a:buNone/>
            </a:pPr>
            <a:r>
              <a:rPr lang="sv-SE" sz="2400" dirty="0"/>
              <a:t>Lars Zetterberg, IVL</a:t>
            </a:r>
          </a:p>
          <a:p>
            <a:pPr marL="0" indent="0">
              <a:lnSpc>
                <a:spcPct val="110000"/>
              </a:lnSpc>
              <a:spcBef>
                <a:spcPts val="600"/>
              </a:spcBef>
              <a:buNone/>
            </a:pPr>
            <a:r>
              <a:rPr lang="sv-SE" sz="2400" dirty="0"/>
              <a:t>Johan Rootzén, IVL</a:t>
            </a:r>
          </a:p>
          <a:p>
            <a:pPr marL="0" indent="0">
              <a:lnSpc>
                <a:spcPct val="110000"/>
              </a:lnSpc>
              <a:spcBef>
                <a:spcPts val="600"/>
              </a:spcBef>
              <a:buNone/>
            </a:pPr>
            <a:r>
              <a:rPr lang="sv-SE" sz="2400" dirty="0"/>
              <a:t>Kersti Karltorp, Göteborg kommun</a:t>
            </a:r>
          </a:p>
          <a:p>
            <a:pPr marL="0" indent="0">
              <a:lnSpc>
                <a:spcPct val="110000"/>
              </a:lnSpc>
              <a:spcBef>
                <a:spcPts val="600"/>
              </a:spcBef>
              <a:buNone/>
            </a:pPr>
            <a:r>
              <a:rPr lang="sv-SE" sz="2400" dirty="0"/>
              <a:t>Filip Johnsson, Chalmers tekniska högskola</a:t>
            </a:r>
          </a:p>
          <a:p>
            <a:pPr marL="0" indent="0">
              <a:buNone/>
            </a:pPr>
            <a:r>
              <a:rPr lang="sv-SE" dirty="0"/>
              <a:t> </a:t>
            </a:r>
          </a:p>
        </p:txBody>
      </p:sp>
    </p:spTree>
    <p:extLst>
      <p:ext uri="{BB962C8B-B14F-4D97-AF65-F5344CB8AC3E}">
        <p14:creationId xmlns:p14="http://schemas.microsoft.com/office/powerpoint/2010/main" val="1165520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ak koppling 4">
            <a:extLst>
              <a:ext uri="{FF2B5EF4-FFF2-40B4-BE49-F238E27FC236}">
                <a16:creationId xmlns:a16="http://schemas.microsoft.com/office/drawing/2014/main" id="{6E0BF4DB-821C-4EC3-D995-B33A00BDE95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Underrubrik 1">
            <a:extLst>
              <a:ext uri="{FF2B5EF4-FFF2-40B4-BE49-F238E27FC236}">
                <a16:creationId xmlns:a16="http://schemas.microsoft.com/office/drawing/2014/main" id="{49505432-D8AB-0935-9CA6-5F025F4D8DB7}"/>
              </a:ext>
            </a:extLst>
          </p:cNvPr>
          <p:cNvSpPr>
            <a:spLocks noGrp="1"/>
          </p:cNvSpPr>
          <p:nvPr>
            <p:ph type="subTitle" idx="10"/>
          </p:nvPr>
        </p:nvSpPr>
        <p:spPr/>
        <p:txBody>
          <a:bodyPr/>
          <a:lstStyle/>
          <a:p>
            <a:endParaRPr lang="sv-SE"/>
          </a:p>
        </p:txBody>
      </p:sp>
      <p:pic>
        <p:nvPicPr>
          <p:cNvPr id="4" name="Bildobjekt 3">
            <a:extLst>
              <a:ext uri="{FF2B5EF4-FFF2-40B4-BE49-F238E27FC236}">
                <a16:creationId xmlns:a16="http://schemas.microsoft.com/office/drawing/2014/main" id="{3CB1572C-1F04-C9EE-F407-723D1A95666E}"/>
              </a:ext>
            </a:extLst>
          </p:cNvPr>
          <p:cNvPicPr>
            <a:picLocks noChangeAspect="1"/>
          </p:cNvPicPr>
          <p:nvPr/>
        </p:nvPicPr>
        <p:blipFill>
          <a:blip r:embed="rId2"/>
          <a:stretch>
            <a:fillRect/>
          </a:stretch>
        </p:blipFill>
        <p:spPr>
          <a:xfrm>
            <a:off x="0" y="14001"/>
            <a:ext cx="12192000" cy="6829998"/>
          </a:xfrm>
          <a:prstGeom prst="rect">
            <a:avLst/>
          </a:prstGeom>
        </p:spPr>
      </p:pic>
    </p:spTree>
    <p:extLst>
      <p:ext uri="{BB962C8B-B14F-4D97-AF65-F5344CB8AC3E}">
        <p14:creationId xmlns:p14="http://schemas.microsoft.com/office/powerpoint/2010/main" val="3071087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Rak koppling 2">
            <a:extLst>
              <a:ext uri="{FF2B5EF4-FFF2-40B4-BE49-F238E27FC236}">
                <a16:creationId xmlns:a16="http://schemas.microsoft.com/office/drawing/2014/main" id="{CCBE2167-1859-0688-95D8-C6A6BC1D2CA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99425364-D8BA-F326-CE5C-0C7FBDCAE463}"/>
              </a:ext>
            </a:extLst>
          </p:cNvPr>
          <p:cNvSpPr>
            <a:spLocks noGrp="1"/>
          </p:cNvSpPr>
          <p:nvPr>
            <p:ph type="title"/>
          </p:nvPr>
        </p:nvSpPr>
        <p:spPr/>
        <p:txBody>
          <a:bodyPr>
            <a:normAutofit/>
          </a:bodyPr>
          <a:lstStyle/>
          <a:p>
            <a:r>
              <a:rPr lang="sv-SE"/>
              <a:t>Tips!</a:t>
            </a:r>
          </a:p>
        </p:txBody>
      </p:sp>
      <p:sp>
        <p:nvSpPr>
          <p:cNvPr id="10" name="Platshållare för text 9">
            <a:extLst>
              <a:ext uri="{FF2B5EF4-FFF2-40B4-BE49-F238E27FC236}">
                <a16:creationId xmlns:a16="http://schemas.microsoft.com/office/drawing/2014/main" id="{FCD9554C-B2E8-7F8E-0CC4-14279B4892D0}"/>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8551620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Rak koppling 11">
            <a:extLst>
              <a:ext uri="{FF2B5EF4-FFF2-40B4-BE49-F238E27FC236}">
                <a16:creationId xmlns:a16="http://schemas.microsoft.com/office/drawing/2014/main" id="{58252788-D045-BA61-DB90-050EA9A334F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99425364-D8BA-F326-CE5C-0C7FBDCAE463}"/>
              </a:ext>
            </a:extLst>
          </p:cNvPr>
          <p:cNvSpPr>
            <a:spLocks noGrp="1"/>
          </p:cNvSpPr>
          <p:nvPr>
            <p:ph type="title"/>
          </p:nvPr>
        </p:nvSpPr>
        <p:spPr/>
        <p:txBody>
          <a:bodyPr>
            <a:normAutofit fontScale="90000"/>
          </a:bodyPr>
          <a:lstStyle/>
          <a:p>
            <a:br>
              <a:rPr lang="sv-SE"/>
            </a:br>
            <a:br>
              <a:rPr lang="sv-SE"/>
            </a:br>
            <a:br>
              <a:rPr lang="sv-SE"/>
            </a:br>
            <a:br>
              <a:rPr lang="sv-SE"/>
            </a:br>
            <a:endParaRPr lang="sv-SE"/>
          </a:p>
        </p:txBody>
      </p:sp>
      <p:sp>
        <p:nvSpPr>
          <p:cNvPr id="5" name="Platshållare för innehåll 4">
            <a:extLst>
              <a:ext uri="{FF2B5EF4-FFF2-40B4-BE49-F238E27FC236}">
                <a16:creationId xmlns:a16="http://schemas.microsoft.com/office/drawing/2014/main" id="{75DDFF40-0011-41CE-6D08-982C9FA7A0F4}"/>
              </a:ext>
            </a:extLst>
          </p:cNvPr>
          <p:cNvSpPr>
            <a:spLocks noGrp="1"/>
          </p:cNvSpPr>
          <p:nvPr>
            <p:ph idx="1"/>
          </p:nvPr>
        </p:nvSpPr>
        <p:spPr/>
        <p:txBody>
          <a:bodyPr/>
          <a:lstStyle/>
          <a:p>
            <a:endParaRPr lang="sv-SE"/>
          </a:p>
        </p:txBody>
      </p:sp>
      <p:sp>
        <p:nvSpPr>
          <p:cNvPr id="8" name="Underrubrik 7">
            <a:extLst>
              <a:ext uri="{FF2B5EF4-FFF2-40B4-BE49-F238E27FC236}">
                <a16:creationId xmlns:a16="http://schemas.microsoft.com/office/drawing/2014/main" id="{F6CCC58C-12E2-5468-D4FB-A700CC831772}"/>
              </a:ext>
            </a:extLst>
          </p:cNvPr>
          <p:cNvSpPr>
            <a:spLocks noGrp="1"/>
          </p:cNvSpPr>
          <p:nvPr>
            <p:ph type="subTitle" idx="10"/>
          </p:nvPr>
        </p:nvSpPr>
        <p:spPr/>
        <p:txBody>
          <a:bodyPr/>
          <a:lstStyle/>
          <a:p>
            <a:endParaRPr lang="sv-SE"/>
          </a:p>
        </p:txBody>
      </p:sp>
      <p:sp>
        <p:nvSpPr>
          <p:cNvPr id="9" name="Platshållare för innehåll 8">
            <a:extLst>
              <a:ext uri="{FF2B5EF4-FFF2-40B4-BE49-F238E27FC236}">
                <a16:creationId xmlns:a16="http://schemas.microsoft.com/office/drawing/2014/main" id="{10538399-DAF7-250A-15D1-746A4DC780D6}"/>
              </a:ext>
            </a:extLst>
          </p:cNvPr>
          <p:cNvSpPr>
            <a:spLocks noGrp="1"/>
          </p:cNvSpPr>
          <p:nvPr>
            <p:ph idx="11"/>
          </p:nvPr>
        </p:nvSpPr>
        <p:spPr/>
        <p:txBody>
          <a:bodyPr/>
          <a:lstStyle/>
          <a:p>
            <a:endParaRPr lang="sv-SE"/>
          </a:p>
        </p:txBody>
      </p:sp>
      <p:sp>
        <p:nvSpPr>
          <p:cNvPr id="6" name="textruta 5">
            <a:extLst>
              <a:ext uri="{FF2B5EF4-FFF2-40B4-BE49-F238E27FC236}">
                <a16:creationId xmlns:a16="http://schemas.microsoft.com/office/drawing/2014/main" id="{603BED75-3C41-0EC5-9031-8F5F25D424CA}"/>
              </a:ext>
            </a:extLst>
          </p:cNvPr>
          <p:cNvSpPr txBox="1"/>
          <p:nvPr/>
        </p:nvSpPr>
        <p:spPr>
          <a:xfrm>
            <a:off x="3676650" y="2482362"/>
            <a:ext cx="4428391" cy="7386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4800" spc="200" err="1">
                <a:latin typeface="Franklin Gothic Demi Cond"/>
                <a:cs typeface="Arial" panose="020B0604020202020204" pitchFamily="34" charset="0"/>
              </a:rPr>
              <a:t>Börja</a:t>
            </a:r>
            <a:r>
              <a:rPr lang="en-US" sz="4800" spc="200">
                <a:latin typeface="Franklin Gothic Demi Cond"/>
                <a:cs typeface="Arial" panose="020B0604020202020204" pitchFamily="34" charset="0"/>
              </a:rPr>
              <a:t> </a:t>
            </a:r>
            <a:r>
              <a:rPr lang="en-US" sz="4800" spc="200" err="1">
                <a:latin typeface="Franklin Gothic Demi Cond"/>
                <a:cs typeface="Arial" panose="020B0604020202020204" pitchFamily="34" charset="0"/>
              </a:rPr>
              <a:t>i</a:t>
            </a:r>
            <a:r>
              <a:rPr lang="en-US" sz="4800" spc="200">
                <a:latin typeface="Franklin Gothic Demi Cond"/>
                <a:cs typeface="Arial" panose="020B0604020202020204" pitchFamily="34" charset="0"/>
              </a:rPr>
              <a:t> god </a:t>
            </a:r>
            <a:r>
              <a:rPr lang="en-US" sz="4800" spc="200" err="1">
                <a:latin typeface="Franklin Gothic Demi Cond"/>
                <a:cs typeface="Arial" panose="020B0604020202020204" pitchFamily="34" charset="0"/>
              </a:rPr>
              <a:t>tid</a:t>
            </a:r>
            <a:r>
              <a:rPr lang="en-US" sz="4800" spc="200">
                <a:latin typeface="Franklin Gothic Demi Cond"/>
                <a:cs typeface="Arial" panose="020B0604020202020204" pitchFamily="34" charset="0"/>
              </a:rPr>
              <a:t>!</a:t>
            </a:r>
            <a:endParaRPr lang="en-US"/>
          </a:p>
        </p:txBody>
      </p:sp>
      <p:sp>
        <p:nvSpPr>
          <p:cNvPr id="7" name="textruta 6">
            <a:extLst>
              <a:ext uri="{FF2B5EF4-FFF2-40B4-BE49-F238E27FC236}">
                <a16:creationId xmlns:a16="http://schemas.microsoft.com/office/drawing/2014/main" id="{415308EF-387B-B37A-D34B-D76019B33177}"/>
              </a:ext>
            </a:extLst>
          </p:cNvPr>
          <p:cNvSpPr txBox="1"/>
          <p:nvPr/>
        </p:nvSpPr>
        <p:spPr>
          <a:xfrm>
            <a:off x="2628900" y="3903785"/>
            <a:ext cx="7154007" cy="11079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sv-SE" sz="2400" cap="all" spc="100" dirty="0">
                <a:latin typeface="Arial"/>
                <a:cs typeface="Arial"/>
              </a:rPr>
              <a:t>Läs utlysningen, kontakta potentiella parter, Ladda ner mallar och börja skriv Nu.</a:t>
            </a:r>
          </a:p>
        </p:txBody>
      </p:sp>
    </p:spTree>
    <p:extLst>
      <p:ext uri="{BB962C8B-B14F-4D97-AF65-F5344CB8AC3E}">
        <p14:creationId xmlns:p14="http://schemas.microsoft.com/office/powerpoint/2010/main" val="35474710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Rak koppling 11">
            <a:extLst>
              <a:ext uri="{FF2B5EF4-FFF2-40B4-BE49-F238E27FC236}">
                <a16:creationId xmlns:a16="http://schemas.microsoft.com/office/drawing/2014/main" id="{65AEE6A2-795A-0279-34D2-D1552CF408E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99425364-D8BA-F326-CE5C-0C7FBDCAE463}"/>
              </a:ext>
            </a:extLst>
          </p:cNvPr>
          <p:cNvSpPr>
            <a:spLocks noGrp="1"/>
          </p:cNvSpPr>
          <p:nvPr>
            <p:ph type="title"/>
          </p:nvPr>
        </p:nvSpPr>
        <p:spPr/>
        <p:txBody>
          <a:bodyPr>
            <a:normAutofit fontScale="90000"/>
          </a:bodyPr>
          <a:lstStyle/>
          <a:p>
            <a:br>
              <a:rPr lang="sv-SE"/>
            </a:br>
            <a:br>
              <a:rPr lang="sv-SE"/>
            </a:br>
            <a:br>
              <a:rPr lang="sv-SE"/>
            </a:br>
            <a:br>
              <a:rPr lang="sv-SE"/>
            </a:br>
            <a:endParaRPr lang="sv-SE"/>
          </a:p>
        </p:txBody>
      </p:sp>
      <p:sp>
        <p:nvSpPr>
          <p:cNvPr id="5" name="Platshållare för innehåll 4">
            <a:extLst>
              <a:ext uri="{FF2B5EF4-FFF2-40B4-BE49-F238E27FC236}">
                <a16:creationId xmlns:a16="http://schemas.microsoft.com/office/drawing/2014/main" id="{A75FD31A-B691-8D34-DA78-16B0AD61C05E}"/>
              </a:ext>
            </a:extLst>
          </p:cNvPr>
          <p:cNvSpPr>
            <a:spLocks noGrp="1"/>
          </p:cNvSpPr>
          <p:nvPr>
            <p:ph idx="1"/>
          </p:nvPr>
        </p:nvSpPr>
        <p:spPr/>
        <p:txBody>
          <a:bodyPr/>
          <a:lstStyle/>
          <a:p>
            <a:endParaRPr lang="sv-SE"/>
          </a:p>
        </p:txBody>
      </p:sp>
      <p:sp>
        <p:nvSpPr>
          <p:cNvPr id="8" name="Underrubrik 7">
            <a:extLst>
              <a:ext uri="{FF2B5EF4-FFF2-40B4-BE49-F238E27FC236}">
                <a16:creationId xmlns:a16="http://schemas.microsoft.com/office/drawing/2014/main" id="{5CFFB4A6-E468-6841-1A1B-AAC99D849468}"/>
              </a:ext>
            </a:extLst>
          </p:cNvPr>
          <p:cNvSpPr>
            <a:spLocks noGrp="1"/>
          </p:cNvSpPr>
          <p:nvPr>
            <p:ph type="subTitle" idx="10"/>
          </p:nvPr>
        </p:nvSpPr>
        <p:spPr/>
        <p:txBody>
          <a:bodyPr/>
          <a:lstStyle/>
          <a:p>
            <a:endParaRPr lang="sv-SE"/>
          </a:p>
        </p:txBody>
      </p:sp>
      <p:sp>
        <p:nvSpPr>
          <p:cNvPr id="9" name="Platshållare för innehåll 8">
            <a:extLst>
              <a:ext uri="{FF2B5EF4-FFF2-40B4-BE49-F238E27FC236}">
                <a16:creationId xmlns:a16="http://schemas.microsoft.com/office/drawing/2014/main" id="{70A693AA-7074-8AEC-1451-9AEF3E82A3BA}"/>
              </a:ext>
            </a:extLst>
          </p:cNvPr>
          <p:cNvSpPr>
            <a:spLocks noGrp="1"/>
          </p:cNvSpPr>
          <p:nvPr>
            <p:ph idx="11"/>
          </p:nvPr>
        </p:nvSpPr>
        <p:spPr/>
        <p:txBody>
          <a:bodyPr/>
          <a:lstStyle/>
          <a:p>
            <a:endParaRPr lang="sv-SE"/>
          </a:p>
        </p:txBody>
      </p:sp>
      <p:sp>
        <p:nvSpPr>
          <p:cNvPr id="6" name="textruta 5">
            <a:extLst>
              <a:ext uri="{FF2B5EF4-FFF2-40B4-BE49-F238E27FC236}">
                <a16:creationId xmlns:a16="http://schemas.microsoft.com/office/drawing/2014/main" id="{603BED75-3C41-0EC5-9031-8F5F25D424CA}"/>
              </a:ext>
            </a:extLst>
          </p:cNvPr>
          <p:cNvSpPr txBox="1"/>
          <p:nvPr/>
        </p:nvSpPr>
        <p:spPr>
          <a:xfrm>
            <a:off x="226541" y="2431074"/>
            <a:ext cx="10970462" cy="7386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4800" cap="all" spc="200" err="1">
                <a:ea typeface="+mn-lt"/>
                <a:cs typeface="+mn-lt"/>
              </a:rPr>
              <a:t>Läs</a:t>
            </a:r>
            <a:r>
              <a:rPr lang="en-US" sz="4800" cap="all" spc="200">
                <a:ea typeface="+mn-lt"/>
                <a:cs typeface="+mn-lt"/>
              </a:rPr>
              <a:t> </a:t>
            </a:r>
            <a:r>
              <a:rPr lang="en-US" sz="4800" cap="all" spc="200" err="1">
                <a:ea typeface="+mn-lt"/>
                <a:cs typeface="+mn-lt"/>
              </a:rPr>
              <a:t>utlysningstexten</a:t>
            </a:r>
            <a:r>
              <a:rPr lang="en-US" sz="4800" cap="all" spc="200">
                <a:ea typeface="+mn-lt"/>
                <a:cs typeface="+mn-lt"/>
              </a:rPr>
              <a:t> </a:t>
            </a:r>
            <a:r>
              <a:rPr lang="en-US" sz="4800" cap="all" spc="200" err="1">
                <a:ea typeface="+mn-lt"/>
                <a:cs typeface="+mn-lt"/>
              </a:rPr>
              <a:t>noga</a:t>
            </a:r>
            <a:r>
              <a:rPr lang="en-US" sz="4800" spc="200">
                <a:latin typeface="Franklin Gothic Demi Cond"/>
                <a:cs typeface="Arial"/>
              </a:rPr>
              <a:t>!</a:t>
            </a:r>
            <a:endParaRPr lang="en-US">
              <a:cs typeface="Arial"/>
            </a:endParaRPr>
          </a:p>
        </p:txBody>
      </p:sp>
      <p:sp>
        <p:nvSpPr>
          <p:cNvPr id="7" name="textruta 6">
            <a:extLst>
              <a:ext uri="{FF2B5EF4-FFF2-40B4-BE49-F238E27FC236}">
                <a16:creationId xmlns:a16="http://schemas.microsoft.com/office/drawing/2014/main" id="{415308EF-387B-B37A-D34B-D76019B33177}"/>
              </a:ext>
            </a:extLst>
          </p:cNvPr>
          <p:cNvSpPr txBox="1"/>
          <p:nvPr/>
        </p:nvSpPr>
        <p:spPr>
          <a:xfrm>
            <a:off x="2628900" y="3903785"/>
            <a:ext cx="7154007" cy="7386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sv-SE" sz="2400" cap="all" spc="100" dirty="0">
                <a:latin typeface="Arial"/>
                <a:cs typeface="Arial"/>
              </a:rPr>
              <a:t>Svaren finns där</a:t>
            </a:r>
          </a:p>
          <a:p>
            <a:pPr algn="ctr"/>
            <a:endParaRPr lang="sv-SE" sz="2400" cap="all" spc="100" dirty="0">
              <a:latin typeface="Arial"/>
              <a:cs typeface="Arial"/>
            </a:endParaRPr>
          </a:p>
        </p:txBody>
      </p:sp>
    </p:spTree>
    <p:extLst>
      <p:ext uri="{BB962C8B-B14F-4D97-AF65-F5344CB8AC3E}">
        <p14:creationId xmlns:p14="http://schemas.microsoft.com/office/powerpoint/2010/main" val="35761091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Rak koppling 11">
            <a:extLst>
              <a:ext uri="{FF2B5EF4-FFF2-40B4-BE49-F238E27FC236}">
                <a16:creationId xmlns:a16="http://schemas.microsoft.com/office/drawing/2014/main" id="{33FBA1B4-AD7E-FDAF-2638-4F96CB585F5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99425364-D8BA-F326-CE5C-0C7FBDCAE463}"/>
              </a:ext>
            </a:extLst>
          </p:cNvPr>
          <p:cNvSpPr>
            <a:spLocks noGrp="1"/>
          </p:cNvSpPr>
          <p:nvPr>
            <p:ph type="title"/>
          </p:nvPr>
        </p:nvSpPr>
        <p:spPr/>
        <p:txBody>
          <a:bodyPr>
            <a:normAutofit fontScale="90000"/>
          </a:bodyPr>
          <a:lstStyle/>
          <a:p>
            <a:br>
              <a:rPr lang="sv-SE"/>
            </a:br>
            <a:br>
              <a:rPr lang="sv-SE"/>
            </a:br>
            <a:br>
              <a:rPr lang="sv-SE"/>
            </a:br>
            <a:br>
              <a:rPr lang="sv-SE"/>
            </a:br>
            <a:endParaRPr lang="sv-SE"/>
          </a:p>
        </p:txBody>
      </p:sp>
      <p:sp>
        <p:nvSpPr>
          <p:cNvPr id="5" name="Platshållare för innehåll 4">
            <a:extLst>
              <a:ext uri="{FF2B5EF4-FFF2-40B4-BE49-F238E27FC236}">
                <a16:creationId xmlns:a16="http://schemas.microsoft.com/office/drawing/2014/main" id="{27B8385C-DE84-28C7-7EF2-900A40FA7D4A}"/>
              </a:ext>
            </a:extLst>
          </p:cNvPr>
          <p:cNvSpPr>
            <a:spLocks noGrp="1"/>
          </p:cNvSpPr>
          <p:nvPr>
            <p:ph idx="1"/>
          </p:nvPr>
        </p:nvSpPr>
        <p:spPr/>
        <p:txBody>
          <a:bodyPr/>
          <a:lstStyle/>
          <a:p>
            <a:endParaRPr lang="sv-SE"/>
          </a:p>
        </p:txBody>
      </p:sp>
      <p:sp>
        <p:nvSpPr>
          <p:cNvPr id="8" name="Underrubrik 7">
            <a:extLst>
              <a:ext uri="{FF2B5EF4-FFF2-40B4-BE49-F238E27FC236}">
                <a16:creationId xmlns:a16="http://schemas.microsoft.com/office/drawing/2014/main" id="{28B0EDD2-3920-609A-FB30-37E2F9F555F7}"/>
              </a:ext>
            </a:extLst>
          </p:cNvPr>
          <p:cNvSpPr>
            <a:spLocks noGrp="1"/>
          </p:cNvSpPr>
          <p:nvPr>
            <p:ph type="subTitle" idx="10"/>
          </p:nvPr>
        </p:nvSpPr>
        <p:spPr/>
        <p:txBody>
          <a:bodyPr/>
          <a:lstStyle/>
          <a:p>
            <a:endParaRPr lang="sv-SE"/>
          </a:p>
        </p:txBody>
      </p:sp>
      <p:sp>
        <p:nvSpPr>
          <p:cNvPr id="9" name="Platshållare för innehåll 8">
            <a:extLst>
              <a:ext uri="{FF2B5EF4-FFF2-40B4-BE49-F238E27FC236}">
                <a16:creationId xmlns:a16="http://schemas.microsoft.com/office/drawing/2014/main" id="{E8C211B4-556B-918D-0680-851274D5D410}"/>
              </a:ext>
            </a:extLst>
          </p:cNvPr>
          <p:cNvSpPr>
            <a:spLocks noGrp="1"/>
          </p:cNvSpPr>
          <p:nvPr>
            <p:ph idx="11"/>
          </p:nvPr>
        </p:nvSpPr>
        <p:spPr/>
        <p:txBody>
          <a:bodyPr/>
          <a:lstStyle/>
          <a:p>
            <a:endParaRPr lang="sv-SE"/>
          </a:p>
        </p:txBody>
      </p:sp>
      <p:sp>
        <p:nvSpPr>
          <p:cNvPr id="6" name="textruta 5">
            <a:extLst>
              <a:ext uri="{FF2B5EF4-FFF2-40B4-BE49-F238E27FC236}">
                <a16:creationId xmlns:a16="http://schemas.microsoft.com/office/drawing/2014/main" id="{603BED75-3C41-0EC5-9031-8F5F25D424CA}"/>
              </a:ext>
            </a:extLst>
          </p:cNvPr>
          <p:cNvSpPr txBox="1"/>
          <p:nvPr/>
        </p:nvSpPr>
        <p:spPr>
          <a:xfrm>
            <a:off x="1378425" y="2431074"/>
            <a:ext cx="9818578" cy="147732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4800" cap="all" spc="200" err="1">
                <a:ea typeface="+mn-lt"/>
                <a:cs typeface="+mn-lt"/>
              </a:rPr>
              <a:t>Följ</a:t>
            </a:r>
            <a:r>
              <a:rPr lang="en-US" sz="4800" cap="all" spc="200">
                <a:ea typeface="+mn-lt"/>
                <a:cs typeface="+mn-lt"/>
              </a:rPr>
              <a:t> </a:t>
            </a:r>
            <a:r>
              <a:rPr lang="en-US" sz="4800" cap="all" spc="200" err="1">
                <a:ea typeface="+mn-lt"/>
                <a:cs typeface="+mn-lt"/>
              </a:rPr>
              <a:t>hjälptexterna</a:t>
            </a:r>
            <a:r>
              <a:rPr lang="en-US" sz="4800" cap="all" spc="200">
                <a:ea typeface="+mn-lt"/>
                <a:cs typeface="+mn-lt"/>
              </a:rPr>
              <a:t> </a:t>
            </a:r>
            <a:r>
              <a:rPr lang="en-US" sz="4800" cap="all" spc="200" err="1">
                <a:ea typeface="+mn-lt"/>
                <a:cs typeface="+mn-lt"/>
              </a:rPr>
              <a:t>i</a:t>
            </a:r>
            <a:r>
              <a:rPr lang="en-US" sz="4800" cap="all" spc="200">
                <a:ea typeface="+mn-lt"/>
                <a:cs typeface="+mn-lt"/>
              </a:rPr>
              <a:t> </a:t>
            </a:r>
            <a:r>
              <a:rPr lang="en-US" sz="4800" cap="all" spc="200" err="1">
                <a:ea typeface="+mn-lt"/>
                <a:cs typeface="+mn-lt"/>
              </a:rPr>
              <a:t>mallen</a:t>
            </a:r>
            <a:r>
              <a:rPr lang="en-US" sz="4800" cap="all" spc="200">
                <a:ea typeface="+mn-lt"/>
                <a:cs typeface="+mn-lt"/>
              </a:rPr>
              <a:t> för </a:t>
            </a:r>
            <a:r>
              <a:rPr lang="en-US" sz="4800" cap="all" spc="200" err="1">
                <a:ea typeface="+mn-lt"/>
                <a:cs typeface="+mn-lt"/>
              </a:rPr>
              <a:t>projektbeskrivning</a:t>
            </a:r>
            <a:r>
              <a:rPr lang="en-US" sz="4800" spc="200">
                <a:latin typeface="Franklin Gothic Demi Cond"/>
                <a:cs typeface="Arial"/>
              </a:rPr>
              <a:t>!</a:t>
            </a:r>
            <a:endParaRPr lang="en-US">
              <a:cs typeface="Arial"/>
            </a:endParaRPr>
          </a:p>
        </p:txBody>
      </p:sp>
      <p:sp>
        <p:nvSpPr>
          <p:cNvPr id="7" name="textruta 6">
            <a:extLst>
              <a:ext uri="{FF2B5EF4-FFF2-40B4-BE49-F238E27FC236}">
                <a16:creationId xmlns:a16="http://schemas.microsoft.com/office/drawing/2014/main" id="{415308EF-387B-B37A-D34B-D76019B33177}"/>
              </a:ext>
            </a:extLst>
          </p:cNvPr>
          <p:cNvSpPr txBox="1"/>
          <p:nvPr/>
        </p:nvSpPr>
        <p:spPr>
          <a:xfrm>
            <a:off x="2650881" y="4277458"/>
            <a:ext cx="7154007" cy="147732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sv-SE" sz="2400" cap="all" spc="100">
                <a:latin typeface="Arial"/>
                <a:cs typeface="Arial"/>
              </a:rPr>
              <a:t>De är formulerade för att vara till hjälp</a:t>
            </a:r>
            <a:endParaRPr lang="sv-SE"/>
          </a:p>
          <a:p>
            <a:pPr algn="ctr"/>
            <a:endParaRPr lang="sv-SE" sz="2400" cap="all" spc="100">
              <a:latin typeface="Arial"/>
              <a:cs typeface="Arial"/>
            </a:endParaRPr>
          </a:p>
          <a:p>
            <a:pPr algn="ctr"/>
            <a:endParaRPr lang="sv-SE" sz="2400" cap="all" spc="100">
              <a:latin typeface="Arial"/>
              <a:cs typeface="Arial"/>
            </a:endParaRPr>
          </a:p>
        </p:txBody>
      </p:sp>
    </p:spTree>
    <p:extLst>
      <p:ext uri="{BB962C8B-B14F-4D97-AF65-F5344CB8AC3E}">
        <p14:creationId xmlns:p14="http://schemas.microsoft.com/office/powerpoint/2010/main" val="29121432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Rak koppling 11">
            <a:extLst>
              <a:ext uri="{FF2B5EF4-FFF2-40B4-BE49-F238E27FC236}">
                <a16:creationId xmlns:a16="http://schemas.microsoft.com/office/drawing/2014/main" id="{02D88AA4-AC61-956D-1530-136B95E07F0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99425364-D8BA-F326-CE5C-0C7FBDCAE463}"/>
              </a:ext>
            </a:extLst>
          </p:cNvPr>
          <p:cNvSpPr>
            <a:spLocks noGrp="1"/>
          </p:cNvSpPr>
          <p:nvPr>
            <p:ph type="title"/>
          </p:nvPr>
        </p:nvSpPr>
        <p:spPr/>
        <p:txBody>
          <a:bodyPr>
            <a:normAutofit fontScale="90000"/>
          </a:bodyPr>
          <a:lstStyle/>
          <a:p>
            <a:br>
              <a:rPr lang="sv-SE"/>
            </a:br>
            <a:br>
              <a:rPr lang="sv-SE"/>
            </a:br>
            <a:br>
              <a:rPr lang="sv-SE"/>
            </a:br>
            <a:br>
              <a:rPr lang="sv-SE"/>
            </a:br>
            <a:endParaRPr lang="sv-SE"/>
          </a:p>
        </p:txBody>
      </p:sp>
      <p:sp>
        <p:nvSpPr>
          <p:cNvPr id="5" name="Platshållare för innehåll 4">
            <a:extLst>
              <a:ext uri="{FF2B5EF4-FFF2-40B4-BE49-F238E27FC236}">
                <a16:creationId xmlns:a16="http://schemas.microsoft.com/office/drawing/2014/main" id="{27B8385C-DE84-28C7-7EF2-900A40FA7D4A}"/>
              </a:ext>
            </a:extLst>
          </p:cNvPr>
          <p:cNvSpPr>
            <a:spLocks noGrp="1"/>
          </p:cNvSpPr>
          <p:nvPr>
            <p:ph idx="1"/>
          </p:nvPr>
        </p:nvSpPr>
        <p:spPr/>
        <p:txBody>
          <a:bodyPr/>
          <a:lstStyle/>
          <a:p>
            <a:endParaRPr lang="sv-SE" dirty="0"/>
          </a:p>
        </p:txBody>
      </p:sp>
      <p:sp>
        <p:nvSpPr>
          <p:cNvPr id="8" name="Underrubrik 7">
            <a:extLst>
              <a:ext uri="{FF2B5EF4-FFF2-40B4-BE49-F238E27FC236}">
                <a16:creationId xmlns:a16="http://schemas.microsoft.com/office/drawing/2014/main" id="{28B0EDD2-3920-609A-FB30-37E2F9F555F7}"/>
              </a:ext>
            </a:extLst>
          </p:cNvPr>
          <p:cNvSpPr>
            <a:spLocks noGrp="1"/>
          </p:cNvSpPr>
          <p:nvPr>
            <p:ph type="subTitle" idx="10"/>
          </p:nvPr>
        </p:nvSpPr>
        <p:spPr/>
        <p:txBody>
          <a:bodyPr/>
          <a:lstStyle/>
          <a:p>
            <a:endParaRPr lang="sv-SE"/>
          </a:p>
        </p:txBody>
      </p:sp>
      <p:sp>
        <p:nvSpPr>
          <p:cNvPr id="9" name="Platshållare för innehåll 8">
            <a:extLst>
              <a:ext uri="{FF2B5EF4-FFF2-40B4-BE49-F238E27FC236}">
                <a16:creationId xmlns:a16="http://schemas.microsoft.com/office/drawing/2014/main" id="{E8C211B4-556B-918D-0680-851274D5D410}"/>
              </a:ext>
            </a:extLst>
          </p:cNvPr>
          <p:cNvSpPr>
            <a:spLocks noGrp="1"/>
          </p:cNvSpPr>
          <p:nvPr>
            <p:ph idx="11"/>
          </p:nvPr>
        </p:nvSpPr>
        <p:spPr/>
        <p:txBody>
          <a:bodyPr/>
          <a:lstStyle/>
          <a:p>
            <a:endParaRPr lang="sv-SE"/>
          </a:p>
        </p:txBody>
      </p:sp>
      <p:sp>
        <p:nvSpPr>
          <p:cNvPr id="6" name="textruta 5">
            <a:extLst>
              <a:ext uri="{FF2B5EF4-FFF2-40B4-BE49-F238E27FC236}">
                <a16:creationId xmlns:a16="http://schemas.microsoft.com/office/drawing/2014/main" id="{603BED75-3C41-0EC5-9031-8F5F25D424CA}"/>
              </a:ext>
            </a:extLst>
          </p:cNvPr>
          <p:cNvSpPr txBox="1"/>
          <p:nvPr/>
        </p:nvSpPr>
        <p:spPr>
          <a:xfrm>
            <a:off x="1318595" y="1630580"/>
            <a:ext cx="9818578" cy="203132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4400" cap="all" spc="200" dirty="0">
                <a:ea typeface="+mn-lt"/>
                <a:cs typeface="+mn-lt"/>
              </a:rPr>
              <a:t>Beakta </a:t>
            </a:r>
            <a:r>
              <a:rPr lang="en-US" sz="4400" cap="all" spc="200" dirty="0" err="1">
                <a:ea typeface="+mn-lt"/>
                <a:cs typeface="+mn-lt"/>
              </a:rPr>
              <a:t>Bedömnings-kriterierna</a:t>
            </a:r>
            <a:r>
              <a:rPr lang="en-US" sz="4400" cap="all" spc="200" dirty="0">
                <a:ea typeface="+mn-lt"/>
                <a:cs typeface="+mn-lt"/>
              </a:rPr>
              <a:t> </a:t>
            </a:r>
            <a:r>
              <a:rPr lang="en-US" sz="4400" cap="all" spc="200" dirty="0" err="1">
                <a:ea typeface="+mn-lt"/>
                <a:cs typeface="+mn-lt"/>
              </a:rPr>
              <a:t>när</a:t>
            </a:r>
            <a:r>
              <a:rPr lang="en-US" sz="4400" cap="all" spc="200" dirty="0">
                <a:ea typeface="+mn-lt"/>
                <a:cs typeface="+mn-lt"/>
              </a:rPr>
              <a:t> </a:t>
            </a:r>
            <a:r>
              <a:rPr lang="en-US" sz="4400" cap="all" spc="200" dirty="0" err="1">
                <a:ea typeface="+mn-lt"/>
                <a:cs typeface="+mn-lt"/>
              </a:rPr>
              <a:t>ni</a:t>
            </a:r>
            <a:r>
              <a:rPr lang="en-US" sz="4400" cap="all" spc="200" dirty="0">
                <a:ea typeface="+mn-lt"/>
                <a:cs typeface="+mn-lt"/>
              </a:rPr>
              <a:t> </a:t>
            </a:r>
            <a:r>
              <a:rPr lang="en-US" sz="4400" cap="all" spc="200" dirty="0" err="1">
                <a:ea typeface="+mn-lt"/>
                <a:cs typeface="+mn-lt"/>
              </a:rPr>
              <a:t>skriver</a:t>
            </a:r>
            <a:r>
              <a:rPr lang="en-US" sz="4400" cap="all" spc="200" dirty="0">
                <a:ea typeface="+mn-lt"/>
                <a:cs typeface="+mn-lt"/>
              </a:rPr>
              <a:t> </a:t>
            </a:r>
            <a:r>
              <a:rPr lang="en-US" sz="4400" cap="all" spc="200" dirty="0" err="1">
                <a:ea typeface="+mn-lt"/>
                <a:cs typeface="+mn-lt"/>
              </a:rPr>
              <a:t>ansökan</a:t>
            </a:r>
            <a:r>
              <a:rPr lang="en-US" sz="4400" cap="all" spc="200" dirty="0">
                <a:ea typeface="+mn-lt"/>
                <a:cs typeface="+mn-lt"/>
              </a:rPr>
              <a:t>.</a:t>
            </a:r>
            <a:endParaRPr lang="en-US" sz="4400" dirty="0">
              <a:cs typeface="Arial"/>
            </a:endParaRPr>
          </a:p>
        </p:txBody>
      </p:sp>
      <p:sp>
        <p:nvSpPr>
          <p:cNvPr id="7" name="textruta 6">
            <a:extLst>
              <a:ext uri="{FF2B5EF4-FFF2-40B4-BE49-F238E27FC236}">
                <a16:creationId xmlns:a16="http://schemas.microsoft.com/office/drawing/2014/main" id="{415308EF-387B-B37A-D34B-D76019B33177}"/>
              </a:ext>
            </a:extLst>
          </p:cNvPr>
          <p:cNvSpPr txBox="1"/>
          <p:nvPr/>
        </p:nvSpPr>
        <p:spPr>
          <a:xfrm>
            <a:off x="2650881" y="4277458"/>
            <a:ext cx="7154007" cy="86177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800" cap="all" spc="200" dirty="0">
                <a:ea typeface="+mn-lt"/>
                <a:cs typeface="+mn-lt"/>
              </a:rPr>
              <a:t>Kan </a:t>
            </a:r>
            <a:r>
              <a:rPr lang="en-US" sz="2800" cap="all" spc="200" dirty="0" err="1">
                <a:ea typeface="+mn-lt"/>
                <a:cs typeface="+mn-lt"/>
              </a:rPr>
              <a:t>ge</a:t>
            </a:r>
            <a:r>
              <a:rPr lang="en-US" sz="2800" cap="all" spc="200" dirty="0">
                <a:ea typeface="+mn-lt"/>
                <a:cs typeface="+mn-lt"/>
              </a:rPr>
              <a:t> </a:t>
            </a:r>
            <a:r>
              <a:rPr lang="en-US" sz="2800" cap="all" spc="200" dirty="0" err="1">
                <a:ea typeface="+mn-lt"/>
                <a:cs typeface="+mn-lt"/>
              </a:rPr>
              <a:t>en</a:t>
            </a:r>
            <a:r>
              <a:rPr lang="en-US" sz="2800" cap="all" spc="200" dirty="0">
                <a:ea typeface="+mn-lt"/>
                <a:cs typeface="+mn-lt"/>
              </a:rPr>
              <a:t> </a:t>
            </a:r>
            <a:r>
              <a:rPr lang="en-US" sz="2800" cap="all" spc="200" dirty="0" err="1">
                <a:ea typeface="+mn-lt"/>
                <a:cs typeface="+mn-lt"/>
              </a:rPr>
              <a:t>mer</a:t>
            </a:r>
            <a:r>
              <a:rPr lang="en-US" sz="2800" cap="all" spc="200" dirty="0">
                <a:ea typeface="+mn-lt"/>
                <a:cs typeface="+mn-lt"/>
              </a:rPr>
              <a:t> </a:t>
            </a:r>
            <a:r>
              <a:rPr lang="en-US" sz="2800" cap="all" spc="200" dirty="0" err="1">
                <a:ea typeface="+mn-lt"/>
                <a:cs typeface="+mn-lt"/>
              </a:rPr>
              <a:t>konkurrenskraftig</a:t>
            </a:r>
            <a:r>
              <a:rPr lang="en-US" sz="2800" cap="all" spc="200" dirty="0">
                <a:ea typeface="+mn-lt"/>
                <a:cs typeface="+mn-lt"/>
              </a:rPr>
              <a:t> </a:t>
            </a:r>
            <a:r>
              <a:rPr lang="en-US" sz="2800" cap="all" spc="200" dirty="0" err="1">
                <a:ea typeface="+mn-lt"/>
                <a:cs typeface="+mn-lt"/>
              </a:rPr>
              <a:t>ansökan</a:t>
            </a:r>
            <a:endParaRPr lang="sv-SE" sz="2800" cap="all" spc="100" dirty="0">
              <a:latin typeface="Arial"/>
              <a:cs typeface="Arial"/>
            </a:endParaRPr>
          </a:p>
        </p:txBody>
      </p:sp>
    </p:spTree>
    <p:extLst>
      <p:ext uri="{BB962C8B-B14F-4D97-AF65-F5344CB8AC3E}">
        <p14:creationId xmlns:p14="http://schemas.microsoft.com/office/powerpoint/2010/main" val="3104956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Rak koppling 11">
            <a:extLst>
              <a:ext uri="{FF2B5EF4-FFF2-40B4-BE49-F238E27FC236}">
                <a16:creationId xmlns:a16="http://schemas.microsoft.com/office/drawing/2014/main" id="{35C7C031-67AB-E4E5-38A8-E32D80C734F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99425364-D8BA-F326-CE5C-0C7FBDCAE463}"/>
              </a:ext>
            </a:extLst>
          </p:cNvPr>
          <p:cNvSpPr>
            <a:spLocks noGrp="1"/>
          </p:cNvSpPr>
          <p:nvPr>
            <p:ph type="title"/>
          </p:nvPr>
        </p:nvSpPr>
        <p:spPr/>
        <p:txBody>
          <a:bodyPr>
            <a:normAutofit fontScale="90000"/>
          </a:bodyPr>
          <a:lstStyle/>
          <a:p>
            <a:br>
              <a:rPr lang="sv-SE"/>
            </a:br>
            <a:br>
              <a:rPr lang="sv-SE"/>
            </a:br>
            <a:br>
              <a:rPr lang="sv-SE"/>
            </a:br>
            <a:br>
              <a:rPr lang="sv-SE"/>
            </a:br>
            <a:endParaRPr lang="sv-SE"/>
          </a:p>
        </p:txBody>
      </p:sp>
      <p:sp>
        <p:nvSpPr>
          <p:cNvPr id="5" name="Platshållare för innehåll 4">
            <a:extLst>
              <a:ext uri="{FF2B5EF4-FFF2-40B4-BE49-F238E27FC236}">
                <a16:creationId xmlns:a16="http://schemas.microsoft.com/office/drawing/2014/main" id="{27B8385C-DE84-28C7-7EF2-900A40FA7D4A}"/>
              </a:ext>
            </a:extLst>
          </p:cNvPr>
          <p:cNvSpPr>
            <a:spLocks noGrp="1"/>
          </p:cNvSpPr>
          <p:nvPr>
            <p:ph idx="1"/>
          </p:nvPr>
        </p:nvSpPr>
        <p:spPr/>
        <p:txBody>
          <a:bodyPr/>
          <a:lstStyle/>
          <a:p>
            <a:endParaRPr lang="sv-SE"/>
          </a:p>
        </p:txBody>
      </p:sp>
      <p:sp>
        <p:nvSpPr>
          <p:cNvPr id="8" name="Underrubrik 7">
            <a:extLst>
              <a:ext uri="{FF2B5EF4-FFF2-40B4-BE49-F238E27FC236}">
                <a16:creationId xmlns:a16="http://schemas.microsoft.com/office/drawing/2014/main" id="{28B0EDD2-3920-609A-FB30-37E2F9F555F7}"/>
              </a:ext>
            </a:extLst>
          </p:cNvPr>
          <p:cNvSpPr>
            <a:spLocks noGrp="1"/>
          </p:cNvSpPr>
          <p:nvPr>
            <p:ph type="subTitle" idx="10"/>
          </p:nvPr>
        </p:nvSpPr>
        <p:spPr/>
        <p:txBody>
          <a:bodyPr/>
          <a:lstStyle/>
          <a:p>
            <a:endParaRPr lang="sv-SE"/>
          </a:p>
        </p:txBody>
      </p:sp>
      <p:sp>
        <p:nvSpPr>
          <p:cNvPr id="9" name="Platshållare för innehåll 8">
            <a:extLst>
              <a:ext uri="{FF2B5EF4-FFF2-40B4-BE49-F238E27FC236}">
                <a16:creationId xmlns:a16="http://schemas.microsoft.com/office/drawing/2014/main" id="{E8C211B4-556B-918D-0680-851274D5D410}"/>
              </a:ext>
            </a:extLst>
          </p:cNvPr>
          <p:cNvSpPr>
            <a:spLocks noGrp="1"/>
          </p:cNvSpPr>
          <p:nvPr>
            <p:ph idx="11"/>
          </p:nvPr>
        </p:nvSpPr>
        <p:spPr/>
        <p:txBody>
          <a:bodyPr/>
          <a:lstStyle/>
          <a:p>
            <a:endParaRPr lang="sv-SE" dirty="0"/>
          </a:p>
        </p:txBody>
      </p:sp>
      <p:sp>
        <p:nvSpPr>
          <p:cNvPr id="6" name="textruta 5">
            <a:extLst>
              <a:ext uri="{FF2B5EF4-FFF2-40B4-BE49-F238E27FC236}">
                <a16:creationId xmlns:a16="http://schemas.microsoft.com/office/drawing/2014/main" id="{603BED75-3C41-0EC5-9031-8F5F25D424CA}"/>
              </a:ext>
            </a:extLst>
          </p:cNvPr>
          <p:cNvSpPr txBox="1"/>
          <p:nvPr/>
        </p:nvSpPr>
        <p:spPr>
          <a:xfrm>
            <a:off x="1378425" y="2431074"/>
            <a:ext cx="9818578" cy="123110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sv-SE" sz="4000" cap="all" dirty="0"/>
              <a:t>Bredda gärna med involvering av fler intressenter/respondenter. </a:t>
            </a:r>
            <a:endParaRPr lang="en-US" sz="4000" cap="all" dirty="0">
              <a:cs typeface="Arial"/>
            </a:endParaRPr>
          </a:p>
        </p:txBody>
      </p:sp>
      <p:sp>
        <p:nvSpPr>
          <p:cNvPr id="7" name="textruta 6">
            <a:extLst>
              <a:ext uri="{FF2B5EF4-FFF2-40B4-BE49-F238E27FC236}">
                <a16:creationId xmlns:a16="http://schemas.microsoft.com/office/drawing/2014/main" id="{415308EF-387B-B37A-D34B-D76019B33177}"/>
              </a:ext>
            </a:extLst>
          </p:cNvPr>
          <p:cNvSpPr txBox="1"/>
          <p:nvPr/>
        </p:nvSpPr>
        <p:spPr>
          <a:xfrm>
            <a:off x="2650881" y="4277458"/>
            <a:ext cx="7154007" cy="147732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sv-SE" sz="2400" cap="all" spc="100" dirty="0">
                <a:latin typeface="Arial"/>
                <a:cs typeface="Arial"/>
              </a:rPr>
              <a:t>Kan ge ett bättre projekt och en mer konkurrenskraftig ansökan.</a:t>
            </a:r>
            <a:endParaRPr lang="sv-SE" dirty="0"/>
          </a:p>
          <a:p>
            <a:pPr algn="ctr"/>
            <a:endParaRPr lang="sv-SE" sz="2400" cap="all" spc="100" dirty="0">
              <a:latin typeface="Arial"/>
              <a:cs typeface="Arial"/>
            </a:endParaRPr>
          </a:p>
          <a:p>
            <a:pPr algn="ctr"/>
            <a:endParaRPr lang="sv-SE" sz="2400" cap="all" spc="100" dirty="0">
              <a:latin typeface="Arial"/>
              <a:cs typeface="Arial"/>
            </a:endParaRPr>
          </a:p>
        </p:txBody>
      </p:sp>
    </p:spTree>
    <p:extLst>
      <p:ext uri="{BB962C8B-B14F-4D97-AF65-F5344CB8AC3E}">
        <p14:creationId xmlns:p14="http://schemas.microsoft.com/office/powerpoint/2010/main" val="24778892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Rak koppling 11">
            <a:extLst>
              <a:ext uri="{FF2B5EF4-FFF2-40B4-BE49-F238E27FC236}">
                <a16:creationId xmlns:a16="http://schemas.microsoft.com/office/drawing/2014/main" id="{4E4F5737-228D-0CE3-170F-BFD1E33A3AD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99425364-D8BA-F326-CE5C-0C7FBDCAE463}"/>
              </a:ext>
            </a:extLst>
          </p:cNvPr>
          <p:cNvSpPr>
            <a:spLocks noGrp="1"/>
          </p:cNvSpPr>
          <p:nvPr>
            <p:ph type="title"/>
          </p:nvPr>
        </p:nvSpPr>
        <p:spPr/>
        <p:txBody>
          <a:bodyPr>
            <a:normAutofit fontScale="90000"/>
          </a:bodyPr>
          <a:lstStyle/>
          <a:p>
            <a:br>
              <a:rPr lang="sv-SE"/>
            </a:br>
            <a:br>
              <a:rPr lang="sv-SE"/>
            </a:br>
            <a:br>
              <a:rPr lang="sv-SE"/>
            </a:br>
            <a:br>
              <a:rPr lang="sv-SE"/>
            </a:br>
            <a:endParaRPr lang="sv-SE"/>
          </a:p>
        </p:txBody>
      </p:sp>
      <p:sp>
        <p:nvSpPr>
          <p:cNvPr id="5" name="Platshållare för innehåll 4">
            <a:extLst>
              <a:ext uri="{FF2B5EF4-FFF2-40B4-BE49-F238E27FC236}">
                <a16:creationId xmlns:a16="http://schemas.microsoft.com/office/drawing/2014/main" id="{679910F4-CDE7-C41B-8EEF-4EAED025FBCE}"/>
              </a:ext>
            </a:extLst>
          </p:cNvPr>
          <p:cNvSpPr>
            <a:spLocks noGrp="1"/>
          </p:cNvSpPr>
          <p:nvPr>
            <p:ph idx="1"/>
          </p:nvPr>
        </p:nvSpPr>
        <p:spPr/>
        <p:txBody>
          <a:bodyPr/>
          <a:lstStyle/>
          <a:p>
            <a:endParaRPr lang="sv-SE" dirty="0"/>
          </a:p>
        </p:txBody>
      </p:sp>
      <p:sp>
        <p:nvSpPr>
          <p:cNvPr id="8" name="Underrubrik 7">
            <a:extLst>
              <a:ext uri="{FF2B5EF4-FFF2-40B4-BE49-F238E27FC236}">
                <a16:creationId xmlns:a16="http://schemas.microsoft.com/office/drawing/2014/main" id="{A1BBF827-49DD-F440-79A3-1083CE3C9EC2}"/>
              </a:ext>
            </a:extLst>
          </p:cNvPr>
          <p:cNvSpPr>
            <a:spLocks noGrp="1"/>
          </p:cNvSpPr>
          <p:nvPr>
            <p:ph type="subTitle" idx="10"/>
          </p:nvPr>
        </p:nvSpPr>
        <p:spPr/>
        <p:txBody>
          <a:bodyPr/>
          <a:lstStyle/>
          <a:p>
            <a:endParaRPr lang="sv-SE"/>
          </a:p>
        </p:txBody>
      </p:sp>
      <p:sp>
        <p:nvSpPr>
          <p:cNvPr id="9" name="Platshållare för innehåll 8">
            <a:extLst>
              <a:ext uri="{FF2B5EF4-FFF2-40B4-BE49-F238E27FC236}">
                <a16:creationId xmlns:a16="http://schemas.microsoft.com/office/drawing/2014/main" id="{A5D507F0-9417-B35F-045B-421544F6E1FB}"/>
              </a:ext>
            </a:extLst>
          </p:cNvPr>
          <p:cNvSpPr>
            <a:spLocks noGrp="1"/>
          </p:cNvSpPr>
          <p:nvPr>
            <p:ph idx="11"/>
          </p:nvPr>
        </p:nvSpPr>
        <p:spPr/>
        <p:txBody>
          <a:bodyPr/>
          <a:lstStyle/>
          <a:p>
            <a:endParaRPr lang="sv-SE"/>
          </a:p>
        </p:txBody>
      </p:sp>
      <p:sp>
        <p:nvSpPr>
          <p:cNvPr id="6" name="textruta 5">
            <a:extLst>
              <a:ext uri="{FF2B5EF4-FFF2-40B4-BE49-F238E27FC236}">
                <a16:creationId xmlns:a16="http://schemas.microsoft.com/office/drawing/2014/main" id="{603BED75-3C41-0EC5-9031-8F5F25D424CA}"/>
              </a:ext>
            </a:extLst>
          </p:cNvPr>
          <p:cNvSpPr txBox="1"/>
          <p:nvPr/>
        </p:nvSpPr>
        <p:spPr>
          <a:xfrm>
            <a:off x="1485901" y="1632439"/>
            <a:ext cx="9681793" cy="175432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br>
              <a:rPr lang="en-US" dirty="0"/>
            </a:br>
            <a:r>
              <a:rPr lang="en-US" sz="4800" cap="all" spc="200" dirty="0">
                <a:ea typeface="+mn-lt"/>
                <a:cs typeface="+mn-lt"/>
              </a:rPr>
              <a:t>Se till </a:t>
            </a:r>
            <a:r>
              <a:rPr lang="en-US" sz="4800" cap="all" spc="200" dirty="0" err="1">
                <a:ea typeface="+mn-lt"/>
                <a:cs typeface="+mn-lt"/>
              </a:rPr>
              <a:t>att</a:t>
            </a:r>
            <a:r>
              <a:rPr lang="en-US" sz="4800" cap="all" spc="200" dirty="0">
                <a:ea typeface="+mn-lt"/>
                <a:cs typeface="+mn-lt"/>
              </a:rPr>
              <a:t> </a:t>
            </a:r>
            <a:r>
              <a:rPr lang="en-US" sz="4800" cap="all" spc="200" dirty="0" err="1">
                <a:ea typeface="+mn-lt"/>
                <a:cs typeface="+mn-lt"/>
              </a:rPr>
              <a:t>uppfylla</a:t>
            </a:r>
            <a:r>
              <a:rPr lang="en-US" sz="4800" cap="all" spc="200" dirty="0">
                <a:ea typeface="+mn-lt"/>
                <a:cs typeface="+mn-lt"/>
              </a:rPr>
              <a:t> de </a:t>
            </a:r>
            <a:r>
              <a:rPr lang="en-US" sz="4800" cap="all" spc="200" dirty="0" err="1">
                <a:ea typeface="+mn-lt"/>
                <a:cs typeface="+mn-lt"/>
              </a:rPr>
              <a:t>formella</a:t>
            </a:r>
            <a:r>
              <a:rPr lang="en-US" sz="4800" cap="all" spc="200" dirty="0">
                <a:ea typeface="+mn-lt"/>
                <a:cs typeface="+mn-lt"/>
              </a:rPr>
              <a:t> </a:t>
            </a:r>
            <a:r>
              <a:rPr lang="en-US" sz="4800" cap="all" spc="200" dirty="0" err="1">
                <a:ea typeface="+mn-lt"/>
                <a:cs typeface="+mn-lt"/>
              </a:rPr>
              <a:t>kraven</a:t>
            </a:r>
            <a:endParaRPr lang="en-US" dirty="0">
              <a:cs typeface="Arial"/>
            </a:endParaRPr>
          </a:p>
        </p:txBody>
      </p:sp>
      <p:sp>
        <p:nvSpPr>
          <p:cNvPr id="7" name="textruta 6">
            <a:extLst>
              <a:ext uri="{FF2B5EF4-FFF2-40B4-BE49-F238E27FC236}">
                <a16:creationId xmlns:a16="http://schemas.microsoft.com/office/drawing/2014/main" id="{415308EF-387B-B37A-D34B-D76019B33177}"/>
              </a:ext>
            </a:extLst>
          </p:cNvPr>
          <p:cNvSpPr txBox="1"/>
          <p:nvPr/>
        </p:nvSpPr>
        <p:spPr>
          <a:xfrm>
            <a:off x="2603557" y="3934778"/>
            <a:ext cx="7154007" cy="7386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400" cap="all" spc="200" dirty="0" err="1">
                <a:ea typeface="+mn-lt"/>
                <a:cs typeface="+mn-lt"/>
              </a:rPr>
              <a:t>Annars</a:t>
            </a:r>
            <a:r>
              <a:rPr lang="en-US" sz="2400" cap="all" spc="200" dirty="0">
                <a:ea typeface="+mn-lt"/>
                <a:cs typeface="+mn-lt"/>
              </a:rPr>
              <a:t> </a:t>
            </a:r>
            <a:r>
              <a:rPr lang="en-US" sz="2400" cap="all" spc="200" dirty="0" err="1">
                <a:ea typeface="+mn-lt"/>
                <a:cs typeface="+mn-lt"/>
              </a:rPr>
              <a:t>kan</a:t>
            </a:r>
            <a:r>
              <a:rPr lang="en-US" sz="2400" cap="all" spc="200" dirty="0">
                <a:ea typeface="+mn-lt"/>
                <a:cs typeface="+mn-lt"/>
              </a:rPr>
              <a:t> </a:t>
            </a:r>
            <a:r>
              <a:rPr lang="en-US" sz="2400" cap="all" spc="200" dirty="0" err="1">
                <a:ea typeface="+mn-lt"/>
                <a:cs typeface="+mn-lt"/>
              </a:rPr>
              <a:t>allt</a:t>
            </a:r>
            <a:r>
              <a:rPr lang="en-US" sz="2400" cap="all" spc="200" dirty="0">
                <a:ea typeface="+mn-lt"/>
                <a:cs typeface="+mn-lt"/>
              </a:rPr>
              <a:t> </a:t>
            </a:r>
            <a:r>
              <a:rPr lang="en-US" sz="2400" cap="all" spc="200" dirty="0" err="1">
                <a:ea typeface="+mn-lt"/>
                <a:cs typeface="+mn-lt"/>
              </a:rPr>
              <a:t>jobb</a:t>
            </a:r>
            <a:r>
              <a:rPr lang="en-US" sz="2400" cap="all" spc="200" dirty="0">
                <a:ea typeface="+mn-lt"/>
                <a:cs typeface="+mn-lt"/>
              </a:rPr>
              <a:t> med </a:t>
            </a:r>
            <a:r>
              <a:rPr lang="en-US" sz="2400" cap="all" spc="200" dirty="0" err="1">
                <a:ea typeface="+mn-lt"/>
                <a:cs typeface="+mn-lt"/>
              </a:rPr>
              <a:t>ansökan</a:t>
            </a:r>
            <a:r>
              <a:rPr lang="en-US" sz="2400" cap="all" spc="200" dirty="0">
                <a:ea typeface="+mn-lt"/>
                <a:cs typeface="+mn-lt"/>
              </a:rPr>
              <a:t> </a:t>
            </a:r>
            <a:r>
              <a:rPr lang="en-US" sz="2400" cap="all" spc="200" dirty="0" err="1">
                <a:ea typeface="+mn-lt"/>
                <a:cs typeface="+mn-lt"/>
              </a:rPr>
              <a:t>vara</a:t>
            </a:r>
            <a:r>
              <a:rPr lang="en-US" sz="2400" cap="all" spc="200" dirty="0">
                <a:ea typeface="+mn-lt"/>
                <a:cs typeface="+mn-lt"/>
              </a:rPr>
              <a:t> </a:t>
            </a:r>
            <a:r>
              <a:rPr lang="en-US" sz="2400" cap="all" spc="200" dirty="0" err="1">
                <a:ea typeface="+mn-lt"/>
                <a:cs typeface="+mn-lt"/>
              </a:rPr>
              <a:t>förgäves</a:t>
            </a:r>
            <a:r>
              <a:rPr lang="en-US" sz="2400" cap="all" spc="200" dirty="0">
                <a:ea typeface="+mn-lt"/>
                <a:cs typeface="+mn-lt"/>
              </a:rPr>
              <a:t>!</a:t>
            </a:r>
            <a:endParaRPr lang="sv-SE" sz="2400" cap="all" spc="100" dirty="0">
              <a:latin typeface="Arial"/>
              <a:cs typeface="Arial"/>
            </a:endParaRPr>
          </a:p>
        </p:txBody>
      </p:sp>
    </p:spTree>
    <p:extLst>
      <p:ext uri="{BB962C8B-B14F-4D97-AF65-F5344CB8AC3E}">
        <p14:creationId xmlns:p14="http://schemas.microsoft.com/office/powerpoint/2010/main" val="23596789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Rak koppling 11">
            <a:extLst>
              <a:ext uri="{FF2B5EF4-FFF2-40B4-BE49-F238E27FC236}">
                <a16:creationId xmlns:a16="http://schemas.microsoft.com/office/drawing/2014/main" id="{A6CB8831-2476-F707-1B68-7C179AA5C94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99425364-D8BA-F326-CE5C-0C7FBDCAE463}"/>
              </a:ext>
            </a:extLst>
          </p:cNvPr>
          <p:cNvSpPr>
            <a:spLocks noGrp="1"/>
          </p:cNvSpPr>
          <p:nvPr>
            <p:ph type="title"/>
          </p:nvPr>
        </p:nvSpPr>
        <p:spPr/>
        <p:txBody>
          <a:bodyPr>
            <a:normAutofit fontScale="90000"/>
          </a:bodyPr>
          <a:lstStyle/>
          <a:p>
            <a:br>
              <a:rPr lang="sv-SE"/>
            </a:br>
            <a:br>
              <a:rPr lang="sv-SE"/>
            </a:br>
            <a:br>
              <a:rPr lang="sv-SE"/>
            </a:br>
            <a:br>
              <a:rPr lang="sv-SE"/>
            </a:br>
            <a:endParaRPr lang="sv-SE"/>
          </a:p>
        </p:txBody>
      </p:sp>
      <p:sp>
        <p:nvSpPr>
          <p:cNvPr id="5" name="Platshållare för innehåll 4">
            <a:extLst>
              <a:ext uri="{FF2B5EF4-FFF2-40B4-BE49-F238E27FC236}">
                <a16:creationId xmlns:a16="http://schemas.microsoft.com/office/drawing/2014/main" id="{478ACAEF-09EC-52B1-BC82-302CBB388503}"/>
              </a:ext>
            </a:extLst>
          </p:cNvPr>
          <p:cNvSpPr>
            <a:spLocks noGrp="1"/>
          </p:cNvSpPr>
          <p:nvPr>
            <p:ph idx="1"/>
          </p:nvPr>
        </p:nvSpPr>
        <p:spPr/>
        <p:txBody>
          <a:bodyPr/>
          <a:lstStyle/>
          <a:p>
            <a:endParaRPr lang="sv-SE"/>
          </a:p>
        </p:txBody>
      </p:sp>
      <p:sp>
        <p:nvSpPr>
          <p:cNvPr id="8" name="Underrubrik 7">
            <a:extLst>
              <a:ext uri="{FF2B5EF4-FFF2-40B4-BE49-F238E27FC236}">
                <a16:creationId xmlns:a16="http://schemas.microsoft.com/office/drawing/2014/main" id="{193A669A-BB87-964A-25A0-5170AC950625}"/>
              </a:ext>
            </a:extLst>
          </p:cNvPr>
          <p:cNvSpPr>
            <a:spLocks noGrp="1"/>
          </p:cNvSpPr>
          <p:nvPr>
            <p:ph type="subTitle" idx="10"/>
          </p:nvPr>
        </p:nvSpPr>
        <p:spPr/>
        <p:txBody>
          <a:bodyPr/>
          <a:lstStyle/>
          <a:p>
            <a:endParaRPr lang="sv-SE"/>
          </a:p>
        </p:txBody>
      </p:sp>
      <p:sp>
        <p:nvSpPr>
          <p:cNvPr id="9" name="Platshållare för innehåll 8">
            <a:extLst>
              <a:ext uri="{FF2B5EF4-FFF2-40B4-BE49-F238E27FC236}">
                <a16:creationId xmlns:a16="http://schemas.microsoft.com/office/drawing/2014/main" id="{833D712A-7A52-21F3-A64B-B38B9F0C3507}"/>
              </a:ext>
            </a:extLst>
          </p:cNvPr>
          <p:cNvSpPr>
            <a:spLocks noGrp="1"/>
          </p:cNvSpPr>
          <p:nvPr>
            <p:ph idx="11"/>
          </p:nvPr>
        </p:nvSpPr>
        <p:spPr/>
        <p:txBody>
          <a:bodyPr/>
          <a:lstStyle/>
          <a:p>
            <a:endParaRPr lang="sv-SE" dirty="0"/>
          </a:p>
        </p:txBody>
      </p:sp>
      <p:sp>
        <p:nvSpPr>
          <p:cNvPr id="6" name="textruta 5">
            <a:extLst>
              <a:ext uri="{FF2B5EF4-FFF2-40B4-BE49-F238E27FC236}">
                <a16:creationId xmlns:a16="http://schemas.microsoft.com/office/drawing/2014/main" id="{603BED75-3C41-0EC5-9031-8F5F25D424CA}"/>
              </a:ext>
            </a:extLst>
          </p:cNvPr>
          <p:cNvSpPr txBox="1"/>
          <p:nvPr/>
        </p:nvSpPr>
        <p:spPr>
          <a:xfrm>
            <a:off x="1515209" y="2431074"/>
            <a:ext cx="9681793" cy="270843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4400" cap="all" spc="200" dirty="0" err="1">
                <a:ea typeface="+mn-lt"/>
                <a:cs typeface="+mn-lt"/>
              </a:rPr>
              <a:t>Kom</a:t>
            </a:r>
            <a:r>
              <a:rPr lang="en-US" sz="4400" cap="all" spc="200" dirty="0">
                <a:ea typeface="+mn-lt"/>
                <a:cs typeface="+mn-lt"/>
              </a:rPr>
              <a:t> </a:t>
            </a:r>
            <a:r>
              <a:rPr lang="en-US" sz="4400" cap="all" spc="200" dirty="0" err="1">
                <a:ea typeface="+mn-lt"/>
                <a:cs typeface="+mn-lt"/>
              </a:rPr>
              <a:t>ihåg</a:t>
            </a:r>
            <a:r>
              <a:rPr lang="en-US" sz="4400" cap="all" spc="200" dirty="0">
                <a:ea typeface="+mn-lt"/>
                <a:cs typeface="+mn-lt"/>
              </a:rPr>
              <a:t> </a:t>
            </a:r>
            <a:r>
              <a:rPr lang="en-US" sz="4400" cap="all" spc="200" dirty="0" err="1">
                <a:ea typeface="+mn-lt"/>
                <a:cs typeface="+mn-lt"/>
              </a:rPr>
              <a:t>att</a:t>
            </a:r>
            <a:r>
              <a:rPr lang="en-US" sz="4400" cap="all" spc="200" dirty="0">
                <a:ea typeface="+mn-lt"/>
                <a:cs typeface="+mn-lt"/>
              </a:rPr>
              <a:t> </a:t>
            </a:r>
            <a:r>
              <a:rPr lang="en-US" sz="4400" cap="all" spc="200" dirty="0" err="1">
                <a:ea typeface="+mn-lt"/>
                <a:cs typeface="+mn-lt"/>
              </a:rPr>
              <a:t>klarmarkera</a:t>
            </a:r>
            <a:r>
              <a:rPr lang="en-US" sz="4400" cap="all" spc="200" dirty="0">
                <a:ea typeface="+mn-lt"/>
                <a:cs typeface="+mn-lt"/>
              </a:rPr>
              <a:t> </a:t>
            </a:r>
            <a:r>
              <a:rPr lang="en-US" sz="4400" cap="all" spc="200" dirty="0" err="1">
                <a:ea typeface="+mn-lt"/>
                <a:cs typeface="+mn-lt"/>
              </a:rPr>
              <a:t>ansökan</a:t>
            </a:r>
            <a:r>
              <a:rPr lang="en-US" sz="4400" cap="all" spc="200" dirty="0">
                <a:ea typeface="+mn-lt"/>
                <a:cs typeface="+mn-lt"/>
              </a:rPr>
              <a:t> </a:t>
            </a:r>
            <a:r>
              <a:rPr lang="en-US" sz="4400" cap="all" spc="200" dirty="0" err="1">
                <a:ea typeface="+mn-lt"/>
                <a:cs typeface="+mn-lt"/>
              </a:rPr>
              <a:t>och</a:t>
            </a:r>
            <a:r>
              <a:rPr lang="en-US" sz="4400" cap="all" spc="200" dirty="0">
                <a:ea typeface="+mn-lt"/>
                <a:cs typeface="+mn-lt"/>
              </a:rPr>
              <a:t> </a:t>
            </a:r>
            <a:r>
              <a:rPr lang="en-US" sz="4400" cap="all" spc="200" dirty="0" err="1">
                <a:ea typeface="+mn-lt"/>
                <a:cs typeface="+mn-lt"/>
              </a:rPr>
              <a:t>gör</a:t>
            </a:r>
            <a:r>
              <a:rPr lang="en-US" sz="4400" cap="all" spc="200" dirty="0">
                <a:ea typeface="+mn-lt"/>
                <a:cs typeface="+mn-lt"/>
              </a:rPr>
              <a:t> det </a:t>
            </a:r>
            <a:r>
              <a:rPr lang="en-US" sz="4400" cap="all" spc="200" dirty="0" err="1">
                <a:ea typeface="+mn-lt"/>
                <a:cs typeface="+mn-lt"/>
              </a:rPr>
              <a:t>innan</a:t>
            </a:r>
            <a:r>
              <a:rPr lang="en-US" sz="4400" cap="all" spc="200" dirty="0">
                <a:ea typeface="+mn-lt"/>
                <a:cs typeface="+mn-lt"/>
              </a:rPr>
              <a:t> </a:t>
            </a:r>
            <a:r>
              <a:rPr lang="en-US" sz="4400" cap="all" spc="200" dirty="0" err="1">
                <a:ea typeface="+mn-lt"/>
                <a:cs typeface="+mn-lt"/>
              </a:rPr>
              <a:t>klockan</a:t>
            </a:r>
            <a:r>
              <a:rPr lang="en-US" sz="4400" cap="all" spc="200" dirty="0">
                <a:ea typeface="+mn-lt"/>
                <a:cs typeface="+mn-lt"/>
              </a:rPr>
              <a:t> 14.00 den 24 </a:t>
            </a:r>
            <a:r>
              <a:rPr lang="en-US" sz="4400" cap="all" spc="200" dirty="0" err="1">
                <a:ea typeface="+mn-lt"/>
                <a:cs typeface="+mn-lt"/>
              </a:rPr>
              <a:t>september</a:t>
            </a:r>
            <a:r>
              <a:rPr lang="en-US" sz="4400" spc="200" dirty="0">
                <a:latin typeface="Franklin Gothic Demi Cond"/>
                <a:cs typeface="Arial"/>
              </a:rPr>
              <a:t>!</a:t>
            </a:r>
            <a:endParaRPr lang="en-US" sz="4400" dirty="0">
              <a:cs typeface="Arial"/>
            </a:endParaRPr>
          </a:p>
        </p:txBody>
      </p:sp>
      <p:sp>
        <p:nvSpPr>
          <p:cNvPr id="7" name="textruta 6">
            <a:extLst>
              <a:ext uri="{FF2B5EF4-FFF2-40B4-BE49-F238E27FC236}">
                <a16:creationId xmlns:a16="http://schemas.microsoft.com/office/drawing/2014/main" id="{415308EF-387B-B37A-D34B-D76019B33177}"/>
              </a:ext>
            </a:extLst>
          </p:cNvPr>
          <p:cNvSpPr txBox="1"/>
          <p:nvPr/>
        </p:nvSpPr>
        <p:spPr>
          <a:xfrm>
            <a:off x="2650881" y="4277458"/>
            <a:ext cx="7154007" cy="11079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endParaRPr lang="sv-SE" sz="2400" cap="all" spc="100" dirty="0">
              <a:latin typeface="Arial"/>
              <a:cs typeface="Arial"/>
            </a:endParaRPr>
          </a:p>
          <a:p>
            <a:pPr algn="ctr"/>
            <a:endParaRPr lang="sv-SE" sz="2400" cap="all" spc="100" dirty="0">
              <a:latin typeface="Arial"/>
              <a:cs typeface="Arial"/>
            </a:endParaRPr>
          </a:p>
          <a:p>
            <a:pPr algn="ctr"/>
            <a:endParaRPr lang="sv-SE" sz="2400" cap="all" spc="100" dirty="0">
              <a:latin typeface="Arial"/>
              <a:cs typeface="Arial"/>
            </a:endParaRPr>
          </a:p>
        </p:txBody>
      </p:sp>
    </p:spTree>
    <p:extLst>
      <p:ext uri="{BB962C8B-B14F-4D97-AF65-F5344CB8AC3E}">
        <p14:creationId xmlns:p14="http://schemas.microsoft.com/office/powerpoint/2010/main" val="4282358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Rak koppling 8">
            <a:extLst>
              <a:ext uri="{FF2B5EF4-FFF2-40B4-BE49-F238E27FC236}">
                <a16:creationId xmlns:a16="http://schemas.microsoft.com/office/drawing/2014/main" id="{66407DB8-4C29-FC52-D421-09C225FA14D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99425364-D8BA-F326-CE5C-0C7FBDCAE463}"/>
              </a:ext>
            </a:extLst>
          </p:cNvPr>
          <p:cNvSpPr>
            <a:spLocks noGrp="1"/>
          </p:cNvSpPr>
          <p:nvPr>
            <p:ph type="title"/>
          </p:nvPr>
        </p:nvSpPr>
        <p:spPr/>
        <p:txBody>
          <a:bodyPr>
            <a:normAutofit fontScale="90000"/>
          </a:bodyPr>
          <a:lstStyle/>
          <a:p>
            <a:br>
              <a:rPr lang="sv-SE"/>
            </a:br>
            <a:br>
              <a:rPr lang="sv-SE"/>
            </a:br>
            <a:br>
              <a:rPr lang="sv-SE"/>
            </a:br>
            <a:br>
              <a:rPr lang="sv-SE"/>
            </a:br>
            <a:endParaRPr lang="sv-SE"/>
          </a:p>
        </p:txBody>
      </p:sp>
      <p:sp>
        <p:nvSpPr>
          <p:cNvPr id="17" name="Platshållare för innehåll 16">
            <a:extLst>
              <a:ext uri="{FF2B5EF4-FFF2-40B4-BE49-F238E27FC236}">
                <a16:creationId xmlns:a16="http://schemas.microsoft.com/office/drawing/2014/main" id="{402BD6B9-1261-E8FE-46C8-9B76D55E20F0}"/>
              </a:ext>
            </a:extLst>
          </p:cNvPr>
          <p:cNvSpPr>
            <a:spLocks noGrp="1"/>
          </p:cNvSpPr>
          <p:nvPr>
            <p:ph idx="1"/>
          </p:nvPr>
        </p:nvSpPr>
        <p:spPr/>
        <p:txBody>
          <a:bodyPr/>
          <a:lstStyle/>
          <a:p>
            <a:endParaRPr lang="sv-SE"/>
          </a:p>
        </p:txBody>
      </p:sp>
      <p:sp>
        <p:nvSpPr>
          <p:cNvPr id="18" name="Underrubrik 17">
            <a:extLst>
              <a:ext uri="{FF2B5EF4-FFF2-40B4-BE49-F238E27FC236}">
                <a16:creationId xmlns:a16="http://schemas.microsoft.com/office/drawing/2014/main" id="{B6F3A573-0ABD-3B1A-580C-432BA1613F33}"/>
              </a:ext>
            </a:extLst>
          </p:cNvPr>
          <p:cNvSpPr>
            <a:spLocks noGrp="1"/>
          </p:cNvSpPr>
          <p:nvPr>
            <p:ph type="subTitle" idx="10"/>
          </p:nvPr>
        </p:nvSpPr>
        <p:spPr/>
        <p:txBody>
          <a:bodyPr/>
          <a:lstStyle/>
          <a:p>
            <a:endParaRPr lang="sv-SE"/>
          </a:p>
        </p:txBody>
      </p:sp>
      <p:sp>
        <p:nvSpPr>
          <p:cNvPr id="19" name="Platshållare för innehåll 18">
            <a:extLst>
              <a:ext uri="{FF2B5EF4-FFF2-40B4-BE49-F238E27FC236}">
                <a16:creationId xmlns:a16="http://schemas.microsoft.com/office/drawing/2014/main" id="{FFE5A466-285D-0ED1-D9B8-D1B1B0AADD2A}"/>
              </a:ext>
            </a:extLst>
          </p:cNvPr>
          <p:cNvSpPr>
            <a:spLocks noGrp="1"/>
          </p:cNvSpPr>
          <p:nvPr>
            <p:ph idx="11"/>
          </p:nvPr>
        </p:nvSpPr>
        <p:spPr/>
        <p:txBody>
          <a:bodyPr/>
          <a:lstStyle/>
          <a:p>
            <a:endParaRPr lang="sv-SE"/>
          </a:p>
        </p:txBody>
      </p:sp>
      <p:sp>
        <p:nvSpPr>
          <p:cNvPr id="6" name="textruta 5">
            <a:extLst>
              <a:ext uri="{FF2B5EF4-FFF2-40B4-BE49-F238E27FC236}">
                <a16:creationId xmlns:a16="http://schemas.microsoft.com/office/drawing/2014/main" id="{603BED75-3C41-0EC5-9031-8F5F25D424CA}"/>
              </a:ext>
            </a:extLst>
          </p:cNvPr>
          <p:cNvSpPr txBox="1"/>
          <p:nvPr/>
        </p:nvSpPr>
        <p:spPr>
          <a:xfrm>
            <a:off x="968062" y="1886931"/>
            <a:ext cx="9681793" cy="113877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br>
              <a:rPr lang="en-US" dirty="0"/>
            </a:br>
            <a:r>
              <a:rPr lang="en-US" sz="5600" dirty="0">
                <a:ea typeface="+mn-lt"/>
                <a:cs typeface="+mn-lt"/>
              </a:rPr>
              <a:t>Fler </a:t>
            </a:r>
            <a:r>
              <a:rPr lang="en-US" sz="5600" dirty="0" err="1">
                <a:ea typeface="+mn-lt"/>
                <a:cs typeface="+mn-lt"/>
              </a:rPr>
              <a:t>frågor</a:t>
            </a:r>
            <a:r>
              <a:rPr lang="en-US" sz="5600" dirty="0">
                <a:ea typeface="+mn-lt"/>
                <a:cs typeface="+mn-lt"/>
              </a:rPr>
              <a:t> nu?</a:t>
            </a:r>
            <a:endParaRPr lang="en-US" dirty="0">
              <a:cs typeface="Arial"/>
            </a:endParaRPr>
          </a:p>
        </p:txBody>
      </p:sp>
      <p:sp>
        <p:nvSpPr>
          <p:cNvPr id="7" name="textruta 6">
            <a:extLst>
              <a:ext uri="{FF2B5EF4-FFF2-40B4-BE49-F238E27FC236}">
                <a16:creationId xmlns:a16="http://schemas.microsoft.com/office/drawing/2014/main" id="{415308EF-387B-B37A-D34B-D76019B33177}"/>
              </a:ext>
            </a:extLst>
          </p:cNvPr>
          <p:cNvSpPr txBox="1"/>
          <p:nvPr/>
        </p:nvSpPr>
        <p:spPr>
          <a:xfrm>
            <a:off x="2231954" y="3467939"/>
            <a:ext cx="7154007" cy="11079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endParaRPr lang="sv-SE" sz="2400" cap="all" spc="100" dirty="0">
              <a:latin typeface="Arial"/>
              <a:cs typeface="Arial"/>
            </a:endParaRPr>
          </a:p>
          <a:p>
            <a:pPr algn="ctr"/>
            <a:endParaRPr lang="sv-SE" sz="2400" cap="all" spc="100" dirty="0">
              <a:latin typeface="Arial"/>
              <a:cs typeface="Arial"/>
            </a:endParaRPr>
          </a:p>
          <a:p>
            <a:pPr algn="ctr"/>
            <a:r>
              <a:rPr lang="sv-SE" sz="2400" cap="all" spc="100" dirty="0">
                <a:latin typeface="Arial"/>
                <a:cs typeface="Arial"/>
              </a:rPr>
              <a:t>Annars går det bra via epost!</a:t>
            </a:r>
          </a:p>
        </p:txBody>
      </p:sp>
      <p:sp>
        <p:nvSpPr>
          <p:cNvPr id="15" name="textruta 14">
            <a:extLst>
              <a:ext uri="{FF2B5EF4-FFF2-40B4-BE49-F238E27FC236}">
                <a16:creationId xmlns:a16="http://schemas.microsoft.com/office/drawing/2014/main" id="{EE709CDB-6651-DCBB-DF1F-44D412F9600F}"/>
              </a:ext>
            </a:extLst>
          </p:cNvPr>
          <p:cNvSpPr txBox="1"/>
          <p:nvPr/>
        </p:nvSpPr>
        <p:spPr>
          <a:xfrm>
            <a:off x="1804883" y="4792235"/>
            <a:ext cx="3739487" cy="1200329"/>
          </a:xfrm>
          <a:prstGeom prst="rect">
            <a:avLst/>
          </a:prstGeom>
          <a:noFill/>
        </p:spPr>
        <p:txBody>
          <a:bodyPr wrap="square" rtlCol="0">
            <a:spAutoFit/>
          </a:bodyPr>
          <a:lstStyle/>
          <a:p>
            <a:pPr algn="ctr"/>
            <a:r>
              <a:rPr lang="sv-SE" b="1" dirty="0"/>
              <a:t>Carl Ridder</a:t>
            </a:r>
          </a:p>
          <a:p>
            <a:pPr algn="ctr"/>
            <a:r>
              <a:rPr lang="sv-SE" dirty="0"/>
              <a:t>Utlysningsansvarig</a:t>
            </a:r>
          </a:p>
          <a:p>
            <a:pPr algn="ctr"/>
            <a:r>
              <a:rPr lang="sv-SE" dirty="0">
                <a:hlinkClick r:id="rId3"/>
              </a:rPr>
              <a:t>carl.ridder@vinnova.se</a:t>
            </a:r>
            <a:endParaRPr lang="sv-SE" dirty="0"/>
          </a:p>
          <a:p>
            <a:pPr algn="ctr"/>
            <a:r>
              <a:rPr lang="sv-SE" dirty="0"/>
              <a:t>08-473 31 64 </a:t>
            </a:r>
          </a:p>
        </p:txBody>
      </p:sp>
      <p:sp>
        <p:nvSpPr>
          <p:cNvPr id="16" name="textruta 15">
            <a:extLst>
              <a:ext uri="{FF2B5EF4-FFF2-40B4-BE49-F238E27FC236}">
                <a16:creationId xmlns:a16="http://schemas.microsoft.com/office/drawing/2014/main" id="{32DCE695-5CEB-2BAD-EDA3-A81B06C0FA35}"/>
              </a:ext>
            </a:extLst>
          </p:cNvPr>
          <p:cNvSpPr txBox="1"/>
          <p:nvPr/>
        </p:nvSpPr>
        <p:spPr>
          <a:xfrm>
            <a:off x="6096000" y="4824197"/>
            <a:ext cx="4099783" cy="646331"/>
          </a:xfrm>
          <a:prstGeom prst="rect">
            <a:avLst/>
          </a:prstGeom>
          <a:noFill/>
        </p:spPr>
        <p:txBody>
          <a:bodyPr wrap="square" rtlCol="0">
            <a:spAutoFit/>
          </a:bodyPr>
          <a:lstStyle/>
          <a:p>
            <a:pPr algn="ctr"/>
            <a:r>
              <a:rPr lang="sv-SE" b="1"/>
              <a:t>Natalia Svensson Harari</a:t>
            </a:r>
            <a:endParaRPr lang="sv-SE"/>
          </a:p>
          <a:p>
            <a:pPr algn="ctr"/>
            <a:r>
              <a:rPr lang="sv-SE">
                <a:hlinkClick r:id="rId4"/>
              </a:rPr>
              <a:t>natalia.svenssonharari@vinnova.se</a:t>
            </a:r>
            <a:r>
              <a:rPr lang="sv-SE"/>
              <a:t> </a:t>
            </a:r>
          </a:p>
        </p:txBody>
      </p:sp>
    </p:spTree>
    <p:extLst>
      <p:ext uri="{BB962C8B-B14F-4D97-AF65-F5344CB8AC3E}">
        <p14:creationId xmlns:p14="http://schemas.microsoft.com/office/powerpoint/2010/main" val="34761378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ak koppling 1">
            <a:extLst>
              <a:ext uri="{FF2B5EF4-FFF2-40B4-BE49-F238E27FC236}">
                <a16:creationId xmlns:a16="http://schemas.microsoft.com/office/drawing/2014/main" id="{77DB572B-8982-8E7B-C520-94A43C0ECCF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022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ak koppling 1">
            <a:extLst>
              <a:ext uri="{FF2B5EF4-FFF2-40B4-BE49-F238E27FC236}">
                <a16:creationId xmlns:a16="http://schemas.microsoft.com/office/drawing/2014/main" id="{EDA63474-AE10-6387-CFA3-768DBF7C746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extruta 3">
            <a:extLst>
              <a:ext uri="{FF2B5EF4-FFF2-40B4-BE49-F238E27FC236}">
                <a16:creationId xmlns:a16="http://schemas.microsoft.com/office/drawing/2014/main" id="{2CB61695-18F3-A324-78E3-DAB0EE4B2A9B}"/>
              </a:ext>
            </a:extLst>
          </p:cNvPr>
          <p:cNvSpPr txBox="1"/>
          <p:nvPr/>
        </p:nvSpPr>
        <p:spPr>
          <a:xfrm>
            <a:off x="3968563" y="6488668"/>
            <a:ext cx="3534895" cy="369332"/>
          </a:xfrm>
          <a:prstGeom prst="rect">
            <a:avLst/>
          </a:prstGeom>
          <a:noFill/>
        </p:spPr>
        <p:txBody>
          <a:bodyPr wrap="square">
            <a:spAutoFit/>
          </a:bodyPr>
          <a:lstStyle>
            <a:defPPr>
              <a:defRPr lang="sv-SE"/>
            </a:defPPr>
          </a:lstStyle>
          <a:p>
            <a:r>
              <a:rPr lang="sv-SE">
                <a:hlinkClick r:id="rId3"/>
              </a:rPr>
              <a:t>https://www.netzeroimpact.se/</a:t>
            </a:r>
            <a:endParaRPr lang="sv-SE"/>
          </a:p>
        </p:txBody>
      </p:sp>
      <p:pic>
        <p:nvPicPr>
          <p:cNvPr id="7" name="Bild 6">
            <a:extLst>
              <a:ext uri="{FF2B5EF4-FFF2-40B4-BE49-F238E27FC236}">
                <a16:creationId xmlns:a16="http://schemas.microsoft.com/office/drawing/2014/main" id="{FCA23749-3B96-70A1-6A5C-BD25269DB6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98836" y="1895061"/>
            <a:ext cx="4417091" cy="3067877"/>
          </a:xfrm>
          <a:prstGeom prst="rect">
            <a:avLst/>
          </a:prstGeom>
        </p:spPr>
      </p:pic>
    </p:spTree>
    <p:extLst>
      <p:ext uri="{BB962C8B-B14F-4D97-AF65-F5344CB8AC3E}">
        <p14:creationId xmlns:p14="http://schemas.microsoft.com/office/powerpoint/2010/main" val="3155117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Rak koppling 2">
            <a:extLst>
              <a:ext uri="{FF2B5EF4-FFF2-40B4-BE49-F238E27FC236}">
                <a16:creationId xmlns:a16="http://schemas.microsoft.com/office/drawing/2014/main" id="{352102F4-F145-C1A8-22CB-E0EC8442815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8" name="Platshållare för bild 7">
            <a:extLst>
              <a:ext uri="{FF2B5EF4-FFF2-40B4-BE49-F238E27FC236}">
                <a16:creationId xmlns:a16="http://schemas.microsoft.com/office/drawing/2014/main" id="{0B5C4B37-D935-5BF4-A53A-6DCD9439476E}"/>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25947" r="22030"/>
          <a:stretch/>
        </p:blipFill>
        <p:spPr>
          <a:xfrm>
            <a:off x="0" y="0"/>
            <a:ext cx="6480000" cy="6858000"/>
          </a:xfrm>
        </p:spPr>
      </p:pic>
      <p:sp>
        <p:nvSpPr>
          <p:cNvPr id="5" name="Rubrik 4"/>
          <p:cNvSpPr>
            <a:spLocks noGrp="1"/>
          </p:cNvSpPr>
          <p:nvPr>
            <p:ph type="title"/>
          </p:nvPr>
        </p:nvSpPr>
        <p:spPr>
          <a:xfrm>
            <a:off x="5979885" y="203893"/>
            <a:ext cx="5688013" cy="792310"/>
          </a:xfrm>
        </p:spPr>
        <p:txBody>
          <a:bodyPr/>
          <a:lstStyle/>
          <a:p>
            <a:r>
              <a:rPr lang="sv-SE">
                <a:solidFill>
                  <a:schemeClr val="tx1"/>
                </a:solidFill>
                <a:latin typeface="Jost Medium" pitchFamily="2" charset="77"/>
                <a:ea typeface="Jost Medium" pitchFamily="2" charset="77"/>
              </a:rPr>
              <a:t>Programmets mål</a:t>
            </a:r>
          </a:p>
        </p:txBody>
      </p:sp>
      <p:sp>
        <p:nvSpPr>
          <p:cNvPr id="4" name="Platshållare för bildnumm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800" b="0" i="0" u="none" strike="noStrike" kern="1200" cap="none" spc="0" normalizeH="0" baseline="0" noProof="0" smtClean="0">
                <a:ln>
                  <a:noFill/>
                </a:ln>
                <a:solidFill>
                  <a:srgbClr val="000000"/>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sv-SE" sz="1800" b="0" i="0" u="none" strike="noStrike" kern="1200" cap="none" spc="0" normalizeH="0" baseline="0" noProof="0">
              <a:ln>
                <a:noFill/>
              </a:ln>
              <a:solidFill>
                <a:srgbClr val="000000"/>
              </a:solidFill>
              <a:effectLst/>
              <a:uLnTx/>
              <a:uFillTx/>
              <a:latin typeface="Open Sans"/>
              <a:ea typeface="+mn-ea"/>
              <a:cs typeface="+mn-cs"/>
            </a:endParaRPr>
          </a:p>
        </p:txBody>
      </p:sp>
      <p:sp>
        <p:nvSpPr>
          <p:cNvPr id="9" name="Platshållare för text 8">
            <a:extLst>
              <a:ext uri="{FF2B5EF4-FFF2-40B4-BE49-F238E27FC236}">
                <a16:creationId xmlns:a16="http://schemas.microsoft.com/office/drawing/2014/main" id="{72B902D3-D42D-E149-0157-EDF9FD194A97}"/>
              </a:ext>
            </a:extLst>
          </p:cNvPr>
          <p:cNvSpPr>
            <a:spLocks noGrp="1"/>
          </p:cNvSpPr>
          <p:nvPr>
            <p:ph type="body" sz="quarter" idx="14"/>
          </p:nvPr>
        </p:nvSpPr>
        <p:spPr>
          <a:xfrm>
            <a:off x="5934355" y="1645502"/>
            <a:ext cx="5629276" cy="4954726"/>
          </a:xfrm>
        </p:spPr>
        <p:txBody>
          <a:bodyPr>
            <a:normAutofit/>
          </a:bodyPr>
          <a:lstStyle/>
          <a:p>
            <a:pPr marL="342900" lvl="0" indent="-342900">
              <a:buFont typeface="Calibri" panose="020F0502020204030204" pitchFamily="34" charset="0"/>
              <a:buChar char="-"/>
            </a:pPr>
            <a:r>
              <a:rPr lang="sv-SE" sz="1800" kern="100">
                <a:effectLst/>
                <a:latin typeface="Open Sans" pitchFamily="2" charset="0"/>
                <a:ea typeface="Calibri" panose="020F0502020204030204" pitchFamily="34" charset="0"/>
                <a:cs typeface="Times New Roman" panose="02020603050405020304" pitchFamily="18" charset="0"/>
              </a:rPr>
              <a:t>Minska växthusgasutsläpp och energiförbrukning från material och processer med 75%.</a:t>
            </a:r>
            <a:endParaRPr lang="sv-SE"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sv-SE" sz="1800" kern="100">
                <a:effectLst/>
                <a:latin typeface="Open Sans" pitchFamily="2" charset="0"/>
                <a:ea typeface="Calibri" panose="020F0502020204030204" pitchFamily="34" charset="0"/>
                <a:cs typeface="Times New Roman" panose="02020603050405020304" pitchFamily="18" charset="0"/>
              </a:rPr>
              <a:t>Utveckla cirkulära, effektiva, hållbara och långsiktigt lönsamma värdekedjor.</a:t>
            </a:r>
            <a:endParaRPr lang="sv-SE"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sv-SE" sz="1800" kern="100">
                <a:effectLst/>
                <a:latin typeface="Open Sans" pitchFamily="2" charset="0"/>
                <a:ea typeface="Calibri" panose="020F0502020204030204" pitchFamily="34" charset="0"/>
                <a:cs typeface="Times New Roman" panose="02020603050405020304" pitchFamily="18" charset="0"/>
              </a:rPr>
              <a:t>Förbereda det industriella systemet att motstå olika typer av hot och sårbarheter.</a:t>
            </a:r>
            <a:endParaRPr lang="sv-SE"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sv-SE" sz="1800" kern="100">
                <a:effectLst/>
                <a:latin typeface="Open Sans" pitchFamily="2" charset="0"/>
                <a:ea typeface="Calibri" panose="020F0502020204030204" pitchFamily="34" charset="0"/>
                <a:cs typeface="Times New Roman" panose="02020603050405020304" pitchFamily="18" charset="0"/>
              </a:rPr>
              <a:t>Inspirera till omställning och transformation genom kunskapsdelning och samverkan.</a:t>
            </a:r>
            <a:endParaRPr lang="sv-SE" sz="18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sv-SE" sz="18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sv-SE"/>
          </a:p>
        </p:txBody>
      </p:sp>
      <p:sp>
        <p:nvSpPr>
          <p:cNvPr id="2" name="textruta 1">
            <a:extLst>
              <a:ext uri="{FF2B5EF4-FFF2-40B4-BE49-F238E27FC236}">
                <a16:creationId xmlns:a16="http://schemas.microsoft.com/office/drawing/2014/main" id="{653FC7D7-4873-7DAF-1B68-252AC2002904}"/>
              </a:ext>
            </a:extLst>
          </p:cNvPr>
          <p:cNvSpPr txBox="1"/>
          <p:nvPr/>
        </p:nvSpPr>
        <p:spPr>
          <a:xfrm>
            <a:off x="6288156" y="5435385"/>
            <a:ext cx="537974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srgbClr val="000000"/>
                </a:solidFill>
                <a:effectLst/>
                <a:uLnTx/>
                <a:uFillTx/>
                <a:latin typeface="Open Sans"/>
                <a:ea typeface="+mn-ea"/>
                <a:cs typeface="+mn-cs"/>
              </a:rPr>
              <a:t>Drivs av Teknikföretagen och RISE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1" u="none" strike="noStrike" kern="1200" cap="none" spc="0" normalizeH="0" baseline="0" noProof="0">
                <a:ln>
                  <a:noFill/>
                </a:ln>
                <a:solidFill>
                  <a:srgbClr val="000000"/>
                </a:solidFill>
                <a:effectLst/>
                <a:uLnTx/>
                <a:uFillTx/>
                <a:latin typeface="Open Sans"/>
                <a:ea typeface="+mn-ea"/>
                <a:cs typeface="+mn-cs"/>
              </a:rPr>
              <a:t>Finansieras till 50% av Vinnova, Energimyndigheten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1" u="none" strike="noStrike" kern="1200" cap="none" spc="0" normalizeH="0" baseline="0" noProof="0">
                <a:ln>
                  <a:noFill/>
                </a:ln>
                <a:solidFill>
                  <a:srgbClr val="000000"/>
                </a:solidFill>
                <a:effectLst/>
                <a:uLnTx/>
                <a:uFillTx/>
                <a:latin typeface="Open Sans"/>
                <a:ea typeface="+mn-ea"/>
                <a:cs typeface="+mn-cs"/>
              </a:rPr>
              <a:t>och FORMAS</a:t>
            </a:r>
          </a:p>
        </p:txBody>
      </p:sp>
    </p:spTree>
    <p:extLst>
      <p:ext uri="{BB962C8B-B14F-4D97-AF65-F5344CB8AC3E}">
        <p14:creationId xmlns:p14="http://schemas.microsoft.com/office/powerpoint/2010/main" val="4185296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80F3E-3AAF-21D7-06AD-51D8E9F54B09}"/>
            </a:ext>
          </a:extLst>
        </p:cNvPr>
        <p:cNvGrpSpPr/>
        <p:nvPr/>
      </p:nvGrpSpPr>
      <p:grpSpPr>
        <a:xfrm>
          <a:off x="0" y="0"/>
          <a:ext cx="0" cy="0"/>
          <a:chOff x="0" y="0"/>
          <a:chExt cx="0" cy="0"/>
        </a:xfrm>
      </p:grpSpPr>
      <p:cxnSp>
        <p:nvCxnSpPr>
          <p:cNvPr id="3" name="Rak koppling 2">
            <a:extLst>
              <a:ext uri="{FF2B5EF4-FFF2-40B4-BE49-F238E27FC236}">
                <a16:creationId xmlns:a16="http://schemas.microsoft.com/office/drawing/2014/main" id="{BFA6FF4E-617A-095F-D0A8-F33F8475AAE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7" name="Bildobjekt 6" descr="En bild som visar text, skärmbild, karta&#10;&#10;Automatiskt genererad beskrivning">
            <a:extLst>
              <a:ext uri="{FF2B5EF4-FFF2-40B4-BE49-F238E27FC236}">
                <a16:creationId xmlns:a16="http://schemas.microsoft.com/office/drawing/2014/main" id="{6F04645B-6745-C8C4-2BBF-A99A8310B2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6" y="0"/>
            <a:ext cx="12173208" cy="6858000"/>
          </a:xfrm>
          <a:prstGeom prst="rect">
            <a:avLst/>
          </a:prstGeom>
        </p:spPr>
      </p:pic>
      <p:sp>
        <p:nvSpPr>
          <p:cNvPr id="8" name="textruta 7">
            <a:extLst>
              <a:ext uri="{FF2B5EF4-FFF2-40B4-BE49-F238E27FC236}">
                <a16:creationId xmlns:a16="http://schemas.microsoft.com/office/drawing/2014/main" id="{A920DB31-9A59-E377-018C-AB9E2646CCE9}"/>
              </a:ext>
            </a:extLst>
          </p:cNvPr>
          <p:cNvSpPr txBox="1"/>
          <p:nvPr/>
        </p:nvSpPr>
        <p:spPr>
          <a:xfrm>
            <a:off x="1163376" y="1210774"/>
            <a:ext cx="26068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prstClr val="black"/>
                </a:solidFill>
                <a:effectLst/>
                <a:uLnTx/>
                <a:uFillTx/>
                <a:latin typeface="Aptos" panose="02110004020202020204"/>
                <a:ea typeface="+mn-ea"/>
                <a:cs typeface="+mn-cs"/>
              </a:rPr>
              <a:t>Net Zero Industry</a:t>
            </a:r>
          </a:p>
        </p:txBody>
      </p:sp>
      <p:sp>
        <p:nvSpPr>
          <p:cNvPr id="9" name="textruta 8">
            <a:extLst>
              <a:ext uri="{FF2B5EF4-FFF2-40B4-BE49-F238E27FC236}">
                <a16:creationId xmlns:a16="http://schemas.microsoft.com/office/drawing/2014/main" id="{BBE762DB-698E-73E7-8BD7-63414AF7F7F4}"/>
              </a:ext>
            </a:extLst>
          </p:cNvPr>
          <p:cNvSpPr txBox="1"/>
          <p:nvPr/>
        </p:nvSpPr>
        <p:spPr>
          <a:xfrm>
            <a:off x="9753601" y="5178141"/>
            <a:ext cx="18940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1" u="none" strike="noStrike" kern="1200" cap="none" spc="0" normalizeH="0" baseline="0" noProof="0">
                <a:ln>
                  <a:noFill/>
                </a:ln>
                <a:solidFill>
                  <a:prstClr val="black"/>
                </a:solidFill>
                <a:effectLst/>
                <a:uLnTx/>
                <a:uFillTx/>
                <a:latin typeface="Aptos" panose="02110004020202020204"/>
                <a:ea typeface="+mn-ea"/>
                <a:cs typeface="+mn-cs"/>
              </a:rPr>
              <a:t>Net Zero Industry</a:t>
            </a:r>
          </a:p>
        </p:txBody>
      </p:sp>
      <p:sp>
        <p:nvSpPr>
          <p:cNvPr id="10" name="textruta 9">
            <a:extLst>
              <a:ext uri="{FF2B5EF4-FFF2-40B4-BE49-F238E27FC236}">
                <a16:creationId xmlns:a16="http://schemas.microsoft.com/office/drawing/2014/main" id="{17AC24FA-A827-CBE8-6462-09E10538F075}"/>
              </a:ext>
            </a:extLst>
          </p:cNvPr>
          <p:cNvSpPr txBox="1"/>
          <p:nvPr/>
        </p:nvSpPr>
        <p:spPr>
          <a:xfrm>
            <a:off x="8183218" y="1247433"/>
            <a:ext cx="26068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prstClr val="black"/>
                </a:solidFill>
                <a:effectLst/>
                <a:uLnTx/>
                <a:uFillTx/>
                <a:latin typeface="Aptos" panose="02110004020202020204"/>
                <a:ea typeface="+mn-ea"/>
                <a:cs typeface="+mn-cs"/>
              </a:rPr>
              <a:t>Net Zero Industry</a:t>
            </a:r>
          </a:p>
        </p:txBody>
      </p:sp>
      <p:sp>
        <p:nvSpPr>
          <p:cNvPr id="11" name="textruta 10">
            <a:extLst>
              <a:ext uri="{FF2B5EF4-FFF2-40B4-BE49-F238E27FC236}">
                <a16:creationId xmlns:a16="http://schemas.microsoft.com/office/drawing/2014/main" id="{3C80ED08-4F42-4A1C-5533-F52ECBCF1A63}"/>
              </a:ext>
            </a:extLst>
          </p:cNvPr>
          <p:cNvSpPr txBox="1"/>
          <p:nvPr/>
        </p:nvSpPr>
        <p:spPr>
          <a:xfrm>
            <a:off x="284922" y="5178141"/>
            <a:ext cx="18940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1" u="none" strike="noStrike" kern="1200" cap="none" spc="0" normalizeH="0" baseline="0" noProof="0">
                <a:ln>
                  <a:noFill/>
                </a:ln>
                <a:solidFill>
                  <a:prstClr val="black"/>
                </a:solidFill>
                <a:effectLst/>
                <a:uLnTx/>
                <a:uFillTx/>
                <a:latin typeface="Aptos" panose="02110004020202020204"/>
                <a:ea typeface="+mn-ea"/>
                <a:cs typeface="+mn-cs"/>
              </a:rPr>
              <a:t>Net Zero Industry</a:t>
            </a:r>
          </a:p>
        </p:txBody>
      </p:sp>
      <p:sp>
        <p:nvSpPr>
          <p:cNvPr id="2" name="textruta 1">
            <a:extLst>
              <a:ext uri="{FF2B5EF4-FFF2-40B4-BE49-F238E27FC236}">
                <a16:creationId xmlns:a16="http://schemas.microsoft.com/office/drawing/2014/main" id="{9A3E531F-2979-6476-55BC-F0369C9C96EB}"/>
              </a:ext>
            </a:extLst>
          </p:cNvPr>
          <p:cNvSpPr txBox="1"/>
          <p:nvPr/>
        </p:nvSpPr>
        <p:spPr>
          <a:xfrm>
            <a:off x="9585134" y="6491173"/>
            <a:ext cx="260686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ptos" panose="02110004020202020204"/>
                <a:ea typeface="+mn-ea"/>
                <a:cs typeface="+mn-cs"/>
              </a:rPr>
              <a:t>Källa: Ursprungsbild från Vinnova</a:t>
            </a:r>
          </a:p>
        </p:txBody>
      </p:sp>
    </p:spTree>
    <p:extLst>
      <p:ext uri="{BB962C8B-B14F-4D97-AF65-F5344CB8AC3E}">
        <p14:creationId xmlns:p14="http://schemas.microsoft.com/office/powerpoint/2010/main" val="1892419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ak koppling 1">
            <a:extLst>
              <a:ext uri="{FF2B5EF4-FFF2-40B4-BE49-F238E27FC236}">
                <a16:creationId xmlns:a16="http://schemas.microsoft.com/office/drawing/2014/main" id="{E7557131-4CB8-29E6-0283-6D4816543C5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Rubrik 4">
            <a:extLst>
              <a:ext uri="{FF2B5EF4-FFF2-40B4-BE49-F238E27FC236}">
                <a16:creationId xmlns:a16="http://schemas.microsoft.com/office/drawing/2014/main" id="{75ABE1BB-08E2-0507-66A2-4DE978B8E7C2}"/>
              </a:ext>
            </a:extLst>
          </p:cNvPr>
          <p:cNvSpPr>
            <a:spLocks noGrp="1"/>
          </p:cNvSpPr>
          <p:nvPr>
            <p:ph type="title"/>
          </p:nvPr>
        </p:nvSpPr>
        <p:spPr>
          <a:xfrm>
            <a:off x="412115" y="5104227"/>
            <a:ext cx="10526714" cy="847191"/>
          </a:xfrm>
        </p:spPr>
        <p:txBody>
          <a:bodyPr anchor="b">
            <a:normAutofit/>
          </a:bodyPr>
          <a:lstStyle/>
          <a:p>
            <a:r>
              <a:rPr lang="sv-SE" sz="3600">
                <a:solidFill>
                  <a:schemeClr val="bg1"/>
                </a:solidFill>
              </a:rPr>
              <a:t>Ett programkontor med stark ledning</a:t>
            </a:r>
          </a:p>
        </p:txBody>
      </p:sp>
      <p:sp>
        <p:nvSpPr>
          <p:cNvPr id="60" name="Date Placeholder 3">
            <a:extLst>
              <a:ext uri="{FF2B5EF4-FFF2-40B4-BE49-F238E27FC236}">
                <a16:creationId xmlns:a16="http://schemas.microsoft.com/office/drawing/2014/main" id="{38412A0B-E0BB-615C-795D-451D4F86D5F6}"/>
              </a:ext>
            </a:extLst>
          </p:cNvPr>
          <p:cNvSpPr>
            <a:spLocks noGrp="1"/>
          </p:cNvSpPr>
          <p:nvPr>
            <p:ph type="dt" sz="half" idx="10"/>
          </p:nvPr>
        </p:nvSpPr>
        <p:spPr>
          <a:xfrm>
            <a:off x="6225382" y="6622111"/>
            <a:ext cx="656430" cy="108000"/>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C956432F-99AD-4C7F-A8B8-62EB245AB5A5}" type="datetime1">
              <a:rPr kumimoji="0" lang="en-US" sz="1800" b="0" i="0" u="none" strike="noStrike" kern="1200" cap="none" spc="0" normalizeH="0" baseline="0" noProof="0" smtClean="0">
                <a:ln>
                  <a:noFill/>
                </a:ln>
                <a:solidFill>
                  <a:srgbClr val="000000"/>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8/19/2024</a:t>
            </a:fld>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61" name="Slide Number Placeholder 4">
            <a:extLst>
              <a:ext uri="{FF2B5EF4-FFF2-40B4-BE49-F238E27FC236}">
                <a16:creationId xmlns:a16="http://schemas.microsoft.com/office/drawing/2014/main" id="{B8DB01FD-5F3A-4B0A-8647-D7057E83AEB1}"/>
              </a:ext>
            </a:extLst>
          </p:cNvPr>
          <p:cNvSpPr>
            <a:spLocks noGrp="1"/>
          </p:cNvSpPr>
          <p:nvPr>
            <p:ph type="sldNum" sz="quarter" idx="12"/>
          </p:nvPr>
        </p:nvSpPr>
        <p:spPr>
          <a:xfrm>
            <a:off x="11182824" y="6622111"/>
            <a:ext cx="864000" cy="108000"/>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AE086683-F536-42AB-ABBC-F4803DFE8DBC}" type="slidenum">
              <a:rPr kumimoji="0" lang="en-US" sz="1800" b="0" i="0" u="none" strike="noStrike" kern="1200" cap="none" spc="0" normalizeH="0" baseline="0" noProof="0" smtClean="0">
                <a:ln>
                  <a:noFill/>
                </a:ln>
                <a:solidFill>
                  <a:srgbClr val="000000"/>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9</a:t>
            </a:fld>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62" name="Text Placeholder 5">
            <a:extLst>
              <a:ext uri="{FF2B5EF4-FFF2-40B4-BE49-F238E27FC236}">
                <a16:creationId xmlns:a16="http://schemas.microsoft.com/office/drawing/2014/main" id="{31FB2F11-13B0-58A8-315D-86AA3E97F76B}"/>
              </a:ext>
            </a:extLst>
          </p:cNvPr>
          <p:cNvSpPr>
            <a:spLocks noGrp="1"/>
          </p:cNvSpPr>
          <p:nvPr>
            <p:ph type="body" sz="quarter" idx="15"/>
          </p:nvPr>
        </p:nvSpPr>
        <p:spPr>
          <a:xfrm>
            <a:off x="147000" y="6610204"/>
            <a:ext cx="11898000" cy="3600"/>
          </a:xfrm>
        </p:spPr>
        <p:txBody>
          <a:bodyPr>
            <a:normAutofit fontScale="25000" lnSpcReduction="20000"/>
          </a:bodyPr>
          <a:lstStyle/>
          <a:p>
            <a:endParaRPr lang="en-US"/>
          </a:p>
        </p:txBody>
      </p:sp>
      <p:sp>
        <p:nvSpPr>
          <p:cNvPr id="4" name="Platshållare för bildnummer 3"/>
          <p:cNvSpPr>
            <a:spLocks/>
          </p:cNvSpPr>
          <p:nvPr/>
        </p:nvSpPr>
        <p:spPr>
          <a:xfrm>
            <a:off x="11279904" y="5413811"/>
            <a:ext cx="912096" cy="114012"/>
          </a:xfrm>
          <a:prstGeom prst="rect">
            <a:avLst/>
          </a:prstGeom>
        </p:spPr>
        <p:txBody>
          <a:bodyPr/>
          <a:lstStyle/>
          <a:p>
            <a:pPr marL="0" marR="0" lvl="0" indent="0" algn="l" defTabSz="960120" rtl="0" eaLnBrk="1" fontAlgn="auto" latinLnBrk="0" hangingPunct="1">
              <a:lnSpc>
                <a:spcPct val="100000"/>
              </a:lnSpc>
              <a:spcBef>
                <a:spcPts val="0"/>
              </a:spcBef>
              <a:spcAft>
                <a:spcPts val="600"/>
              </a:spcAft>
              <a:buClrTx/>
              <a:buSzTx/>
              <a:buFontTx/>
              <a:buNone/>
              <a:tabLst/>
              <a:defRPr/>
            </a:pPr>
            <a:fld id="{AE086683-F536-42AB-ABBC-F4803DFE8DBC}" type="slidenum">
              <a:rPr kumimoji="0" lang="en-US" sz="1890" b="0" i="0" u="none" strike="noStrike" kern="1200" cap="none" spc="0" normalizeH="0" baseline="0" noProof="0">
                <a:ln>
                  <a:noFill/>
                </a:ln>
                <a:solidFill>
                  <a:srgbClr val="000000"/>
                </a:solidFill>
                <a:effectLst/>
                <a:uLnTx/>
                <a:uFillTx/>
                <a:latin typeface="Open Sans"/>
                <a:ea typeface="+mn-ea"/>
                <a:cs typeface="+mn-cs"/>
              </a:rPr>
              <a:pPr marL="0" marR="0" lvl="0" indent="0" algn="l" defTabSz="960120" rtl="0" eaLnBrk="1" fontAlgn="auto" latinLnBrk="0" hangingPunct="1">
                <a:lnSpc>
                  <a:spcPct val="100000"/>
                </a:lnSpc>
                <a:spcBef>
                  <a:spcPts val="0"/>
                </a:spcBef>
                <a:spcAft>
                  <a:spcPts val="600"/>
                </a:spcAft>
                <a:buClrTx/>
                <a:buSzTx/>
                <a:buFontTx/>
                <a:buNone/>
                <a:tabLst/>
                <a:defRPr/>
              </a:pPr>
              <a:t>9</a:t>
            </a:fld>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6" name="Platshållare för text 5">
            <a:extLst>
              <a:ext uri="{FF2B5EF4-FFF2-40B4-BE49-F238E27FC236}">
                <a16:creationId xmlns:a16="http://schemas.microsoft.com/office/drawing/2014/main" id="{04072005-31F5-E070-CC0F-528A09E9DADE}"/>
              </a:ext>
            </a:extLst>
          </p:cNvPr>
          <p:cNvSpPr>
            <a:spLocks/>
          </p:cNvSpPr>
          <p:nvPr/>
        </p:nvSpPr>
        <p:spPr>
          <a:xfrm>
            <a:off x="471929" y="3477068"/>
            <a:ext cx="1351352" cy="1503502"/>
          </a:xfrm>
          <a:prstGeom prst="rect">
            <a:avLst/>
          </a:prstGeom>
          <a:solidFill>
            <a:schemeClr val="accent1">
              <a:lumMod val="75000"/>
            </a:schemeClr>
          </a:solidFill>
          <a:ln>
            <a:solidFill>
              <a:schemeClr val="accent1">
                <a:lumMod val="75000"/>
              </a:schemeClr>
            </a:solidFill>
          </a:ln>
        </p:spPr>
        <p:txBody>
          <a:bodyPr/>
          <a:lstStyle/>
          <a:p>
            <a:pPr marL="0" marR="0" lvl="0" indent="0" algn="l" defTabSz="960120" rtl="0" eaLnBrk="1" fontAlgn="auto" latinLnBrk="0" hangingPunct="1">
              <a:lnSpc>
                <a:spcPct val="100000"/>
              </a:lnSpc>
              <a:spcBef>
                <a:spcPts val="0"/>
              </a:spcBef>
              <a:spcAft>
                <a:spcPts val="600"/>
              </a:spcAft>
              <a:buClrTx/>
              <a:buSzTx/>
              <a:buFontTx/>
              <a:buNone/>
              <a:tabLst/>
              <a:defRPr/>
            </a:pPr>
            <a:r>
              <a:rPr kumimoji="0" lang="sv-SE" sz="1575" b="0" i="0" u="none" strike="noStrike" kern="1200" cap="none" spc="0" normalizeH="0" baseline="0" noProof="0">
                <a:ln>
                  <a:noFill/>
                </a:ln>
                <a:solidFill>
                  <a:srgbClr val="FFFFFF"/>
                </a:solidFill>
                <a:effectLst/>
                <a:uLnTx/>
                <a:uFillTx/>
                <a:latin typeface="Jost Light" pitchFamily="2" charset="77"/>
                <a:ea typeface="Jost Light" pitchFamily="2" charset="77"/>
                <a:cs typeface="+mn-cs"/>
              </a:rPr>
              <a:t>Mats </a:t>
            </a:r>
            <a:br>
              <a:rPr kumimoji="0" lang="sv-SE" sz="1575" b="0" i="0" u="none" strike="noStrike" kern="1200" cap="none" spc="0" normalizeH="0" baseline="0" noProof="0">
                <a:ln>
                  <a:noFill/>
                </a:ln>
                <a:solidFill>
                  <a:srgbClr val="FFFFFF"/>
                </a:solidFill>
                <a:effectLst/>
                <a:uLnTx/>
                <a:uFillTx/>
                <a:latin typeface="Jost Light" pitchFamily="2" charset="77"/>
                <a:ea typeface="Jost Light" pitchFamily="2" charset="77"/>
                <a:cs typeface="+mn-cs"/>
              </a:rPr>
            </a:br>
            <a:r>
              <a:rPr kumimoji="0" lang="sv-SE" sz="1575" b="0" i="0" u="none" strike="noStrike" kern="1200" cap="none" spc="0" normalizeH="0" baseline="0" noProof="0">
                <a:ln>
                  <a:noFill/>
                </a:ln>
                <a:solidFill>
                  <a:srgbClr val="FFFFFF"/>
                </a:solidFill>
                <a:effectLst/>
                <a:uLnTx/>
                <a:uFillTx/>
                <a:latin typeface="Jost Light" pitchFamily="2" charset="77"/>
                <a:ea typeface="Jost Light" pitchFamily="2" charset="77"/>
                <a:cs typeface="+mn-cs"/>
              </a:rPr>
              <a:t>Lundin</a:t>
            </a:r>
          </a:p>
          <a:p>
            <a:pPr marL="0" marR="0" lvl="0" indent="0" algn="l" defTabSz="960120" rtl="0" eaLnBrk="1" fontAlgn="auto" latinLnBrk="0" hangingPunct="1">
              <a:lnSpc>
                <a:spcPct val="100000"/>
              </a:lnSpc>
              <a:spcBef>
                <a:spcPts val="0"/>
              </a:spcBef>
              <a:spcAft>
                <a:spcPts val="600"/>
              </a:spcAft>
              <a:buClrTx/>
              <a:buSzTx/>
              <a:buFontTx/>
              <a:buNone/>
              <a:tabLst/>
              <a:defRPr/>
            </a:pPr>
            <a:r>
              <a:rPr kumimoji="0" lang="sv-SE" sz="1400" b="0" i="0" u="none" strike="noStrike" kern="1200" cap="none" spc="0" normalizeH="0" baseline="0" noProof="0">
                <a:ln>
                  <a:noFill/>
                </a:ln>
                <a:solidFill>
                  <a:srgbClr val="E0F3EF">
                    <a:lumMod val="90000"/>
                  </a:srgbClr>
                </a:solidFill>
                <a:effectLst/>
                <a:uLnTx/>
                <a:uFillTx/>
                <a:latin typeface="Jost Light" pitchFamily="2" charset="77"/>
                <a:ea typeface="Jost Light" pitchFamily="2" charset="77"/>
                <a:cs typeface="+mn-cs"/>
              </a:rPr>
              <a:t>Programme Manager</a:t>
            </a:r>
            <a:br>
              <a:rPr kumimoji="0" lang="sv-SE" sz="1400" b="0" i="0" u="none" strike="noStrike" kern="1200" cap="none" spc="0" normalizeH="0" baseline="0" noProof="0">
                <a:ln>
                  <a:noFill/>
                </a:ln>
                <a:solidFill>
                  <a:srgbClr val="E0F3EF">
                    <a:lumMod val="90000"/>
                  </a:srgbClr>
                </a:solidFill>
                <a:effectLst/>
                <a:uLnTx/>
                <a:uFillTx/>
                <a:latin typeface="Jost Light" pitchFamily="2" charset="77"/>
                <a:ea typeface="Jost Light" pitchFamily="2" charset="77"/>
                <a:cs typeface="+mn-cs"/>
              </a:rPr>
            </a:br>
            <a:endParaRPr kumimoji="0" lang="sv-SE" sz="1200" b="0" i="0" u="none" strike="noStrike" kern="1200" cap="none" spc="0" normalizeH="0" baseline="0" noProof="0">
              <a:ln>
                <a:noFill/>
              </a:ln>
              <a:solidFill>
                <a:srgbClr val="E0F3EF">
                  <a:lumMod val="90000"/>
                </a:srgbClr>
              </a:solidFill>
              <a:effectLst/>
              <a:uLnTx/>
              <a:uFillTx/>
              <a:latin typeface="Jost Light" pitchFamily="2" charset="77"/>
              <a:ea typeface="Jost Light" pitchFamily="2" charset="77"/>
              <a:cs typeface="+mn-cs"/>
            </a:endParaRPr>
          </a:p>
        </p:txBody>
      </p:sp>
      <p:sp>
        <p:nvSpPr>
          <p:cNvPr id="8" name="Platshållare för text 7">
            <a:extLst>
              <a:ext uri="{FF2B5EF4-FFF2-40B4-BE49-F238E27FC236}">
                <a16:creationId xmlns:a16="http://schemas.microsoft.com/office/drawing/2014/main" id="{07F618B3-7E6A-1D81-D7C7-6CBA45F95439}"/>
              </a:ext>
            </a:extLst>
          </p:cNvPr>
          <p:cNvSpPr>
            <a:spLocks/>
          </p:cNvSpPr>
          <p:nvPr/>
        </p:nvSpPr>
        <p:spPr>
          <a:xfrm>
            <a:off x="2000783" y="3477068"/>
            <a:ext cx="1374651" cy="1503502"/>
          </a:xfrm>
          <a:prstGeom prst="rect">
            <a:avLst/>
          </a:prstGeom>
          <a:solidFill>
            <a:schemeClr val="accent1">
              <a:lumMod val="75000"/>
            </a:schemeClr>
          </a:solidFill>
        </p:spPr>
        <p:txBody>
          <a:bodyPr/>
          <a:lstStyle/>
          <a:p>
            <a:pPr marL="0" marR="0" lvl="0" indent="0" algn="l" defTabSz="960120" rtl="0" eaLnBrk="1" fontAlgn="auto" latinLnBrk="0" hangingPunct="1">
              <a:lnSpc>
                <a:spcPct val="110000"/>
              </a:lnSpc>
              <a:spcBef>
                <a:spcPts val="1050"/>
              </a:spcBef>
              <a:spcAft>
                <a:spcPts val="1050"/>
              </a:spcAft>
              <a:buClrTx/>
              <a:buSzTx/>
              <a:buFontTx/>
              <a:buNone/>
              <a:tabLst/>
              <a:defRPr/>
            </a:pPr>
            <a:r>
              <a:rPr kumimoji="0" lang="sv-SE" sz="1575" b="0" i="0" u="none" strike="noStrike" kern="1200" cap="none" spc="0" normalizeH="0" baseline="0" noProof="0">
                <a:ln>
                  <a:noFill/>
                </a:ln>
                <a:solidFill>
                  <a:srgbClr val="FFFFFF"/>
                </a:solidFill>
                <a:effectLst/>
                <a:uLnTx/>
                <a:uFillTx/>
                <a:latin typeface="Jost Light" pitchFamily="2" charset="77"/>
                <a:ea typeface="Jost Light" pitchFamily="2" charset="77"/>
                <a:cs typeface="+mn-cs"/>
              </a:rPr>
              <a:t>Birgitta </a:t>
            </a:r>
            <a:br>
              <a:rPr kumimoji="0" lang="sv-SE" sz="1575" b="0" i="0" u="none" strike="noStrike" kern="1200" cap="none" spc="0" normalizeH="0" baseline="0" noProof="0">
                <a:ln>
                  <a:noFill/>
                </a:ln>
                <a:solidFill>
                  <a:srgbClr val="FFFFFF"/>
                </a:solidFill>
                <a:effectLst/>
                <a:uLnTx/>
                <a:uFillTx/>
                <a:latin typeface="Jost Light" pitchFamily="2" charset="77"/>
                <a:ea typeface="Jost Light" pitchFamily="2" charset="77"/>
                <a:cs typeface="+mn-cs"/>
              </a:rPr>
            </a:br>
            <a:r>
              <a:rPr kumimoji="0" lang="sv-SE" sz="1575" b="0" i="0" u="none" strike="noStrike" kern="1200" cap="none" spc="0" normalizeH="0" baseline="0" noProof="0">
                <a:ln>
                  <a:noFill/>
                </a:ln>
                <a:solidFill>
                  <a:srgbClr val="FFFFFF"/>
                </a:solidFill>
                <a:effectLst/>
                <a:uLnTx/>
                <a:uFillTx/>
                <a:latin typeface="Jost Light" pitchFamily="2" charset="77"/>
                <a:ea typeface="Jost Light" pitchFamily="2" charset="77"/>
                <a:cs typeface="+mn-cs"/>
              </a:rPr>
              <a:t>Öjmertz</a:t>
            </a:r>
            <a:br>
              <a:rPr kumimoji="0" lang="sv-SE" sz="1575" b="0" i="0" u="none" strike="noStrike" kern="1200" cap="none" spc="0" normalizeH="0" baseline="0" noProof="0">
                <a:ln>
                  <a:noFill/>
                </a:ln>
                <a:solidFill>
                  <a:srgbClr val="FFFFFF"/>
                </a:solidFill>
                <a:effectLst/>
                <a:uLnTx/>
                <a:uFillTx/>
                <a:latin typeface="Jost Light" pitchFamily="2" charset="77"/>
                <a:ea typeface="Jost Light" pitchFamily="2" charset="77"/>
                <a:cs typeface="+mn-cs"/>
              </a:rPr>
            </a:br>
            <a:r>
              <a:rPr kumimoji="0" lang="en-GB" sz="1400" b="0" i="0" u="none" strike="noStrike" kern="100" cap="none" spc="0" normalizeH="0" baseline="0" noProof="0">
                <a:ln>
                  <a:noFill/>
                </a:ln>
                <a:solidFill>
                  <a:srgbClr val="E0F3EF">
                    <a:lumMod val="90000"/>
                  </a:srgbClr>
                </a:solidFill>
                <a:effectLst/>
                <a:uLnTx/>
                <a:uFillTx/>
                <a:latin typeface="Jost Light" pitchFamily="2" charset="77"/>
                <a:ea typeface="Jost Light" pitchFamily="2" charset="77"/>
                <a:cs typeface="+mn-cs"/>
              </a:rPr>
              <a:t>Impact Facilitation Leader</a:t>
            </a:r>
            <a:endParaRPr kumimoji="0" lang="sv-SE" sz="1600" b="0" i="0" u="none" strike="noStrike" kern="100" cap="none" spc="0" normalizeH="0" baseline="0" noProof="0">
              <a:ln>
                <a:noFill/>
              </a:ln>
              <a:solidFill>
                <a:srgbClr val="E0F3EF">
                  <a:lumMod val="90000"/>
                </a:srgbClr>
              </a:solidFill>
              <a:effectLst/>
              <a:uLnTx/>
              <a:uFillTx/>
              <a:latin typeface="Jost Light" pitchFamily="2" charset="77"/>
              <a:ea typeface="Jost Light" pitchFamily="2" charset="77"/>
              <a:cs typeface="+mn-cs"/>
            </a:endParaRPr>
          </a:p>
          <a:p>
            <a:pPr marL="0" marR="0" lvl="0" indent="0" algn="l" defTabSz="960120" rtl="0" eaLnBrk="1" fontAlgn="auto" latinLnBrk="0" hangingPunct="1">
              <a:lnSpc>
                <a:spcPct val="110000"/>
              </a:lnSpc>
              <a:spcBef>
                <a:spcPts val="1050"/>
              </a:spcBef>
              <a:spcAft>
                <a:spcPts val="1050"/>
              </a:spcAft>
              <a:buClrTx/>
              <a:buSzTx/>
              <a:buFontTx/>
              <a:buNone/>
              <a:tabLst/>
              <a:defRPr/>
            </a:pPr>
            <a:endParaRPr kumimoji="0" lang="sv-SE" sz="1575" b="0" i="0" u="none" strike="noStrike" kern="1200" cap="none" spc="0" normalizeH="0" baseline="0" noProof="0">
              <a:ln>
                <a:noFill/>
              </a:ln>
              <a:solidFill>
                <a:srgbClr val="FFFFFF"/>
              </a:solidFill>
              <a:effectLst/>
              <a:uLnTx/>
              <a:uFillTx/>
              <a:latin typeface="Jost Light" pitchFamily="2" charset="77"/>
              <a:ea typeface="Jost Light" pitchFamily="2" charset="77"/>
              <a:cs typeface="+mn-cs"/>
            </a:endParaRPr>
          </a:p>
          <a:p>
            <a:pPr marL="0" marR="0" lvl="0" indent="0" algn="l" defTabSz="960120" rtl="0" eaLnBrk="1" fontAlgn="auto" latinLnBrk="0" hangingPunct="1">
              <a:lnSpc>
                <a:spcPct val="110000"/>
              </a:lnSpc>
              <a:spcBef>
                <a:spcPts val="1050"/>
              </a:spcBef>
              <a:spcAft>
                <a:spcPts val="1050"/>
              </a:spcAft>
              <a:buClrTx/>
              <a:buSzTx/>
              <a:buFontTx/>
              <a:buNone/>
              <a:tabLst/>
              <a:defRPr/>
            </a:pPr>
            <a:endParaRPr kumimoji="0" lang="sv-SE" sz="1575" b="0" i="0" u="none" strike="noStrike" kern="1200" cap="none" spc="0" normalizeH="0" baseline="0" noProof="0">
              <a:ln>
                <a:noFill/>
              </a:ln>
              <a:solidFill>
                <a:srgbClr val="FFFFFF"/>
              </a:solidFill>
              <a:effectLst/>
              <a:uLnTx/>
              <a:uFillTx/>
              <a:latin typeface="Jost Light" pitchFamily="2" charset="77"/>
              <a:ea typeface="Jost Light" pitchFamily="2" charset="77"/>
              <a:cs typeface="+mn-cs"/>
            </a:endParaRPr>
          </a:p>
        </p:txBody>
      </p:sp>
      <p:sp>
        <p:nvSpPr>
          <p:cNvPr id="10" name="Platshållare för text 9">
            <a:extLst>
              <a:ext uri="{FF2B5EF4-FFF2-40B4-BE49-F238E27FC236}">
                <a16:creationId xmlns:a16="http://schemas.microsoft.com/office/drawing/2014/main" id="{17071CBC-69C7-10A6-AF04-5E5B1CD9491D}"/>
              </a:ext>
            </a:extLst>
          </p:cNvPr>
          <p:cNvSpPr>
            <a:spLocks/>
          </p:cNvSpPr>
          <p:nvPr/>
        </p:nvSpPr>
        <p:spPr>
          <a:xfrm>
            <a:off x="3550160" y="3477068"/>
            <a:ext cx="1346233" cy="1503502"/>
          </a:xfrm>
          <a:prstGeom prst="rect">
            <a:avLst/>
          </a:prstGeom>
          <a:solidFill>
            <a:schemeClr val="accent1">
              <a:lumMod val="75000"/>
            </a:schemeClr>
          </a:solidFill>
        </p:spPr>
        <p:txBody>
          <a:bodyPr/>
          <a:lstStyle/>
          <a:p>
            <a:pPr marL="0" marR="0" lvl="0" indent="0" algn="l" defTabSz="960120" rtl="0" eaLnBrk="1" fontAlgn="auto" latinLnBrk="0" hangingPunct="1">
              <a:lnSpc>
                <a:spcPct val="110000"/>
              </a:lnSpc>
              <a:spcBef>
                <a:spcPts val="1050"/>
              </a:spcBef>
              <a:spcAft>
                <a:spcPts val="1050"/>
              </a:spcAft>
              <a:buClrTx/>
              <a:buSzTx/>
              <a:buFontTx/>
              <a:buNone/>
              <a:tabLst/>
              <a:defRPr/>
            </a:pPr>
            <a:r>
              <a:rPr kumimoji="0" lang="sv-SE" sz="1575" b="0" i="0" u="none" strike="noStrike" kern="1200" cap="none" spc="0" normalizeH="0" baseline="0" noProof="0">
                <a:ln>
                  <a:noFill/>
                </a:ln>
                <a:solidFill>
                  <a:srgbClr val="FFFFFF"/>
                </a:solidFill>
                <a:effectLst/>
                <a:uLnTx/>
                <a:uFillTx/>
                <a:latin typeface="Jost Light" pitchFamily="2" charset="77"/>
                <a:ea typeface="Jost Light" pitchFamily="2" charset="77"/>
                <a:cs typeface="+mn-cs"/>
              </a:rPr>
              <a:t>Cecilia Ramberg</a:t>
            </a:r>
            <a:br>
              <a:rPr kumimoji="0" lang="sv-SE" sz="1575" b="0" i="0" u="none" strike="noStrike" kern="1200" cap="none" spc="0" normalizeH="0" baseline="0" noProof="0">
                <a:ln>
                  <a:noFill/>
                </a:ln>
                <a:solidFill>
                  <a:srgbClr val="FFFFFF"/>
                </a:solidFill>
                <a:effectLst/>
                <a:uLnTx/>
                <a:uFillTx/>
                <a:latin typeface="Jost Light" pitchFamily="2" charset="77"/>
                <a:ea typeface="Jost Light" pitchFamily="2" charset="77"/>
                <a:cs typeface="+mn-cs"/>
              </a:rPr>
            </a:br>
            <a:r>
              <a:rPr kumimoji="0" lang="en-GB" sz="1400" b="0" i="0" u="none" strike="noStrike" kern="100" cap="none" spc="0" normalizeH="0" baseline="0" noProof="0">
                <a:ln>
                  <a:noFill/>
                </a:ln>
                <a:solidFill>
                  <a:srgbClr val="E0F3EF">
                    <a:lumMod val="90000"/>
                  </a:srgbClr>
                </a:solidFill>
                <a:effectLst/>
                <a:uLnTx/>
                <a:uFillTx/>
                <a:latin typeface="Jost Light" pitchFamily="2" charset="77"/>
                <a:ea typeface="Jost Light" pitchFamily="2" charset="77"/>
                <a:cs typeface="+mn-cs"/>
              </a:rPr>
              <a:t>Calls &amp; </a:t>
            </a:r>
            <a:br>
              <a:rPr kumimoji="0" lang="en-GB" sz="1400" b="0" i="0" u="none" strike="noStrike" kern="100" cap="none" spc="0" normalizeH="0" baseline="0" noProof="0">
                <a:ln>
                  <a:noFill/>
                </a:ln>
                <a:solidFill>
                  <a:srgbClr val="E0F3EF">
                    <a:lumMod val="90000"/>
                  </a:srgbClr>
                </a:solidFill>
                <a:effectLst/>
                <a:uLnTx/>
                <a:uFillTx/>
                <a:latin typeface="Jost Light" pitchFamily="2" charset="77"/>
                <a:ea typeface="Jost Light" pitchFamily="2" charset="77"/>
                <a:cs typeface="+mn-cs"/>
              </a:rPr>
            </a:br>
            <a:r>
              <a:rPr kumimoji="0" lang="en-GB" sz="1400" b="0" i="0" u="none" strike="noStrike" kern="100" cap="none" spc="0" normalizeH="0" baseline="0" noProof="0">
                <a:ln>
                  <a:noFill/>
                </a:ln>
                <a:solidFill>
                  <a:srgbClr val="E0F3EF">
                    <a:lumMod val="90000"/>
                  </a:srgbClr>
                </a:solidFill>
                <a:effectLst/>
                <a:uLnTx/>
                <a:uFillTx/>
                <a:latin typeface="Jost Light" pitchFamily="2" charset="77"/>
                <a:ea typeface="Jost Light" pitchFamily="2" charset="77"/>
                <a:cs typeface="+mn-cs"/>
              </a:rPr>
              <a:t>Projects</a:t>
            </a:r>
            <a:br>
              <a:rPr kumimoji="0" lang="en-GB" sz="1400" b="0" i="0" u="none" strike="noStrike" kern="100" cap="none" spc="0" normalizeH="0" baseline="0" noProof="0">
                <a:ln>
                  <a:noFill/>
                </a:ln>
                <a:solidFill>
                  <a:srgbClr val="E0F3EF">
                    <a:lumMod val="90000"/>
                  </a:srgbClr>
                </a:solidFill>
                <a:effectLst/>
                <a:uLnTx/>
                <a:uFillTx/>
                <a:latin typeface="Jost Light" pitchFamily="2" charset="77"/>
                <a:ea typeface="Jost Light" pitchFamily="2" charset="77"/>
                <a:cs typeface="+mn-cs"/>
              </a:rPr>
            </a:br>
            <a:r>
              <a:rPr kumimoji="0" lang="en-GB" sz="1400" b="0" i="0" u="none" strike="noStrike" kern="100" cap="none" spc="0" normalizeH="0" baseline="0" noProof="0">
                <a:ln>
                  <a:noFill/>
                </a:ln>
                <a:solidFill>
                  <a:srgbClr val="E0F3EF">
                    <a:lumMod val="90000"/>
                  </a:srgbClr>
                </a:solidFill>
                <a:effectLst/>
                <a:uLnTx/>
                <a:uFillTx/>
                <a:latin typeface="Jost Light" pitchFamily="2" charset="77"/>
                <a:ea typeface="Jost Light" pitchFamily="2" charset="77"/>
                <a:cs typeface="+mn-cs"/>
              </a:rPr>
              <a:t>Coordinator</a:t>
            </a:r>
            <a:endParaRPr kumimoji="0" lang="sv-SE" sz="1600" b="0" i="0" u="none" strike="noStrike" kern="100" cap="none" spc="0" normalizeH="0" baseline="0" noProof="0">
              <a:ln>
                <a:noFill/>
              </a:ln>
              <a:solidFill>
                <a:srgbClr val="E0F3EF">
                  <a:lumMod val="90000"/>
                </a:srgbClr>
              </a:solidFill>
              <a:effectLst/>
              <a:uLnTx/>
              <a:uFillTx/>
              <a:latin typeface="Jost Light" pitchFamily="2" charset="77"/>
              <a:ea typeface="Jost Light" pitchFamily="2" charset="77"/>
              <a:cs typeface="+mn-cs"/>
            </a:endParaRPr>
          </a:p>
          <a:p>
            <a:pPr marL="0" marR="0" lvl="0" indent="0" algn="l" defTabSz="960120" rtl="0" eaLnBrk="1" fontAlgn="auto" latinLnBrk="0" hangingPunct="1">
              <a:lnSpc>
                <a:spcPct val="110000"/>
              </a:lnSpc>
              <a:spcBef>
                <a:spcPts val="1050"/>
              </a:spcBef>
              <a:spcAft>
                <a:spcPts val="1050"/>
              </a:spcAft>
              <a:buClrTx/>
              <a:buSzTx/>
              <a:buFontTx/>
              <a:buNone/>
              <a:tabLst/>
              <a:defRPr/>
            </a:pPr>
            <a:endParaRPr kumimoji="0" lang="sv-SE" sz="1575" b="0" i="0" u="none" strike="noStrike" kern="1200" cap="none" spc="0" normalizeH="0" baseline="0" noProof="0">
              <a:ln>
                <a:noFill/>
              </a:ln>
              <a:solidFill>
                <a:srgbClr val="FFFFFF"/>
              </a:solidFill>
              <a:effectLst/>
              <a:uLnTx/>
              <a:uFillTx/>
              <a:latin typeface="Jost Light" pitchFamily="2" charset="77"/>
              <a:ea typeface="Jost Light" pitchFamily="2" charset="77"/>
              <a:cs typeface="+mn-cs"/>
            </a:endParaRPr>
          </a:p>
        </p:txBody>
      </p:sp>
      <p:pic>
        <p:nvPicPr>
          <p:cNvPr id="23" name="Bildobjekt 22" descr="En bild som visar Människoansikte, person, klädsel, träd&#10;&#10;Automatiskt genererad beskrivning">
            <a:extLst>
              <a:ext uri="{FF2B5EF4-FFF2-40B4-BE49-F238E27FC236}">
                <a16:creationId xmlns:a16="http://schemas.microsoft.com/office/drawing/2014/main" id="{9FD8C55D-B8C1-2A09-4445-BAF0CDC667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551" r="17027"/>
          <a:stretch/>
        </p:blipFill>
        <p:spPr>
          <a:xfrm>
            <a:off x="2053691" y="1427820"/>
            <a:ext cx="1321743" cy="1970870"/>
          </a:xfrm>
          <a:prstGeom prst="rect">
            <a:avLst/>
          </a:prstGeom>
        </p:spPr>
      </p:pic>
      <p:sp>
        <p:nvSpPr>
          <p:cNvPr id="24" name="Platshållare för text 7">
            <a:extLst>
              <a:ext uri="{FF2B5EF4-FFF2-40B4-BE49-F238E27FC236}">
                <a16:creationId xmlns:a16="http://schemas.microsoft.com/office/drawing/2014/main" id="{9B3986D2-96CA-4DE3-68C0-1322B6204A87}"/>
              </a:ext>
            </a:extLst>
          </p:cNvPr>
          <p:cNvSpPr txBox="1">
            <a:spLocks/>
          </p:cNvSpPr>
          <p:nvPr/>
        </p:nvSpPr>
        <p:spPr>
          <a:xfrm>
            <a:off x="5127756" y="3481166"/>
            <a:ext cx="1479905" cy="1503502"/>
          </a:xfrm>
          <a:prstGeom prst="rect">
            <a:avLst/>
          </a:prstGeom>
          <a:solidFill>
            <a:schemeClr val="accent1">
              <a:lumMod val="75000"/>
            </a:schemeClr>
          </a:solidFill>
        </p:spPr>
        <p:txBody>
          <a:bodyPr vert="horz" lIns="162000" tIns="126000" rIns="162000" bIns="0" rtlCol="0">
            <a:noAutofit/>
          </a:bodyPr>
          <a:lstStyle>
            <a:lvl1pPr marL="0" indent="0" algn="l" defTabSz="914400" rtl="0">
              <a:lnSpc>
                <a:spcPct val="110000"/>
              </a:lnSpc>
              <a:spcBef>
                <a:spcPts val="1000"/>
              </a:spcBef>
              <a:spcAft>
                <a:spcPts val="1000"/>
              </a:spcAft>
              <a:buFontTx/>
              <a:buNone/>
              <a:defRPr sz="1500" kern="1200">
                <a:solidFill>
                  <a:schemeClr val="bg1"/>
                </a:solidFill>
                <a:latin typeface="+mj-lt"/>
                <a:ea typeface="+mn-ea"/>
                <a:cs typeface="+mn-cs"/>
              </a:defRPr>
            </a:lvl1pPr>
            <a:lvl2pPr marL="288000" indent="-144000" algn="l" defTabSz="914400" rtl="0">
              <a:lnSpc>
                <a:spcPct val="110000"/>
              </a:lnSpc>
              <a:spcBef>
                <a:spcPts val="0"/>
              </a:spcBef>
              <a:spcAft>
                <a:spcPts val="0"/>
              </a:spcAft>
              <a:buFont typeface="Avenir Next LT Pro" panose="020B0504020202020204" pitchFamily="34" charset="0"/>
              <a:buChar char="—"/>
              <a:defRPr sz="1250" kern="1200">
                <a:solidFill>
                  <a:schemeClr val="tx1"/>
                </a:solidFill>
                <a:latin typeface="+mn-lt"/>
                <a:ea typeface="+mn-ea"/>
                <a:cs typeface="+mn-cs"/>
              </a:defRPr>
            </a:lvl2pPr>
            <a:lvl3pPr marL="432000" indent="-144000" algn="l" defTabSz="914400" rtl="0">
              <a:lnSpc>
                <a:spcPct val="110000"/>
              </a:lnSpc>
              <a:spcBef>
                <a:spcPts val="0"/>
              </a:spcBef>
              <a:spcAft>
                <a:spcPts val="0"/>
              </a:spcAft>
              <a:buFont typeface="Avenir Next LT Pro" panose="020B0504020202020204" pitchFamily="34" charset="0"/>
              <a:buChar char="—"/>
              <a:defRPr sz="1250" kern="1200">
                <a:solidFill>
                  <a:schemeClr val="tx1"/>
                </a:solidFill>
                <a:latin typeface="+mn-lt"/>
                <a:ea typeface="+mn-ea"/>
                <a:cs typeface="+mn-cs"/>
              </a:defRPr>
            </a:lvl3pPr>
            <a:lvl4pPr marL="576000" indent="-144000" algn="l" defTabSz="914400" rtl="0">
              <a:lnSpc>
                <a:spcPct val="110000"/>
              </a:lnSpc>
              <a:spcBef>
                <a:spcPts val="0"/>
              </a:spcBef>
              <a:spcAft>
                <a:spcPts val="0"/>
              </a:spcAft>
              <a:buFont typeface="Avenir Next LT Pro" panose="020B0504020202020204" pitchFamily="34" charset="0"/>
              <a:buChar char="—"/>
              <a:defRPr sz="1250" kern="1200">
                <a:solidFill>
                  <a:schemeClr val="tx1"/>
                </a:solidFill>
                <a:latin typeface="+mn-lt"/>
                <a:ea typeface="+mn-ea"/>
                <a:cs typeface="+mn-cs"/>
              </a:defRPr>
            </a:lvl4pPr>
            <a:lvl5pPr marL="720000" indent="-144000" algn="l" defTabSz="914400" rtl="0">
              <a:lnSpc>
                <a:spcPct val="110000"/>
              </a:lnSpc>
              <a:spcBef>
                <a:spcPts val="0"/>
              </a:spcBef>
              <a:spcAft>
                <a:spcPts val="0"/>
              </a:spcAft>
              <a:buFont typeface="Avenir Next LT Pro" panose="020B0504020202020204" pitchFamily="34" charset="0"/>
              <a:buChar char="—"/>
              <a:defRPr sz="1250" kern="1200">
                <a:solidFill>
                  <a:schemeClr val="tx1"/>
                </a:solidFill>
                <a:latin typeface="+mn-lt"/>
                <a:ea typeface="+mn-ea"/>
                <a:cs typeface="+mn-cs"/>
              </a:defRPr>
            </a:lvl5pPr>
            <a:lvl6pPr marL="864000" indent="-144000" algn="l" defTabSz="914400" rtl="0">
              <a:lnSpc>
                <a:spcPct val="110000"/>
              </a:lnSpc>
              <a:spcBef>
                <a:spcPts val="0"/>
              </a:spcBef>
              <a:spcAft>
                <a:spcPts val="0"/>
              </a:spcAft>
              <a:buFont typeface="Avenir Next LT Pro" panose="020B0504020202020204" pitchFamily="34" charset="0"/>
              <a:buChar char="—"/>
              <a:defRPr sz="1250" kern="1200">
                <a:solidFill>
                  <a:schemeClr val="tx1"/>
                </a:solidFill>
                <a:latin typeface="+mn-lt"/>
                <a:ea typeface="+mn-ea"/>
                <a:cs typeface="+mn-cs"/>
              </a:defRPr>
            </a:lvl6pPr>
            <a:lvl7pPr marL="1008000" indent="-144000" algn="l" defTabSz="914400" rtl="0">
              <a:lnSpc>
                <a:spcPct val="110000"/>
              </a:lnSpc>
              <a:spcBef>
                <a:spcPts val="0"/>
              </a:spcBef>
              <a:spcAft>
                <a:spcPts val="0"/>
              </a:spcAft>
              <a:buFont typeface="Avenir Next LT Pro" panose="020B0504020202020204" pitchFamily="34" charset="0"/>
              <a:buChar char="—"/>
              <a:defRPr sz="1250" kern="1200">
                <a:solidFill>
                  <a:schemeClr val="tx1"/>
                </a:solidFill>
                <a:latin typeface="+mn-lt"/>
                <a:ea typeface="+mn-ea"/>
                <a:cs typeface="+mn-cs"/>
              </a:defRPr>
            </a:lvl7pPr>
            <a:lvl8pPr marL="1152000" indent="-144000" algn="l" defTabSz="914400" rtl="0">
              <a:lnSpc>
                <a:spcPct val="110000"/>
              </a:lnSpc>
              <a:spcBef>
                <a:spcPts val="0"/>
              </a:spcBef>
              <a:spcAft>
                <a:spcPts val="0"/>
              </a:spcAft>
              <a:buFont typeface="Avenir Next LT Pro" panose="020B0504020202020204" pitchFamily="34" charset="0"/>
              <a:buChar char="—"/>
              <a:defRPr sz="1250" kern="1200">
                <a:solidFill>
                  <a:schemeClr val="tx1"/>
                </a:solidFill>
                <a:latin typeface="+mn-lt"/>
                <a:ea typeface="+mn-ea"/>
                <a:cs typeface="+mn-cs"/>
              </a:defRPr>
            </a:lvl8pPr>
            <a:lvl9pPr marL="1296000" indent="-144000" algn="l" defTabSz="914400" rtl="0">
              <a:lnSpc>
                <a:spcPct val="110000"/>
              </a:lnSpc>
              <a:spcBef>
                <a:spcPts val="0"/>
              </a:spcBef>
              <a:spcAft>
                <a:spcPts val="0"/>
              </a:spcAft>
              <a:buFont typeface="Avenir Next LT Pro" panose="020B0504020202020204" pitchFamily="34" charset="0"/>
              <a:buChar char="—"/>
              <a:defRPr sz="1250" kern="1200">
                <a:solidFill>
                  <a:schemeClr val="tx1"/>
                </a:solidFill>
                <a:latin typeface="+mn-lt"/>
                <a:ea typeface="+mn-ea"/>
                <a:cs typeface="+mn-cs"/>
              </a:defRPr>
            </a:lvl9pPr>
          </a:lstStyle>
          <a:p>
            <a:pPr marL="0" marR="0" lvl="0" indent="0" algn="l" defTabSz="960120" rtl="0" eaLnBrk="1" fontAlgn="auto" latinLnBrk="0" hangingPunct="1">
              <a:lnSpc>
                <a:spcPct val="110000"/>
              </a:lnSpc>
              <a:spcBef>
                <a:spcPts val="1050"/>
              </a:spcBef>
              <a:spcAft>
                <a:spcPts val="1050"/>
              </a:spcAft>
              <a:buClrTx/>
              <a:buSzTx/>
              <a:buFontTx/>
              <a:buNone/>
              <a:tabLst/>
              <a:defRPr/>
            </a:pPr>
            <a:r>
              <a:rPr kumimoji="0" lang="sv-SE" sz="1575" b="0" i="0" u="none" strike="noStrike" kern="1200" cap="none" spc="0" normalizeH="0" baseline="0" noProof="0">
                <a:ln>
                  <a:noFill/>
                </a:ln>
                <a:solidFill>
                  <a:srgbClr val="FFFFFF"/>
                </a:solidFill>
                <a:effectLst/>
                <a:uLnTx/>
                <a:uFillTx/>
                <a:latin typeface="Jost Light" pitchFamily="2" charset="77"/>
                <a:ea typeface="Jost Light" pitchFamily="2" charset="77"/>
                <a:cs typeface="+mn-cs"/>
              </a:rPr>
              <a:t>Cecilia </a:t>
            </a:r>
            <a:br>
              <a:rPr kumimoji="0" lang="sv-SE" sz="1575" b="0" i="0" u="none" strike="noStrike" kern="1200" cap="none" spc="0" normalizeH="0" baseline="0" noProof="0">
                <a:ln>
                  <a:noFill/>
                </a:ln>
                <a:solidFill>
                  <a:srgbClr val="FFFFFF"/>
                </a:solidFill>
                <a:effectLst/>
                <a:uLnTx/>
                <a:uFillTx/>
                <a:latin typeface="Jost Light" pitchFamily="2" charset="77"/>
                <a:ea typeface="Jost Light" pitchFamily="2" charset="77"/>
                <a:cs typeface="+mn-cs"/>
              </a:rPr>
            </a:br>
            <a:r>
              <a:rPr kumimoji="0" lang="sv-SE" sz="1575" b="0" i="0" u="none" strike="noStrike" kern="1200" cap="none" spc="0" normalizeH="0" baseline="0" noProof="0">
                <a:ln>
                  <a:noFill/>
                </a:ln>
                <a:solidFill>
                  <a:srgbClr val="FFFFFF"/>
                </a:solidFill>
                <a:effectLst/>
                <a:uLnTx/>
                <a:uFillTx/>
                <a:latin typeface="Jost Light" pitchFamily="2" charset="77"/>
                <a:ea typeface="Jost Light" pitchFamily="2" charset="77"/>
                <a:cs typeface="+mn-cs"/>
              </a:rPr>
              <a:t>Warrhol</a:t>
            </a:r>
            <a:br>
              <a:rPr kumimoji="0" lang="sv-SE" sz="1575" b="0" i="0" u="none" strike="noStrike" kern="1200" cap="none" spc="0" normalizeH="0" baseline="0" noProof="0">
                <a:ln>
                  <a:noFill/>
                </a:ln>
                <a:solidFill>
                  <a:srgbClr val="FFFFFF"/>
                </a:solidFill>
                <a:effectLst/>
                <a:uLnTx/>
                <a:uFillTx/>
                <a:latin typeface="Jost Light" pitchFamily="2" charset="77"/>
                <a:ea typeface="Jost Light" pitchFamily="2" charset="77"/>
                <a:cs typeface="+mn-cs"/>
              </a:rPr>
            </a:br>
            <a:r>
              <a:rPr kumimoji="0" lang="sv-SE" sz="1400" b="0" i="0" u="none" strike="noStrike" kern="100" cap="none" spc="0" normalizeH="0" baseline="0" noProof="0">
                <a:ln>
                  <a:noFill/>
                </a:ln>
                <a:solidFill>
                  <a:srgbClr val="E0F3EF">
                    <a:lumMod val="90000"/>
                  </a:srgbClr>
                </a:solidFill>
                <a:effectLst/>
                <a:uLnTx/>
                <a:uFillTx/>
                <a:latin typeface="Jost Light" pitchFamily="2" charset="77"/>
                <a:ea typeface="Jost Light" pitchFamily="2" charset="77"/>
                <a:cs typeface="+mn-cs"/>
              </a:rPr>
              <a:t>International Coordinator </a:t>
            </a:r>
            <a:endParaRPr kumimoji="0" lang="sv-SE" sz="1800" b="0" i="0" u="none" strike="noStrike" kern="100" cap="none" spc="0" normalizeH="0" baseline="0" noProof="0">
              <a:ln>
                <a:noFill/>
              </a:ln>
              <a:solidFill>
                <a:srgbClr val="E0F3EF">
                  <a:lumMod val="90000"/>
                </a:srgbClr>
              </a:solidFill>
              <a:effectLst/>
              <a:uLnTx/>
              <a:uFillTx/>
              <a:latin typeface="Jost Light" pitchFamily="2" charset="77"/>
              <a:ea typeface="Jost Light" pitchFamily="2" charset="77"/>
              <a:cs typeface="Cambria" panose="02040503050406030204" pitchFamily="18" charset="0"/>
            </a:endParaRPr>
          </a:p>
          <a:p>
            <a:pPr marL="0" marR="0" lvl="0" indent="0" algn="l" defTabSz="960120" rtl="0" eaLnBrk="1" fontAlgn="auto" latinLnBrk="0" hangingPunct="1">
              <a:lnSpc>
                <a:spcPct val="110000"/>
              </a:lnSpc>
              <a:spcBef>
                <a:spcPts val="1050"/>
              </a:spcBef>
              <a:spcAft>
                <a:spcPts val="1050"/>
              </a:spcAft>
              <a:buClrTx/>
              <a:buSzTx/>
              <a:buFontTx/>
              <a:buNone/>
              <a:tabLst/>
              <a:defRPr/>
            </a:pPr>
            <a:endParaRPr kumimoji="0" lang="sv-SE" sz="1500" b="0" i="0" u="none" strike="noStrike" kern="1200" cap="none" spc="0" normalizeH="0" baseline="0" noProof="0">
              <a:ln>
                <a:noFill/>
              </a:ln>
              <a:solidFill>
                <a:srgbClr val="FFFFFF"/>
              </a:solidFill>
              <a:effectLst/>
              <a:uLnTx/>
              <a:uFillTx/>
              <a:latin typeface="Jost Light" pitchFamily="2" charset="77"/>
              <a:ea typeface="Jost Light" pitchFamily="2" charset="77"/>
              <a:cs typeface="+mn-cs"/>
            </a:endParaRPr>
          </a:p>
        </p:txBody>
      </p:sp>
      <p:pic>
        <p:nvPicPr>
          <p:cNvPr id="26" name="Bildobjekt 25" descr="En bild som visar Människoansikte, person, klädsel, kvinna&#10;&#10;Automatiskt genererad beskrivning">
            <a:extLst>
              <a:ext uri="{FF2B5EF4-FFF2-40B4-BE49-F238E27FC236}">
                <a16:creationId xmlns:a16="http://schemas.microsoft.com/office/drawing/2014/main" id="{57238AF4-8DEF-E267-C687-DDF67309B4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502" r="12798"/>
          <a:stretch/>
        </p:blipFill>
        <p:spPr>
          <a:xfrm>
            <a:off x="3583997" y="1413103"/>
            <a:ext cx="1314088" cy="1995263"/>
          </a:xfrm>
          <a:prstGeom prst="rect">
            <a:avLst/>
          </a:prstGeom>
        </p:spPr>
      </p:pic>
      <p:sp>
        <p:nvSpPr>
          <p:cNvPr id="33" name="Platshållare för text 7">
            <a:extLst>
              <a:ext uri="{FF2B5EF4-FFF2-40B4-BE49-F238E27FC236}">
                <a16:creationId xmlns:a16="http://schemas.microsoft.com/office/drawing/2014/main" id="{F55BB2F3-78BB-9803-C6A4-CE895F5284CE}"/>
              </a:ext>
            </a:extLst>
          </p:cNvPr>
          <p:cNvSpPr txBox="1">
            <a:spLocks/>
          </p:cNvSpPr>
          <p:nvPr/>
        </p:nvSpPr>
        <p:spPr>
          <a:xfrm>
            <a:off x="9984756" y="3482142"/>
            <a:ext cx="1513178" cy="1498428"/>
          </a:xfrm>
          <a:prstGeom prst="rect">
            <a:avLst/>
          </a:prstGeom>
          <a:solidFill>
            <a:schemeClr val="accent1">
              <a:lumMod val="75000"/>
            </a:schemeClr>
          </a:solidFill>
        </p:spPr>
        <p:txBody>
          <a:bodyPr vert="horz" lIns="162000" tIns="126000" rIns="162000" bIns="0" rtlCol="0">
            <a:noAutofit/>
          </a:bodyPr>
          <a:lstStyle>
            <a:lvl1pPr marL="0" indent="0" algn="l" defTabSz="914400" rtl="0">
              <a:lnSpc>
                <a:spcPct val="110000"/>
              </a:lnSpc>
              <a:spcBef>
                <a:spcPts val="1000"/>
              </a:spcBef>
              <a:spcAft>
                <a:spcPts val="1000"/>
              </a:spcAft>
              <a:buFontTx/>
              <a:buNone/>
              <a:defRPr sz="1500" kern="1200">
                <a:solidFill>
                  <a:schemeClr val="bg1"/>
                </a:solidFill>
                <a:latin typeface="+mj-lt"/>
                <a:ea typeface="+mn-ea"/>
                <a:cs typeface="+mn-cs"/>
              </a:defRPr>
            </a:lvl1pPr>
            <a:lvl2pPr marL="288000" indent="-144000" algn="l" defTabSz="914400" rtl="0">
              <a:lnSpc>
                <a:spcPct val="110000"/>
              </a:lnSpc>
              <a:spcBef>
                <a:spcPts val="0"/>
              </a:spcBef>
              <a:spcAft>
                <a:spcPts val="0"/>
              </a:spcAft>
              <a:buFont typeface="Avenir Next LT Pro" panose="020B0504020202020204" pitchFamily="34" charset="0"/>
              <a:buChar char="—"/>
              <a:defRPr sz="1250" kern="1200">
                <a:solidFill>
                  <a:schemeClr val="tx1"/>
                </a:solidFill>
                <a:latin typeface="+mn-lt"/>
                <a:ea typeface="+mn-ea"/>
                <a:cs typeface="+mn-cs"/>
              </a:defRPr>
            </a:lvl2pPr>
            <a:lvl3pPr marL="432000" indent="-144000" algn="l" defTabSz="914400" rtl="0">
              <a:lnSpc>
                <a:spcPct val="110000"/>
              </a:lnSpc>
              <a:spcBef>
                <a:spcPts val="0"/>
              </a:spcBef>
              <a:spcAft>
                <a:spcPts val="0"/>
              </a:spcAft>
              <a:buFont typeface="Avenir Next LT Pro" panose="020B0504020202020204" pitchFamily="34" charset="0"/>
              <a:buChar char="—"/>
              <a:defRPr sz="1250" kern="1200">
                <a:solidFill>
                  <a:schemeClr val="tx1"/>
                </a:solidFill>
                <a:latin typeface="+mn-lt"/>
                <a:ea typeface="+mn-ea"/>
                <a:cs typeface="+mn-cs"/>
              </a:defRPr>
            </a:lvl3pPr>
            <a:lvl4pPr marL="576000" indent="-144000" algn="l" defTabSz="914400" rtl="0">
              <a:lnSpc>
                <a:spcPct val="110000"/>
              </a:lnSpc>
              <a:spcBef>
                <a:spcPts val="0"/>
              </a:spcBef>
              <a:spcAft>
                <a:spcPts val="0"/>
              </a:spcAft>
              <a:buFont typeface="Avenir Next LT Pro" panose="020B0504020202020204" pitchFamily="34" charset="0"/>
              <a:buChar char="—"/>
              <a:defRPr sz="1250" kern="1200">
                <a:solidFill>
                  <a:schemeClr val="tx1"/>
                </a:solidFill>
                <a:latin typeface="+mn-lt"/>
                <a:ea typeface="+mn-ea"/>
                <a:cs typeface="+mn-cs"/>
              </a:defRPr>
            </a:lvl4pPr>
            <a:lvl5pPr marL="720000" indent="-144000" algn="l" defTabSz="914400" rtl="0">
              <a:lnSpc>
                <a:spcPct val="110000"/>
              </a:lnSpc>
              <a:spcBef>
                <a:spcPts val="0"/>
              </a:spcBef>
              <a:spcAft>
                <a:spcPts val="0"/>
              </a:spcAft>
              <a:buFont typeface="Avenir Next LT Pro" panose="020B0504020202020204" pitchFamily="34" charset="0"/>
              <a:buChar char="—"/>
              <a:defRPr sz="1250" kern="1200">
                <a:solidFill>
                  <a:schemeClr val="tx1"/>
                </a:solidFill>
                <a:latin typeface="+mn-lt"/>
                <a:ea typeface="+mn-ea"/>
                <a:cs typeface="+mn-cs"/>
              </a:defRPr>
            </a:lvl5pPr>
            <a:lvl6pPr marL="864000" indent="-144000" algn="l" defTabSz="914400" rtl="0">
              <a:lnSpc>
                <a:spcPct val="110000"/>
              </a:lnSpc>
              <a:spcBef>
                <a:spcPts val="0"/>
              </a:spcBef>
              <a:spcAft>
                <a:spcPts val="0"/>
              </a:spcAft>
              <a:buFont typeface="Avenir Next LT Pro" panose="020B0504020202020204" pitchFamily="34" charset="0"/>
              <a:buChar char="—"/>
              <a:defRPr sz="1250" kern="1200">
                <a:solidFill>
                  <a:schemeClr val="tx1"/>
                </a:solidFill>
                <a:latin typeface="+mn-lt"/>
                <a:ea typeface="+mn-ea"/>
                <a:cs typeface="+mn-cs"/>
              </a:defRPr>
            </a:lvl6pPr>
            <a:lvl7pPr marL="1008000" indent="-144000" algn="l" defTabSz="914400" rtl="0">
              <a:lnSpc>
                <a:spcPct val="110000"/>
              </a:lnSpc>
              <a:spcBef>
                <a:spcPts val="0"/>
              </a:spcBef>
              <a:spcAft>
                <a:spcPts val="0"/>
              </a:spcAft>
              <a:buFont typeface="Avenir Next LT Pro" panose="020B0504020202020204" pitchFamily="34" charset="0"/>
              <a:buChar char="—"/>
              <a:defRPr sz="1250" kern="1200">
                <a:solidFill>
                  <a:schemeClr val="tx1"/>
                </a:solidFill>
                <a:latin typeface="+mn-lt"/>
                <a:ea typeface="+mn-ea"/>
                <a:cs typeface="+mn-cs"/>
              </a:defRPr>
            </a:lvl7pPr>
            <a:lvl8pPr marL="1152000" indent="-144000" algn="l" defTabSz="914400" rtl="0">
              <a:lnSpc>
                <a:spcPct val="110000"/>
              </a:lnSpc>
              <a:spcBef>
                <a:spcPts val="0"/>
              </a:spcBef>
              <a:spcAft>
                <a:spcPts val="0"/>
              </a:spcAft>
              <a:buFont typeface="Avenir Next LT Pro" panose="020B0504020202020204" pitchFamily="34" charset="0"/>
              <a:buChar char="—"/>
              <a:defRPr sz="1250" kern="1200">
                <a:solidFill>
                  <a:schemeClr val="tx1"/>
                </a:solidFill>
                <a:latin typeface="+mn-lt"/>
                <a:ea typeface="+mn-ea"/>
                <a:cs typeface="+mn-cs"/>
              </a:defRPr>
            </a:lvl8pPr>
            <a:lvl9pPr marL="1296000" indent="-144000" algn="l" defTabSz="914400" rtl="0">
              <a:lnSpc>
                <a:spcPct val="110000"/>
              </a:lnSpc>
              <a:spcBef>
                <a:spcPts val="0"/>
              </a:spcBef>
              <a:spcAft>
                <a:spcPts val="0"/>
              </a:spcAft>
              <a:buFont typeface="Avenir Next LT Pro" panose="020B0504020202020204" pitchFamily="34" charset="0"/>
              <a:buChar char="—"/>
              <a:defRPr sz="1250" kern="1200">
                <a:solidFill>
                  <a:schemeClr val="tx1"/>
                </a:solidFill>
                <a:latin typeface="+mn-lt"/>
                <a:ea typeface="+mn-ea"/>
                <a:cs typeface="+mn-cs"/>
              </a:defRPr>
            </a:lvl9pPr>
          </a:lstStyle>
          <a:p>
            <a:pPr marL="0" marR="0" lvl="0" indent="0" algn="l" defTabSz="960120" rtl="0" eaLnBrk="1" fontAlgn="auto" latinLnBrk="0" hangingPunct="1">
              <a:lnSpc>
                <a:spcPct val="110000"/>
              </a:lnSpc>
              <a:spcBef>
                <a:spcPts val="1050"/>
              </a:spcBef>
              <a:spcAft>
                <a:spcPts val="1050"/>
              </a:spcAft>
              <a:buClrTx/>
              <a:buSzTx/>
              <a:buFontTx/>
              <a:buNone/>
              <a:tabLst/>
              <a:defRPr/>
            </a:pPr>
            <a:r>
              <a:rPr kumimoji="0" lang="sv-SE" sz="1575" b="0" i="0" u="none" strike="noStrike" kern="1200" cap="none" spc="0" normalizeH="0" baseline="0" noProof="0">
                <a:ln>
                  <a:noFill/>
                </a:ln>
                <a:solidFill>
                  <a:srgbClr val="FFFFFF"/>
                </a:solidFill>
                <a:effectLst/>
                <a:uLnTx/>
                <a:uFillTx/>
                <a:latin typeface="Jost Light" pitchFamily="2" charset="77"/>
                <a:ea typeface="Jost Light" pitchFamily="2" charset="77"/>
                <a:cs typeface="+mn-cs"/>
              </a:rPr>
              <a:t>Emily </a:t>
            </a:r>
            <a:br>
              <a:rPr kumimoji="0" lang="sv-SE" sz="1575" b="0" i="0" u="none" strike="noStrike" kern="1200" cap="none" spc="0" normalizeH="0" baseline="0" noProof="0">
                <a:ln>
                  <a:noFill/>
                </a:ln>
                <a:solidFill>
                  <a:srgbClr val="FFFFFF"/>
                </a:solidFill>
                <a:effectLst/>
                <a:uLnTx/>
                <a:uFillTx/>
                <a:latin typeface="Jost Light" pitchFamily="2" charset="77"/>
                <a:ea typeface="Jost Light" pitchFamily="2" charset="77"/>
                <a:cs typeface="+mn-cs"/>
              </a:rPr>
            </a:br>
            <a:r>
              <a:rPr kumimoji="0" lang="sv-SE" sz="1575" b="0" i="0" u="none" strike="noStrike" kern="1200" cap="none" spc="0" normalizeH="0" baseline="0" noProof="0">
                <a:ln>
                  <a:noFill/>
                </a:ln>
                <a:solidFill>
                  <a:srgbClr val="FFFFFF"/>
                </a:solidFill>
                <a:effectLst/>
                <a:uLnTx/>
                <a:uFillTx/>
                <a:latin typeface="Jost Light" pitchFamily="2" charset="77"/>
                <a:ea typeface="Jost Light" pitchFamily="2" charset="77"/>
                <a:cs typeface="+mn-cs"/>
              </a:rPr>
              <a:t>Nordqvist</a:t>
            </a:r>
            <a:br>
              <a:rPr kumimoji="0" lang="sv-SE" sz="1575" b="0" i="0" u="none" strike="noStrike" kern="1200" cap="none" spc="0" normalizeH="0" baseline="0" noProof="0">
                <a:ln>
                  <a:noFill/>
                </a:ln>
                <a:solidFill>
                  <a:srgbClr val="FFFFFF"/>
                </a:solidFill>
                <a:effectLst/>
                <a:uLnTx/>
                <a:uFillTx/>
                <a:latin typeface="Jost Light" pitchFamily="2" charset="77"/>
                <a:ea typeface="Jost Light" pitchFamily="2" charset="77"/>
                <a:cs typeface="+mn-cs"/>
              </a:rPr>
            </a:br>
            <a:r>
              <a:rPr kumimoji="0" lang="sv-SE" sz="1400" b="0" i="0" u="none" strike="noStrike" kern="1200" cap="none" spc="0" normalizeH="0" baseline="0" noProof="0">
                <a:ln>
                  <a:noFill/>
                </a:ln>
                <a:solidFill>
                  <a:srgbClr val="E0F3EF">
                    <a:lumMod val="90000"/>
                  </a:srgbClr>
                </a:solidFill>
                <a:effectLst/>
                <a:uLnTx/>
                <a:uFillTx/>
                <a:latin typeface="Jost Light" pitchFamily="2" charset="77"/>
                <a:ea typeface="Jost Light" pitchFamily="2" charset="77"/>
                <a:cs typeface="+mn-cs"/>
              </a:rPr>
              <a:t>Communication </a:t>
            </a:r>
            <a:br>
              <a:rPr kumimoji="0" lang="sv-SE" sz="1400" b="0" i="0" u="none" strike="noStrike" kern="1200" cap="none" spc="0" normalizeH="0" baseline="0" noProof="0">
                <a:ln>
                  <a:noFill/>
                </a:ln>
                <a:solidFill>
                  <a:srgbClr val="E0F3EF">
                    <a:lumMod val="90000"/>
                  </a:srgbClr>
                </a:solidFill>
                <a:effectLst/>
                <a:uLnTx/>
                <a:uFillTx/>
                <a:latin typeface="Jost Light" pitchFamily="2" charset="77"/>
                <a:ea typeface="Jost Light" pitchFamily="2" charset="77"/>
                <a:cs typeface="+mn-cs"/>
              </a:rPr>
            </a:br>
            <a:r>
              <a:rPr kumimoji="0" lang="sv-SE" sz="1400" b="0" i="0" u="none" strike="noStrike" kern="1200" cap="none" spc="0" normalizeH="0" baseline="0" noProof="0">
                <a:ln>
                  <a:noFill/>
                </a:ln>
                <a:solidFill>
                  <a:srgbClr val="E0F3EF">
                    <a:lumMod val="90000"/>
                  </a:srgbClr>
                </a:solidFill>
                <a:effectLst/>
                <a:uLnTx/>
                <a:uFillTx/>
                <a:latin typeface="Jost Light" pitchFamily="2" charset="77"/>
                <a:ea typeface="Jost Light" pitchFamily="2" charset="77"/>
                <a:cs typeface="+mn-cs"/>
              </a:rPr>
              <a:t>Manager</a:t>
            </a:r>
            <a:endParaRPr kumimoji="0" lang="sv-SE" sz="1500" b="0" i="0" u="none" strike="noStrike" kern="1200" cap="none" spc="0" normalizeH="0" baseline="0" noProof="0">
              <a:ln>
                <a:noFill/>
              </a:ln>
              <a:solidFill>
                <a:srgbClr val="E0F3EF">
                  <a:lumMod val="90000"/>
                </a:srgbClr>
              </a:solidFill>
              <a:effectLst/>
              <a:uLnTx/>
              <a:uFillTx/>
              <a:latin typeface="Jost Light" pitchFamily="2" charset="77"/>
              <a:ea typeface="Jost Light" pitchFamily="2" charset="77"/>
              <a:cs typeface="+mn-cs"/>
            </a:endParaRPr>
          </a:p>
        </p:txBody>
      </p:sp>
      <p:sp>
        <p:nvSpPr>
          <p:cNvPr id="34" name="Platshållare för text 7">
            <a:extLst>
              <a:ext uri="{FF2B5EF4-FFF2-40B4-BE49-F238E27FC236}">
                <a16:creationId xmlns:a16="http://schemas.microsoft.com/office/drawing/2014/main" id="{5A8946A9-F80F-B0F2-0A7D-ABD555F640A2}"/>
              </a:ext>
            </a:extLst>
          </p:cNvPr>
          <p:cNvSpPr txBox="1">
            <a:spLocks/>
          </p:cNvSpPr>
          <p:nvPr/>
        </p:nvSpPr>
        <p:spPr>
          <a:xfrm>
            <a:off x="6837335" y="3508634"/>
            <a:ext cx="1348356" cy="1471936"/>
          </a:xfrm>
          <a:prstGeom prst="rect">
            <a:avLst/>
          </a:prstGeom>
          <a:solidFill>
            <a:schemeClr val="accent1">
              <a:lumMod val="75000"/>
            </a:schemeClr>
          </a:solidFill>
        </p:spPr>
        <p:txBody>
          <a:bodyPr vert="horz" lIns="162000" tIns="126000" rIns="162000" bIns="0" rtlCol="0">
            <a:noAutofit/>
          </a:bodyPr>
          <a:lstStyle>
            <a:lvl1pPr marL="0" indent="0" algn="l" defTabSz="914400" rtl="0">
              <a:lnSpc>
                <a:spcPct val="110000"/>
              </a:lnSpc>
              <a:spcBef>
                <a:spcPts val="1000"/>
              </a:spcBef>
              <a:spcAft>
                <a:spcPts val="1000"/>
              </a:spcAft>
              <a:buFontTx/>
              <a:buNone/>
              <a:defRPr sz="1500" kern="1200">
                <a:solidFill>
                  <a:schemeClr val="bg1"/>
                </a:solidFill>
                <a:latin typeface="+mj-lt"/>
                <a:ea typeface="+mn-ea"/>
                <a:cs typeface="+mn-cs"/>
              </a:defRPr>
            </a:lvl1pPr>
            <a:lvl2pPr marL="288000" indent="-144000" algn="l" defTabSz="914400" rtl="0">
              <a:lnSpc>
                <a:spcPct val="110000"/>
              </a:lnSpc>
              <a:spcBef>
                <a:spcPts val="0"/>
              </a:spcBef>
              <a:spcAft>
                <a:spcPts val="0"/>
              </a:spcAft>
              <a:buFont typeface="Avenir Next LT Pro" panose="020B0504020202020204" pitchFamily="34" charset="0"/>
              <a:buChar char="—"/>
              <a:defRPr sz="1250" kern="1200">
                <a:solidFill>
                  <a:schemeClr val="tx1"/>
                </a:solidFill>
                <a:latin typeface="+mn-lt"/>
                <a:ea typeface="+mn-ea"/>
                <a:cs typeface="+mn-cs"/>
              </a:defRPr>
            </a:lvl2pPr>
            <a:lvl3pPr marL="432000" indent="-144000" algn="l" defTabSz="914400" rtl="0">
              <a:lnSpc>
                <a:spcPct val="110000"/>
              </a:lnSpc>
              <a:spcBef>
                <a:spcPts val="0"/>
              </a:spcBef>
              <a:spcAft>
                <a:spcPts val="0"/>
              </a:spcAft>
              <a:buFont typeface="Avenir Next LT Pro" panose="020B0504020202020204" pitchFamily="34" charset="0"/>
              <a:buChar char="—"/>
              <a:defRPr sz="1250" kern="1200">
                <a:solidFill>
                  <a:schemeClr val="tx1"/>
                </a:solidFill>
                <a:latin typeface="+mn-lt"/>
                <a:ea typeface="+mn-ea"/>
                <a:cs typeface="+mn-cs"/>
              </a:defRPr>
            </a:lvl3pPr>
            <a:lvl4pPr marL="576000" indent="-144000" algn="l" defTabSz="914400" rtl="0">
              <a:lnSpc>
                <a:spcPct val="110000"/>
              </a:lnSpc>
              <a:spcBef>
                <a:spcPts val="0"/>
              </a:spcBef>
              <a:spcAft>
                <a:spcPts val="0"/>
              </a:spcAft>
              <a:buFont typeface="Avenir Next LT Pro" panose="020B0504020202020204" pitchFamily="34" charset="0"/>
              <a:buChar char="—"/>
              <a:defRPr sz="1250" kern="1200">
                <a:solidFill>
                  <a:schemeClr val="tx1"/>
                </a:solidFill>
                <a:latin typeface="+mn-lt"/>
                <a:ea typeface="+mn-ea"/>
                <a:cs typeface="+mn-cs"/>
              </a:defRPr>
            </a:lvl4pPr>
            <a:lvl5pPr marL="720000" indent="-144000" algn="l" defTabSz="914400" rtl="0">
              <a:lnSpc>
                <a:spcPct val="110000"/>
              </a:lnSpc>
              <a:spcBef>
                <a:spcPts val="0"/>
              </a:spcBef>
              <a:spcAft>
                <a:spcPts val="0"/>
              </a:spcAft>
              <a:buFont typeface="Avenir Next LT Pro" panose="020B0504020202020204" pitchFamily="34" charset="0"/>
              <a:buChar char="—"/>
              <a:defRPr sz="1250" kern="1200">
                <a:solidFill>
                  <a:schemeClr val="tx1"/>
                </a:solidFill>
                <a:latin typeface="+mn-lt"/>
                <a:ea typeface="+mn-ea"/>
                <a:cs typeface="+mn-cs"/>
              </a:defRPr>
            </a:lvl5pPr>
            <a:lvl6pPr marL="864000" indent="-144000" algn="l" defTabSz="914400" rtl="0">
              <a:lnSpc>
                <a:spcPct val="110000"/>
              </a:lnSpc>
              <a:spcBef>
                <a:spcPts val="0"/>
              </a:spcBef>
              <a:spcAft>
                <a:spcPts val="0"/>
              </a:spcAft>
              <a:buFont typeface="Avenir Next LT Pro" panose="020B0504020202020204" pitchFamily="34" charset="0"/>
              <a:buChar char="—"/>
              <a:defRPr sz="1250" kern="1200">
                <a:solidFill>
                  <a:schemeClr val="tx1"/>
                </a:solidFill>
                <a:latin typeface="+mn-lt"/>
                <a:ea typeface="+mn-ea"/>
                <a:cs typeface="+mn-cs"/>
              </a:defRPr>
            </a:lvl6pPr>
            <a:lvl7pPr marL="1008000" indent="-144000" algn="l" defTabSz="914400" rtl="0">
              <a:lnSpc>
                <a:spcPct val="110000"/>
              </a:lnSpc>
              <a:spcBef>
                <a:spcPts val="0"/>
              </a:spcBef>
              <a:spcAft>
                <a:spcPts val="0"/>
              </a:spcAft>
              <a:buFont typeface="Avenir Next LT Pro" panose="020B0504020202020204" pitchFamily="34" charset="0"/>
              <a:buChar char="—"/>
              <a:defRPr sz="1250" kern="1200">
                <a:solidFill>
                  <a:schemeClr val="tx1"/>
                </a:solidFill>
                <a:latin typeface="+mn-lt"/>
                <a:ea typeface="+mn-ea"/>
                <a:cs typeface="+mn-cs"/>
              </a:defRPr>
            </a:lvl7pPr>
            <a:lvl8pPr marL="1152000" indent="-144000" algn="l" defTabSz="914400" rtl="0">
              <a:lnSpc>
                <a:spcPct val="110000"/>
              </a:lnSpc>
              <a:spcBef>
                <a:spcPts val="0"/>
              </a:spcBef>
              <a:spcAft>
                <a:spcPts val="0"/>
              </a:spcAft>
              <a:buFont typeface="Avenir Next LT Pro" panose="020B0504020202020204" pitchFamily="34" charset="0"/>
              <a:buChar char="—"/>
              <a:defRPr sz="1250" kern="1200">
                <a:solidFill>
                  <a:schemeClr val="tx1"/>
                </a:solidFill>
                <a:latin typeface="+mn-lt"/>
                <a:ea typeface="+mn-ea"/>
                <a:cs typeface="+mn-cs"/>
              </a:defRPr>
            </a:lvl8pPr>
            <a:lvl9pPr marL="1296000" indent="-144000" algn="l" defTabSz="914400" rtl="0">
              <a:lnSpc>
                <a:spcPct val="110000"/>
              </a:lnSpc>
              <a:spcBef>
                <a:spcPts val="0"/>
              </a:spcBef>
              <a:spcAft>
                <a:spcPts val="0"/>
              </a:spcAft>
              <a:buFont typeface="Avenir Next LT Pro" panose="020B0504020202020204" pitchFamily="34" charset="0"/>
              <a:buChar char="—"/>
              <a:defRPr sz="1250" kern="1200">
                <a:solidFill>
                  <a:schemeClr val="tx1"/>
                </a:solidFill>
                <a:latin typeface="+mn-lt"/>
                <a:ea typeface="+mn-ea"/>
                <a:cs typeface="+mn-cs"/>
              </a:defRPr>
            </a:lvl9pPr>
          </a:lstStyle>
          <a:p>
            <a:pPr marL="0" marR="0" lvl="0" indent="0" algn="l" defTabSz="960120" rtl="0" eaLnBrk="1" fontAlgn="auto" latinLnBrk="0" hangingPunct="1">
              <a:lnSpc>
                <a:spcPct val="110000"/>
              </a:lnSpc>
              <a:spcBef>
                <a:spcPts val="1050"/>
              </a:spcBef>
              <a:spcAft>
                <a:spcPts val="1050"/>
              </a:spcAft>
              <a:buClrTx/>
              <a:buSzTx/>
              <a:buFontTx/>
              <a:buNone/>
              <a:tabLst/>
              <a:defRPr/>
            </a:pPr>
            <a:r>
              <a:rPr kumimoji="0" lang="sv-SE" sz="1575" b="0" i="0" u="none" strike="noStrike" kern="1200" cap="none" spc="0" normalizeH="0" baseline="0" noProof="0">
                <a:ln>
                  <a:noFill/>
                </a:ln>
                <a:solidFill>
                  <a:srgbClr val="FFFFFF"/>
                </a:solidFill>
                <a:effectLst/>
                <a:uLnTx/>
                <a:uFillTx/>
                <a:latin typeface="Jost Light" pitchFamily="2" charset="77"/>
                <a:ea typeface="Jost Light" pitchFamily="2" charset="77"/>
                <a:cs typeface="+mn-cs"/>
              </a:rPr>
              <a:t>Magnus Wiktorsson</a:t>
            </a:r>
            <a:br>
              <a:rPr kumimoji="0" lang="sv-SE" sz="1575" b="0" i="0" u="none" strike="noStrike" kern="1200" cap="none" spc="0" normalizeH="0" baseline="0" noProof="0">
                <a:ln>
                  <a:noFill/>
                </a:ln>
                <a:solidFill>
                  <a:srgbClr val="FFFFFF"/>
                </a:solidFill>
                <a:effectLst/>
                <a:uLnTx/>
                <a:uFillTx/>
                <a:latin typeface="Jost Light" pitchFamily="2" charset="77"/>
                <a:ea typeface="Jost Light" pitchFamily="2" charset="77"/>
                <a:cs typeface="+mn-cs"/>
              </a:rPr>
            </a:br>
            <a:r>
              <a:rPr kumimoji="0" lang="en-GB" sz="1400" b="0" i="0" u="none" strike="noStrike" kern="100" cap="none" spc="0" normalizeH="0" baseline="0" noProof="0">
                <a:ln>
                  <a:noFill/>
                </a:ln>
                <a:solidFill>
                  <a:srgbClr val="E0F3EF">
                    <a:lumMod val="90000"/>
                  </a:srgbClr>
                </a:solidFill>
                <a:effectLst/>
                <a:uLnTx/>
                <a:uFillTx/>
                <a:latin typeface="Jost Light" pitchFamily="2" charset="77"/>
                <a:ea typeface="Jost Light" pitchFamily="2" charset="77"/>
                <a:cs typeface="+mn-cs"/>
              </a:rPr>
              <a:t>Competence Leader </a:t>
            </a:r>
            <a:endParaRPr kumimoji="0" lang="sv-SE" sz="1800" b="0" i="0" u="none" strike="noStrike" kern="100" cap="none" spc="0" normalizeH="0" baseline="0" noProof="0">
              <a:ln>
                <a:noFill/>
              </a:ln>
              <a:solidFill>
                <a:srgbClr val="E0F3EF">
                  <a:lumMod val="90000"/>
                </a:srgbClr>
              </a:solidFill>
              <a:effectLst/>
              <a:uLnTx/>
              <a:uFillTx/>
              <a:latin typeface="Jost Light" pitchFamily="2" charset="77"/>
              <a:ea typeface="Jost Light" pitchFamily="2" charset="77"/>
              <a:cs typeface="+mn-cs"/>
            </a:endParaRPr>
          </a:p>
          <a:p>
            <a:pPr marL="0" marR="0" lvl="0" indent="0" algn="l" defTabSz="960120" rtl="0" eaLnBrk="1" fontAlgn="auto" latinLnBrk="0" hangingPunct="1">
              <a:lnSpc>
                <a:spcPct val="110000"/>
              </a:lnSpc>
              <a:spcBef>
                <a:spcPts val="1050"/>
              </a:spcBef>
              <a:spcAft>
                <a:spcPts val="1050"/>
              </a:spcAft>
              <a:buClrTx/>
              <a:buSzTx/>
              <a:buFontTx/>
              <a:buNone/>
              <a:tabLst/>
              <a:defRPr/>
            </a:pPr>
            <a:r>
              <a:rPr kumimoji="0" lang="sv-SE" sz="1575" b="0" i="0" u="none" strike="noStrike" kern="1200" cap="none" spc="0" normalizeH="0" baseline="0" noProof="0">
                <a:ln>
                  <a:noFill/>
                </a:ln>
                <a:solidFill>
                  <a:srgbClr val="FFFFFF"/>
                </a:solidFill>
                <a:effectLst/>
                <a:uLnTx/>
                <a:uFillTx/>
                <a:latin typeface="Jost Light" pitchFamily="2" charset="77"/>
                <a:ea typeface="Jost Light" pitchFamily="2" charset="77"/>
                <a:cs typeface="+mn-cs"/>
              </a:rPr>
              <a:t> </a:t>
            </a:r>
          </a:p>
          <a:p>
            <a:pPr marL="0" marR="0" lvl="0" indent="0" algn="l" defTabSz="960120" rtl="0" eaLnBrk="1" fontAlgn="auto" latinLnBrk="0" hangingPunct="1">
              <a:lnSpc>
                <a:spcPct val="110000"/>
              </a:lnSpc>
              <a:spcBef>
                <a:spcPts val="1050"/>
              </a:spcBef>
              <a:spcAft>
                <a:spcPts val="1050"/>
              </a:spcAft>
              <a:buClrTx/>
              <a:buSzTx/>
              <a:buFontTx/>
              <a:buNone/>
              <a:tabLst/>
              <a:defRPr/>
            </a:pPr>
            <a:r>
              <a:rPr kumimoji="0" lang="sv-SE" sz="1575" b="0" i="0" u="none" strike="noStrike" kern="1200" cap="none" spc="0" normalizeH="0" baseline="0" noProof="0">
                <a:ln>
                  <a:noFill/>
                </a:ln>
                <a:solidFill>
                  <a:srgbClr val="FFFFFF"/>
                </a:solidFill>
                <a:effectLst/>
                <a:uLnTx/>
                <a:uFillTx/>
                <a:latin typeface="Jost Light" pitchFamily="2" charset="77"/>
                <a:ea typeface="Jost Light" pitchFamily="2" charset="77"/>
                <a:cs typeface="+mn-cs"/>
              </a:rPr>
              <a:t> </a:t>
            </a:r>
            <a:endParaRPr kumimoji="0" lang="sv-SE" sz="1500" b="0" i="0" u="none" strike="noStrike" kern="1200" cap="none" spc="0" normalizeH="0" baseline="0" noProof="0">
              <a:ln>
                <a:noFill/>
              </a:ln>
              <a:solidFill>
                <a:srgbClr val="FFFFFF"/>
              </a:solidFill>
              <a:effectLst/>
              <a:uLnTx/>
              <a:uFillTx/>
              <a:latin typeface="Jost Light" pitchFamily="2" charset="77"/>
              <a:ea typeface="Jost Light" pitchFamily="2" charset="77"/>
              <a:cs typeface="+mn-cs"/>
            </a:endParaRPr>
          </a:p>
        </p:txBody>
      </p:sp>
      <p:pic>
        <p:nvPicPr>
          <p:cNvPr id="38" name="Bildobjekt 37" descr="En bild som visar person, Människoansikte, klädsel, krage&#10;&#10;Automatiskt genererad beskrivning">
            <a:extLst>
              <a:ext uri="{FF2B5EF4-FFF2-40B4-BE49-F238E27FC236}">
                <a16:creationId xmlns:a16="http://schemas.microsoft.com/office/drawing/2014/main" id="{BDDB41A1-0C41-F9DB-7CD5-99A5349461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7334" y="1446450"/>
            <a:ext cx="1314088" cy="1961916"/>
          </a:xfrm>
          <a:prstGeom prst="rect">
            <a:avLst/>
          </a:prstGeom>
        </p:spPr>
      </p:pic>
      <p:sp>
        <p:nvSpPr>
          <p:cNvPr id="39" name="Platshållare för text 7">
            <a:extLst>
              <a:ext uri="{FF2B5EF4-FFF2-40B4-BE49-F238E27FC236}">
                <a16:creationId xmlns:a16="http://schemas.microsoft.com/office/drawing/2014/main" id="{73899C2B-96B3-A0E9-B66C-A0EF886AC660}"/>
              </a:ext>
            </a:extLst>
          </p:cNvPr>
          <p:cNvSpPr txBox="1">
            <a:spLocks/>
          </p:cNvSpPr>
          <p:nvPr/>
        </p:nvSpPr>
        <p:spPr>
          <a:xfrm>
            <a:off x="8415365" y="3508634"/>
            <a:ext cx="1433161" cy="1471936"/>
          </a:xfrm>
          <a:prstGeom prst="rect">
            <a:avLst/>
          </a:prstGeom>
          <a:solidFill>
            <a:schemeClr val="accent1">
              <a:lumMod val="75000"/>
            </a:schemeClr>
          </a:solidFill>
        </p:spPr>
        <p:txBody>
          <a:bodyPr vert="horz" lIns="162000" tIns="126000" rIns="162000" bIns="0" rtlCol="0">
            <a:noAutofit/>
          </a:bodyPr>
          <a:lstStyle>
            <a:lvl1pPr marL="0" indent="0" algn="l" defTabSz="914400" rtl="0">
              <a:lnSpc>
                <a:spcPct val="110000"/>
              </a:lnSpc>
              <a:spcBef>
                <a:spcPts val="1000"/>
              </a:spcBef>
              <a:spcAft>
                <a:spcPts val="1000"/>
              </a:spcAft>
              <a:buFontTx/>
              <a:buNone/>
              <a:defRPr sz="1500" kern="1200">
                <a:solidFill>
                  <a:schemeClr val="bg1"/>
                </a:solidFill>
                <a:latin typeface="+mj-lt"/>
                <a:ea typeface="+mn-ea"/>
                <a:cs typeface="+mn-cs"/>
              </a:defRPr>
            </a:lvl1pPr>
            <a:lvl2pPr marL="288000" indent="-144000" algn="l" defTabSz="914400" rtl="0">
              <a:lnSpc>
                <a:spcPct val="110000"/>
              </a:lnSpc>
              <a:spcBef>
                <a:spcPts val="0"/>
              </a:spcBef>
              <a:spcAft>
                <a:spcPts val="0"/>
              </a:spcAft>
              <a:buFont typeface="Avenir Next LT Pro" panose="020B0504020202020204" pitchFamily="34" charset="0"/>
              <a:buChar char="—"/>
              <a:defRPr sz="1250" kern="1200">
                <a:solidFill>
                  <a:schemeClr val="tx1"/>
                </a:solidFill>
                <a:latin typeface="+mn-lt"/>
                <a:ea typeface="+mn-ea"/>
                <a:cs typeface="+mn-cs"/>
              </a:defRPr>
            </a:lvl2pPr>
            <a:lvl3pPr marL="432000" indent="-144000" algn="l" defTabSz="914400" rtl="0">
              <a:lnSpc>
                <a:spcPct val="110000"/>
              </a:lnSpc>
              <a:spcBef>
                <a:spcPts val="0"/>
              </a:spcBef>
              <a:spcAft>
                <a:spcPts val="0"/>
              </a:spcAft>
              <a:buFont typeface="Avenir Next LT Pro" panose="020B0504020202020204" pitchFamily="34" charset="0"/>
              <a:buChar char="—"/>
              <a:defRPr sz="1250" kern="1200">
                <a:solidFill>
                  <a:schemeClr val="tx1"/>
                </a:solidFill>
                <a:latin typeface="+mn-lt"/>
                <a:ea typeface="+mn-ea"/>
                <a:cs typeface="+mn-cs"/>
              </a:defRPr>
            </a:lvl3pPr>
            <a:lvl4pPr marL="576000" indent="-144000" algn="l" defTabSz="914400" rtl="0">
              <a:lnSpc>
                <a:spcPct val="110000"/>
              </a:lnSpc>
              <a:spcBef>
                <a:spcPts val="0"/>
              </a:spcBef>
              <a:spcAft>
                <a:spcPts val="0"/>
              </a:spcAft>
              <a:buFont typeface="Avenir Next LT Pro" panose="020B0504020202020204" pitchFamily="34" charset="0"/>
              <a:buChar char="—"/>
              <a:defRPr sz="1250" kern="1200">
                <a:solidFill>
                  <a:schemeClr val="tx1"/>
                </a:solidFill>
                <a:latin typeface="+mn-lt"/>
                <a:ea typeface="+mn-ea"/>
                <a:cs typeface="+mn-cs"/>
              </a:defRPr>
            </a:lvl4pPr>
            <a:lvl5pPr marL="720000" indent="-144000" algn="l" defTabSz="914400" rtl="0">
              <a:lnSpc>
                <a:spcPct val="110000"/>
              </a:lnSpc>
              <a:spcBef>
                <a:spcPts val="0"/>
              </a:spcBef>
              <a:spcAft>
                <a:spcPts val="0"/>
              </a:spcAft>
              <a:buFont typeface="Avenir Next LT Pro" panose="020B0504020202020204" pitchFamily="34" charset="0"/>
              <a:buChar char="—"/>
              <a:defRPr sz="1250" kern="1200">
                <a:solidFill>
                  <a:schemeClr val="tx1"/>
                </a:solidFill>
                <a:latin typeface="+mn-lt"/>
                <a:ea typeface="+mn-ea"/>
                <a:cs typeface="+mn-cs"/>
              </a:defRPr>
            </a:lvl5pPr>
            <a:lvl6pPr marL="864000" indent="-144000" algn="l" defTabSz="914400" rtl="0">
              <a:lnSpc>
                <a:spcPct val="110000"/>
              </a:lnSpc>
              <a:spcBef>
                <a:spcPts val="0"/>
              </a:spcBef>
              <a:spcAft>
                <a:spcPts val="0"/>
              </a:spcAft>
              <a:buFont typeface="Avenir Next LT Pro" panose="020B0504020202020204" pitchFamily="34" charset="0"/>
              <a:buChar char="—"/>
              <a:defRPr sz="1250" kern="1200">
                <a:solidFill>
                  <a:schemeClr val="tx1"/>
                </a:solidFill>
                <a:latin typeface="+mn-lt"/>
                <a:ea typeface="+mn-ea"/>
                <a:cs typeface="+mn-cs"/>
              </a:defRPr>
            </a:lvl6pPr>
            <a:lvl7pPr marL="1008000" indent="-144000" algn="l" defTabSz="914400" rtl="0">
              <a:lnSpc>
                <a:spcPct val="110000"/>
              </a:lnSpc>
              <a:spcBef>
                <a:spcPts val="0"/>
              </a:spcBef>
              <a:spcAft>
                <a:spcPts val="0"/>
              </a:spcAft>
              <a:buFont typeface="Avenir Next LT Pro" panose="020B0504020202020204" pitchFamily="34" charset="0"/>
              <a:buChar char="—"/>
              <a:defRPr sz="1250" kern="1200">
                <a:solidFill>
                  <a:schemeClr val="tx1"/>
                </a:solidFill>
                <a:latin typeface="+mn-lt"/>
                <a:ea typeface="+mn-ea"/>
                <a:cs typeface="+mn-cs"/>
              </a:defRPr>
            </a:lvl7pPr>
            <a:lvl8pPr marL="1152000" indent="-144000" algn="l" defTabSz="914400" rtl="0">
              <a:lnSpc>
                <a:spcPct val="110000"/>
              </a:lnSpc>
              <a:spcBef>
                <a:spcPts val="0"/>
              </a:spcBef>
              <a:spcAft>
                <a:spcPts val="0"/>
              </a:spcAft>
              <a:buFont typeface="Avenir Next LT Pro" panose="020B0504020202020204" pitchFamily="34" charset="0"/>
              <a:buChar char="—"/>
              <a:defRPr sz="1250" kern="1200">
                <a:solidFill>
                  <a:schemeClr val="tx1"/>
                </a:solidFill>
                <a:latin typeface="+mn-lt"/>
                <a:ea typeface="+mn-ea"/>
                <a:cs typeface="+mn-cs"/>
              </a:defRPr>
            </a:lvl8pPr>
            <a:lvl9pPr marL="1296000" indent="-144000" algn="l" defTabSz="914400" rtl="0">
              <a:lnSpc>
                <a:spcPct val="110000"/>
              </a:lnSpc>
              <a:spcBef>
                <a:spcPts val="0"/>
              </a:spcBef>
              <a:spcAft>
                <a:spcPts val="0"/>
              </a:spcAft>
              <a:buFont typeface="Avenir Next LT Pro" panose="020B0504020202020204" pitchFamily="34" charset="0"/>
              <a:buChar char="—"/>
              <a:defRPr sz="1250" kern="1200">
                <a:solidFill>
                  <a:schemeClr val="tx1"/>
                </a:solidFill>
                <a:latin typeface="+mn-lt"/>
                <a:ea typeface="+mn-ea"/>
                <a:cs typeface="+mn-cs"/>
              </a:defRPr>
            </a:lvl9pPr>
          </a:lstStyle>
          <a:p>
            <a:pPr marL="0" marR="0" lvl="0" indent="0" algn="l" defTabSz="960120" rtl="0" eaLnBrk="1" fontAlgn="auto" latinLnBrk="0" hangingPunct="1">
              <a:lnSpc>
                <a:spcPct val="110000"/>
              </a:lnSpc>
              <a:spcBef>
                <a:spcPts val="1050"/>
              </a:spcBef>
              <a:spcAft>
                <a:spcPts val="1050"/>
              </a:spcAft>
              <a:buClrTx/>
              <a:buSzTx/>
              <a:buFontTx/>
              <a:buNone/>
              <a:tabLst/>
              <a:defRPr/>
            </a:pPr>
            <a:r>
              <a:rPr kumimoji="0" lang="sv-SE" sz="1575" b="0" i="0" u="none" strike="noStrike" kern="1200" cap="none" spc="0" normalizeH="0" baseline="0" noProof="0">
                <a:ln>
                  <a:noFill/>
                </a:ln>
                <a:solidFill>
                  <a:srgbClr val="FFFFFF"/>
                </a:solidFill>
                <a:effectLst/>
                <a:uLnTx/>
                <a:uFillTx/>
                <a:latin typeface="Jost Light" pitchFamily="2" charset="77"/>
                <a:ea typeface="Jost Light" pitchFamily="2" charset="77"/>
                <a:cs typeface="+mn-cs"/>
              </a:rPr>
              <a:t>Dan </a:t>
            </a:r>
            <a:br>
              <a:rPr kumimoji="0" lang="sv-SE" sz="1575" b="0" i="0" u="none" strike="noStrike" kern="1200" cap="none" spc="0" normalizeH="0" baseline="0" noProof="0">
                <a:ln>
                  <a:noFill/>
                </a:ln>
                <a:solidFill>
                  <a:srgbClr val="FFFFFF"/>
                </a:solidFill>
                <a:effectLst/>
                <a:uLnTx/>
                <a:uFillTx/>
                <a:latin typeface="Jost Light" pitchFamily="2" charset="77"/>
                <a:ea typeface="Jost Light" pitchFamily="2" charset="77"/>
                <a:cs typeface="+mn-cs"/>
              </a:rPr>
            </a:br>
            <a:r>
              <a:rPr kumimoji="0" lang="sv-SE" sz="1575" b="0" i="0" u="none" strike="noStrike" kern="1200" cap="none" spc="0" normalizeH="0" baseline="0" noProof="0">
                <a:ln>
                  <a:noFill/>
                </a:ln>
                <a:solidFill>
                  <a:srgbClr val="FFFFFF"/>
                </a:solidFill>
                <a:effectLst/>
                <a:uLnTx/>
                <a:uFillTx/>
                <a:latin typeface="Jost Light" pitchFamily="2" charset="77"/>
                <a:ea typeface="Jost Light" pitchFamily="2" charset="77"/>
                <a:cs typeface="+mn-cs"/>
              </a:rPr>
              <a:t>Carlsson</a:t>
            </a:r>
            <a:br>
              <a:rPr kumimoji="0" lang="sv-SE" sz="1575" b="0" i="0" u="none" strike="noStrike" kern="1200" cap="none" spc="0" normalizeH="0" baseline="0" noProof="0">
                <a:ln>
                  <a:noFill/>
                </a:ln>
                <a:solidFill>
                  <a:srgbClr val="FFFFFF"/>
                </a:solidFill>
                <a:effectLst/>
                <a:uLnTx/>
                <a:uFillTx/>
                <a:latin typeface="Jost Light" pitchFamily="2" charset="77"/>
                <a:ea typeface="Jost Light" pitchFamily="2" charset="77"/>
                <a:cs typeface="+mn-cs"/>
              </a:rPr>
            </a:br>
            <a:r>
              <a:rPr kumimoji="0" lang="en-GB" sz="1400" b="0" i="0" u="none" strike="noStrike" kern="100" cap="none" spc="0" normalizeH="0" baseline="0" noProof="0">
                <a:ln>
                  <a:noFill/>
                </a:ln>
                <a:solidFill>
                  <a:srgbClr val="E0F3EF">
                    <a:lumMod val="90000"/>
                  </a:srgbClr>
                </a:solidFill>
                <a:effectLst/>
                <a:uLnTx/>
                <a:uFillTx/>
                <a:latin typeface="Jost Light" pitchFamily="2" charset="77"/>
                <a:ea typeface="Jost Light" pitchFamily="2" charset="77"/>
                <a:cs typeface="+mn-cs"/>
              </a:rPr>
              <a:t>SME &amp; </a:t>
            </a:r>
            <a:br>
              <a:rPr kumimoji="0" lang="en-GB" sz="1400" b="0" i="0" u="none" strike="noStrike" kern="100" cap="none" spc="0" normalizeH="0" baseline="0" noProof="0">
                <a:ln>
                  <a:noFill/>
                </a:ln>
                <a:solidFill>
                  <a:srgbClr val="E0F3EF">
                    <a:lumMod val="90000"/>
                  </a:srgbClr>
                </a:solidFill>
                <a:effectLst/>
                <a:uLnTx/>
                <a:uFillTx/>
                <a:latin typeface="Jost Light" pitchFamily="2" charset="77"/>
                <a:ea typeface="Jost Light" pitchFamily="2" charset="77"/>
                <a:cs typeface="+mn-cs"/>
              </a:rPr>
            </a:br>
            <a:r>
              <a:rPr kumimoji="0" lang="en-GB" sz="1400" b="0" i="0" u="none" strike="noStrike" kern="100" cap="none" spc="0" normalizeH="0" baseline="0" noProof="0">
                <a:ln>
                  <a:noFill/>
                </a:ln>
                <a:solidFill>
                  <a:srgbClr val="E0F3EF">
                    <a:lumMod val="90000"/>
                  </a:srgbClr>
                </a:solidFill>
                <a:effectLst/>
                <a:uLnTx/>
                <a:uFillTx/>
                <a:latin typeface="Jost Light" pitchFamily="2" charset="77"/>
                <a:ea typeface="Jost Light" pitchFamily="2" charset="77"/>
                <a:cs typeface="+mn-cs"/>
              </a:rPr>
              <a:t>Start-up coordinator</a:t>
            </a:r>
            <a:endParaRPr kumimoji="0" lang="sv-SE" sz="1800" b="0" i="0" u="none" strike="noStrike" kern="100" cap="none" spc="0" normalizeH="0" baseline="0" noProof="0">
              <a:ln>
                <a:noFill/>
              </a:ln>
              <a:solidFill>
                <a:srgbClr val="E0F3EF">
                  <a:lumMod val="90000"/>
                </a:srgbClr>
              </a:solidFill>
              <a:effectLst/>
              <a:uLnTx/>
              <a:uFillTx/>
              <a:latin typeface="Jost Light" pitchFamily="2" charset="77"/>
              <a:ea typeface="Jost Light" pitchFamily="2" charset="77"/>
              <a:cs typeface="+mn-cs"/>
            </a:endParaRPr>
          </a:p>
          <a:p>
            <a:pPr marL="0" marR="0" lvl="0" indent="0" algn="l" defTabSz="960120" rtl="0" eaLnBrk="1" fontAlgn="auto" latinLnBrk="0" hangingPunct="1">
              <a:lnSpc>
                <a:spcPct val="110000"/>
              </a:lnSpc>
              <a:spcBef>
                <a:spcPts val="1050"/>
              </a:spcBef>
              <a:spcAft>
                <a:spcPts val="1050"/>
              </a:spcAft>
              <a:buClrTx/>
              <a:buSzTx/>
              <a:buFontTx/>
              <a:buNone/>
              <a:tabLst/>
              <a:defRPr/>
            </a:pPr>
            <a:endParaRPr kumimoji="0" lang="sv-SE" sz="1575" b="0" i="0" u="none" strike="noStrike" kern="1200" cap="none" spc="0" normalizeH="0" baseline="0" noProof="0">
              <a:ln>
                <a:noFill/>
              </a:ln>
              <a:solidFill>
                <a:srgbClr val="FFFFFF"/>
              </a:solidFill>
              <a:effectLst/>
              <a:uLnTx/>
              <a:uFillTx/>
              <a:latin typeface="Jost Light" pitchFamily="2" charset="77"/>
              <a:ea typeface="Jost Light" pitchFamily="2" charset="77"/>
              <a:cs typeface="+mn-cs"/>
            </a:endParaRPr>
          </a:p>
          <a:p>
            <a:pPr marL="0" marR="0" lvl="0" indent="0" algn="l" defTabSz="960120" rtl="0" eaLnBrk="1" fontAlgn="auto" latinLnBrk="0" hangingPunct="1">
              <a:lnSpc>
                <a:spcPct val="110000"/>
              </a:lnSpc>
              <a:spcBef>
                <a:spcPts val="1050"/>
              </a:spcBef>
              <a:spcAft>
                <a:spcPts val="1050"/>
              </a:spcAft>
              <a:buClrTx/>
              <a:buSzTx/>
              <a:buFontTx/>
              <a:buNone/>
              <a:tabLst/>
              <a:defRPr/>
            </a:pPr>
            <a:r>
              <a:rPr kumimoji="0" lang="sv-SE" sz="1575" b="0" i="0" u="none" strike="noStrike" kern="1200" cap="none" spc="0" normalizeH="0" baseline="0" noProof="0">
                <a:ln>
                  <a:noFill/>
                </a:ln>
                <a:solidFill>
                  <a:srgbClr val="FFFFFF"/>
                </a:solidFill>
                <a:effectLst/>
                <a:uLnTx/>
                <a:uFillTx/>
                <a:latin typeface="Jost Light" pitchFamily="2" charset="77"/>
                <a:ea typeface="Jost Light" pitchFamily="2" charset="77"/>
                <a:cs typeface="+mn-cs"/>
              </a:rPr>
              <a:t> </a:t>
            </a:r>
            <a:endParaRPr kumimoji="0" lang="sv-SE" sz="1500" b="0" i="0" u="none" strike="noStrike" kern="1200" cap="none" spc="0" normalizeH="0" baseline="0" noProof="0">
              <a:ln>
                <a:noFill/>
              </a:ln>
              <a:solidFill>
                <a:srgbClr val="FFFFFF"/>
              </a:solidFill>
              <a:effectLst/>
              <a:uLnTx/>
              <a:uFillTx/>
              <a:latin typeface="Jost Light" pitchFamily="2" charset="77"/>
              <a:ea typeface="Jost Light" pitchFamily="2" charset="77"/>
              <a:cs typeface="+mn-cs"/>
            </a:endParaRPr>
          </a:p>
        </p:txBody>
      </p:sp>
      <p:pic>
        <p:nvPicPr>
          <p:cNvPr id="41" name="Bildobjekt 40" descr="En bild som visar Människoansikte, person, skjorta, klädsel&#10;&#10;Automatiskt genererad beskrivning">
            <a:extLst>
              <a:ext uri="{FF2B5EF4-FFF2-40B4-BE49-F238E27FC236}">
                <a16:creationId xmlns:a16="http://schemas.microsoft.com/office/drawing/2014/main" id="{757D3F45-2584-7809-7F4E-CA94FD18BAB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154" t="4684" r="18419" b="12973"/>
          <a:stretch/>
        </p:blipFill>
        <p:spPr>
          <a:xfrm>
            <a:off x="8389563" y="1404449"/>
            <a:ext cx="1433161" cy="2006875"/>
          </a:xfrm>
          <a:prstGeom prst="rect">
            <a:avLst/>
          </a:prstGeom>
        </p:spPr>
      </p:pic>
      <p:pic>
        <p:nvPicPr>
          <p:cNvPr id="43" name="Bildobjekt 42" descr="En bild som visar Människoansikte, person, klädsel, leende&#10;&#10;Automatiskt genererad beskrivning">
            <a:extLst>
              <a:ext uri="{FF2B5EF4-FFF2-40B4-BE49-F238E27FC236}">
                <a16:creationId xmlns:a16="http://schemas.microsoft.com/office/drawing/2014/main" id="{AE2FBA9D-5ECF-FBD3-CDE4-EC8D33FAF5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58793" y="1427820"/>
            <a:ext cx="1417833" cy="1976453"/>
          </a:xfrm>
          <a:prstGeom prst="rect">
            <a:avLst/>
          </a:prstGeom>
        </p:spPr>
      </p:pic>
      <p:pic>
        <p:nvPicPr>
          <p:cNvPr id="45" name="Bildobjekt 44" descr="En bild som visar Människoansikte, person, klädsel, leende&#10;&#10;Automatiskt genererad beskrivning">
            <a:extLst>
              <a:ext uri="{FF2B5EF4-FFF2-40B4-BE49-F238E27FC236}">
                <a16:creationId xmlns:a16="http://schemas.microsoft.com/office/drawing/2014/main" id="{426E1E20-BDD8-5CA0-16BB-859C481519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835" y="1438597"/>
            <a:ext cx="1351353" cy="1949316"/>
          </a:xfrm>
          <a:prstGeom prst="rect">
            <a:avLst/>
          </a:prstGeom>
        </p:spPr>
      </p:pic>
      <p:pic>
        <p:nvPicPr>
          <p:cNvPr id="47" name="Bildobjekt 46" descr="En bild som visar Människoansikte, person, leende, klädsel&#10;&#10;Automatiskt genererad beskrivning">
            <a:extLst>
              <a:ext uri="{FF2B5EF4-FFF2-40B4-BE49-F238E27FC236}">
                <a16:creationId xmlns:a16="http://schemas.microsoft.com/office/drawing/2014/main" id="{97F010B0-BCBE-EA1C-333A-CB4447330A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60865" y="1378559"/>
            <a:ext cx="1359625" cy="2039438"/>
          </a:xfrm>
          <a:prstGeom prst="rect">
            <a:avLst/>
          </a:prstGeom>
        </p:spPr>
      </p:pic>
    </p:spTree>
  </p:cSld>
  <p:clrMapOvr>
    <a:masterClrMapping/>
  </p:clrMapOvr>
</p:sld>
</file>

<file path=ppt/theme/theme1.xml><?xml version="1.0" encoding="utf-8"?>
<a:theme xmlns:a="http://schemas.openxmlformats.org/drawingml/2006/main" name="Office-tema">
  <a:themeElements>
    <a:clrScheme name="Impact Innovation">
      <a:dk1>
        <a:srgbClr val="000000"/>
      </a:dk1>
      <a:lt1>
        <a:srgbClr val="FFFFFF"/>
      </a:lt1>
      <a:dk2>
        <a:srgbClr val="1A3B36"/>
      </a:dk2>
      <a:lt2>
        <a:srgbClr val="E0F3EF"/>
      </a:lt2>
      <a:accent1>
        <a:srgbClr val="62C2AE"/>
      </a:accent1>
      <a:accent2>
        <a:srgbClr val="34756C"/>
      </a:accent2>
      <a:accent3>
        <a:srgbClr val="5D19FF"/>
      </a:accent3>
      <a:accent4>
        <a:srgbClr val="C33689"/>
      </a:accent4>
      <a:accent5>
        <a:srgbClr val="891F78"/>
      </a:accent5>
      <a:accent6>
        <a:srgbClr val="F9CAE4"/>
      </a:accent6>
      <a:hlink>
        <a:srgbClr val="000000"/>
      </a:hlink>
      <a:folHlink>
        <a:srgbClr val="000000"/>
      </a:folHlink>
    </a:clrScheme>
    <a:fontScheme name="Impact Innovation">
      <a:majorFont>
        <a:latin typeface="Jost Medium"/>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mpact_innovation_presationsmall" id="{44848303-2412-46A2-91E7-CD93DDFDDCB5}" vid="{0B8C2DA2-D5D2-4935-9BBC-4FA07C0D45E9}"/>
    </a:ext>
  </a:extLst>
</a:theme>
</file>

<file path=ppt/theme/theme2.xml><?xml version="1.0" encoding="utf-8"?>
<a:theme xmlns:a="http://schemas.openxmlformats.org/drawingml/2006/main" name="1_Office-tema">
  <a:themeElements>
    <a:clrScheme name="Impact Innovation">
      <a:dk1>
        <a:srgbClr val="000000"/>
      </a:dk1>
      <a:lt1>
        <a:srgbClr val="FFFFFF"/>
      </a:lt1>
      <a:dk2>
        <a:srgbClr val="1A3B36"/>
      </a:dk2>
      <a:lt2>
        <a:srgbClr val="E0F3EF"/>
      </a:lt2>
      <a:accent1>
        <a:srgbClr val="62C2AE"/>
      </a:accent1>
      <a:accent2>
        <a:srgbClr val="34756C"/>
      </a:accent2>
      <a:accent3>
        <a:srgbClr val="5D19FF"/>
      </a:accent3>
      <a:accent4>
        <a:srgbClr val="C33689"/>
      </a:accent4>
      <a:accent5>
        <a:srgbClr val="891F78"/>
      </a:accent5>
      <a:accent6>
        <a:srgbClr val="F9CAE4"/>
      </a:accent6>
      <a:hlink>
        <a:srgbClr val="000000"/>
      </a:hlink>
      <a:folHlink>
        <a:srgbClr val="000000"/>
      </a:folHlink>
    </a:clrScheme>
    <a:fontScheme name="Impact Innovation">
      <a:majorFont>
        <a:latin typeface="Jost Medium"/>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F7829BB-0D6D-C948-9147-E9754DFA7569}" vid="{B55B503F-FF1F-9940-AC1F-08F4DF4FEB39}"/>
    </a:ext>
  </a:extLst>
</a:theme>
</file>

<file path=ppt/theme/theme3.xml><?xml version="1.0" encoding="utf-8"?>
<a:theme xmlns:a="http://schemas.openxmlformats.org/drawingml/2006/main" name="2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529b35c-793f-463e-8194-81baeae7328d" xsi:nil="true"/>
    <lcf76f155ced4ddcb4097134ff3c332f xmlns="bdc05852-e998-4a86-98cb-54131a72d608">
      <Terms xmlns="http://schemas.microsoft.com/office/infopath/2007/PartnerControls"/>
    </lcf76f155ced4ddcb4097134ff3c332f>
    <SharedWithUsers xmlns="5529b35c-793f-463e-8194-81baeae7328d">
      <UserInfo>
        <DisplayName>Natalia Svensson Harari</DisplayName>
        <AccountId>394</AccountId>
        <AccountType/>
      </UserInfo>
      <UserInfo>
        <DisplayName>Tero Stjernstoft</DisplayName>
        <AccountId>20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17BEA9A1E0F8646BD3E2C5F4D4D88B5" ma:contentTypeVersion="18" ma:contentTypeDescription="Create a new document." ma:contentTypeScope="" ma:versionID="6407b404b14f4f258569d7092bf62255">
  <xsd:schema xmlns:xsd="http://www.w3.org/2001/XMLSchema" xmlns:xs="http://www.w3.org/2001/XMLSchema" xmlns:p="http://schemas.microsoft.com/office/2006/metadata/properties" xmlns:ns2="bdc05852-e998-4a86-98cb-54131a72d608" xmlns:ns3="5529b35c-793f-463e-8194-81baeae7328d" targetNamespace="http://schemas.microsoft.com/office/2006/metadata/properties" ma:root="true" ma:fieldsID="6461d9b1f740035eebdd0eb6fc8b28ab" ns2:_="" ns3:_="">
    <xsd:import namespace="bdc05852-e998-4a86-98cb-54131a72d608"/>
    <xsd:import namespace="5529b35c-793f-463e-8194-81baeae7328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c05852-e998-4a86-98cb-54131a72d6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fd68d59-1c67-44cd-8d14-c05e37d4202b"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29b35c-793f-463e-8194-81baeae7328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7debc97a-39eb-44c4-9370-95846b2a7030}" ma:internalName="TaxCatchAll" ma:showField="CatchAllData" ma:web="5529b35c-793f-463e-8194-81baeae7328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898B4A-57D9-4263-A3DC-8FE7293CBA84}">
  <ds:schemaRefs>
    <ds:schemaRef ds:uri="http://schemas.microsoft.com/sharepoint/v3/contenttype/forms"/>
  </ds:schemaRefs>
</ds:datastoreItem>
</file>

<file path=customXml/itemProps2.xml><?xml version="1.0" encoding="utf-8"?>
<ds:datastoreItem xmlns:ds="http://schemas.openxmlformats.org/officeDocument/2006/customXml" ds:itemID="{F7E44208-254F-4A54-94F9-6852BFFFB442}">
  <ds:schemaRefs>
    <ds:schemaRef ds:uri="http://purl.org/dc/elements/1.1/"/>
    <ds:schemaRef ds:uri="http://schemas.openxmlformats.org/package/2006/metadata/core-properties"/>
    <ds:schemaRef ds:uri="bdc05852-e998-4a86-98cb-54131a72d608"/>
    <ds:schemaRef ds:uri="5529b35c-793f-463e-8194-81baeae7328d"/>
    <ds:schemaRef ds:uri="http://purl.org/dc/dcmitype/"/>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569591EC-20AF-4CF1-B8DF-D926A81FB2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c05852-e998-4a86-98cb-54131a72d608"/>
    <ds:schemaRef ds:uri="5529b35c-793f-463e-8194-81baeae732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10156</TotalTime>
  <Words>4688</Words>
  <Application>Microsoft Office PowerPoint</Application>
  <PresentationFormat>Bredbild</PresentationFormat>
  <Paragraphs>510</Paragraphs>
  <Slides>59</Slides>
  <Notes>55</Notes>
  <HiddenSlides>0</HiddenSlides>
  <MMClips>0</MMClips>
  <ScaleCrop>false</ScaleCrop>
  <HeadingPairs>
    <vt:vector size="6" baseType="variant">
      <vt:variant>
        <vt:lpstr>Använt teckensnitt</vt:lpstr>
      </vt:variant>
      <vt:variant>
        <vt:i4>19</vt:i4>
      </vt:variant>
      <vt:variant>
        <vt:lpstr>Tema</vt:lpstr>
      </vt:variant>
      <vt:variant>
        <vt:i4>4</vt:i4>
      </vt:variant>
      <vt:variant>
        <vt:lpstr>Bildrubriker</vt:lpstr>
      </vt:variant>
      <vt:variant>
        <vt:i4>59</vt:i4>
      </vt:variant>
    </vt:vector>
  </HeadingPairs>
  <TitlesOfParts>
    <vt:vector size="82" baseType="lpstr">
      <vt:lpstr>Lato-Regular</vt:lpstr>
      <vt:lpstr>Wingdings</vt:lpstr>
      <vt:lpstr>Jost Medium</vt:lpstr>
      <vt:lpstr>Open Sans</vt:lpstr>
      <vt:lpstr>Jost Light</vt:lpstr>
      <vt:lpstr>Calibri Light</vt:lpstr>
      <vt:lpstr>Arial</vt:lpstr>
      <vt:lpstr>Aptos</vt:lpstr>
      <vt:lpstr>Lato-Italic</vt:lpstr>
      <vt:lpstr>Symbol</vt:lpstr>
      <vt:lpstr>TradeGothicLT</vt:lpstr>
      <vt:lpstr>TradeGothic</vt:lpstr>
      <vt:lpstr>Franklin Gothic Demi Cond</vt:lpstr>
      <vt:lpstr>Times New Roman</vt:lpstr>
      <vt:lpstr>Lato-Black</vt:lpstr>
      <vt:lpstr>Calibri</vt:lpstr>
      <vt:lpstr>Lato</vt:lpstr>
      <vt:lpstr>Century Gothic</vt:lpstr>
      <vt:lpstr>Segoe UI</vt:lpstr>
      <vt:lpstr>Office-tema</vt:lpstr>
      <vt:lpstr>1_Office-tema</vt:lpstr>
      <vt:lpstr>2_Office-tema</vt:lpstr>
      <vt:lpstr>Office Theme</vt:lpstr>
      <vt:lpstr>Välkomna till informationsmöte  Regleringar och styrmedel för hållbar omställning av industrin </vt:lpstr>
      <vt:lpstr>Impact Innovation</vt:lpstr>
      <vt:lpstr>PowerPoint-presentation</vt:lpstr>
      <vt:lpstr>Agenda</vt:lpstr>
      <vt:lpstr>PowerPoint-presentation</vt:lpstr>
      <vt:lpstr>PowerPoint-presentation</vt:lpstr>
      <vt:lpstr>Programmets mål</vt:lpstr>
      <vt:lpstr>PowerPoint-presentation</vt:lpstr>
      <vt:lpstr>Ett programkontor med stark ledning</vt:lpstr>
      <vt:lpstr>PowerPoint-presentation</vt:lpstr>
      <vt:lpstr>Metals &amp; Minerals</vt:lpstr>
      <vt:lpstr>Metals &amp; Minerals</vt:lpstr>
      <vt:lpstr>Metals &amp; Minerals</vt:lpstr>
      <vt:lpstr>Metals &amp; Minerals</vt:lpstr>
      <vt:lpstr>PowerPoint-presentation</vt:lpstr>
      <vt:lpstr>Metals &amp; Minerals</vt:lpstr>
      <vt:lpstr>Om utlysningen</vt:lpstr>
      <vt:lpstr>Övergripande syfte</vt:lpstr>
      <vt:lpstr>Inriktning</vt:lpstr>
      <vt:lpstr>Exempel på regleringar och styrmedel</vt:lpstr>
      <vt:lpstr>Varför regleringar och styrmedel?</vt:lpstr>
      <vt:lpstr>Vad vill vi åstadkomma med erbjudandet? </vt:lpstr>
      <vt:lpstr>Resultatmål</vt:lpstr>
      <vt:lpstr>Effektmål</vt:lpstr>
      <vt:lpstr>Vem kan söka</vt:lpstr>
      <vt:lpstr>Vem kan söka</vt:lpstr>
      <vt:lpstr>Vad finansieras</vt:lpstr>
      <vt:lpstr>Vad finansieras?           Vad finansieras inte?</vt:lpstr>
      <vt:lpstr>Hur mycket finansieras</vt:lpstr>
      <vt:lpstr>Hur mycket?</vt:lpstr>
      <vt:lpstr>Hur mycket per projektpart?</vt:lpstr>
      <vt:lpstr>Vilka kostnader kan vi finansiera?</vt:lpstr>
      <vt:lpstr>Tidsplan</vt:lpstr>
      <vt:lpstr>Urvalsprocessen</vt:lpstr>
      <vt:lpstr>Urvalsprocess</vt:lpstr>
      <vt:lpstr>Urvalsprocess – formella krav</vt:lpstr>
      <vt:lpstr>Krav på företag</vt:lpstr>
      <vt:lpstr>Bedömningskriterier</vt:lpstr>
      <vt:lpstr>Bedömningskriterier (förkortade)</vt:lpstr>
      <vt:lpstr>Villkor</vt:lpstr>
      <vt:lpstr>Särskilda villkor           </vt:lpstr>
      <vt:lpstr>Svar på frågor från chatten!</vt:lpstr>
      <vt:lpstr>    </vt:lpstr>
      <vt:lpstr>Inspiration</vt:lpstr>
      <vt:lpstr>PowerPoint-presentation</vt:lpstr>
      <vt:lpstr>METOD</vt:lpstr>
      <vt:lpstr>PowerPoint-presentation</vt:lpstr>
      <vt:lpstr>HUVUDBUDSKAP: Ingen enskild aktör och inget enskilt styrmedel kan på egen hand driva klimatomställningen.</vt:lpstr>
      <vt:lpstr>PowerPoint-presentation</vt:lpstr>
      <vt:lpstr>Tips!</vt:lpstr>
      <vt:lpstr>    </vt:lpstr>
      <vt:lpstr>    </vt:lpstr>
      <vt:lpstr>    </vt:lpstr>
      <vt:lpstr>    </vt:lpstr>
      <vt:lpstr>    </vt:lpstr>
      <vt:lpstr>    </vt:lpstr>
      <vt:lpstr>    </vt:lpstr>
      <vt:lpstr>    </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Exempel på titelsida</dc:title>
  <dc:creator>Malin Averstad Ryd</dc:creator>
  <cp:lastModifiedBy>Carl Ridder</cp:lastModifiedBy>
  <cp:revision>5</cp:revision>
  <cp:lastPrinted>2024-05-21T10:31:41Z</cp:lastPrinted>
  <dcterms:created xsi:type="dcterms:W3CDTF">2023-02-17T08:48:43Z</dcterms:created>
  <dcterms:modified xsi:type="dcterms:W3CDTF">2024-08-20T12:50:22Z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0x010100217BEA9A1E0F8646BD3E2C5F4D4D88B5</vt:lpwstr>
  </property>
  <property fmtid="{D5CDD505-2E9C-101B-9397-08002B2CF9AE}" pid="3" name="MediaServiceImageTags">
    <vt:lpwstr/>
  </property>
</Properties>
</file>