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58" r:id="rId5"/>
  </p:sldMasterIdLst>
  <p:notesMasterIdLst>
    <p:notesMasterId r:id="rId41"/>
  </p:notesMasterIdLst>
  <p:handoutMasterIdLst>
    <p:handoutMasterId r:id="rId42"/>
  </p:handoutMasterIdLst>
  <p:sldIdLst>
    <p:sldId id="309" r:id="rId6"/>
    <p:sldId id="310" r:id="rId7"/>
    <p:sldId id="362" r:id="rId8"/>
    <p:sldId id="307" r:id="rId9"/>
    <p:sldId id="316" r:id="rId10"/>
    <p:sldId id="363" r:id="rId11"/>
    <p:sldId id="359" r:id="rId12"/>
    <p:sldId id="312" r:id="rId13"/>
    <p:sldId id="364" r:id="rId14"/>
    <p:sldId id="313" r:id="rId15"/>
    <p:sldId id="315" r:id="rId16"/>
    <p:sldId id="317" r:id="rId17"/>
    <p:sldId id="314" r:id="rId18"/>
    <p:sldId id="367" r:id="rId19"/>
    <p:sldId id="319" r:id="rId20"/>
    <p:sldId id="325" r:id="rId21"/>
    <p:sldId id="368" r:id="rId22"/>
    <p:sldId id="370" r:id="rId23"/>
    <p:sldId id="371" r:id="rId24"/>
    <p:sldId id="372" r:id="rId25"/>
    <p:sldId id="373" r:id="rId26"/>
    <p:sldId id="374" r:id="rId27"/>
    <p:sldId id="327" r:id="rId28"/>
    <p:sldId id="326" r:id="rId29"/>
    <p:sldId id="328" r:id="rId30"/>
    <p:sldId id="324" r:id="rId31"/>
    <p:sldId id="331" r:id="rId32"/>
    <p:sldId id="365" r:id="rId33"/>
    <p:sldId id="361" r:id="rId34"/>
    <p:sldId id="321" r:id="rId35"/>
    <p:sldId id="329" r:id="rId36"/>
    <p:sldId id="353" r:id="rId37"/>
    <p:sldId id="375" r:id="rId38"/>
    <p:sldId id="360" r:id="rId39"/>
    <p:sldId id="311" r:id="rId4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E55107BC-434E-4C55-BFEF-B0D919A73244}">
          <p14:sldIdLst>
            <p14:sldId id="309"/>
            <p14:sldId id="310"/>
            <p14:sldId id="362"/>
            <p14:sldId id="307"/>
            <p14:sldId id="316"/>
            <p14:sldId id="363"/>
            <p14:sldId id="359"/>
            <p14:sldId id="312"/>
            <p14:sldId id="364"/>
            <p14:sldId id="313"/>
            <p14:sldId id="315"/>
            <p14:sldId id="317"/>
            <p14:sldId id="314"/>
            <p14:sldId id="367"/>
            <p14:sldId id="319"/>
            <p14:sldId id="325"/>
            <p14:sldId id="368"/>
            <p14:sldId id="370"/>
            <p14:sldId id="371"/>
            <p14:sldId id="372"/>
            <p14:sldId id="373"/>
            <p14:sldId id="374"/>
            <p14:sldId id="327"/>
            <p14:sldId id="326"/>
            <p14:sldId id="328"/>
            <p14:sldId id="324"/>
            <p14:sldId id="331"/>
            <p14:sldId id="365"/>
            <p14:sldId id="361"/>
            <p14:sldId id="321"/>
            <p14:sldId id="329"/>
            <p14:sldId id="353"/>
            <p14:sldId id="375"/>
            <p14:sldId id="360"/>
            <p14:sldId id="311"/>
          </p14:sldIdLst>
        </p14:section>
        <p14:section name="Exempel" id="{4BAFE7B8-951E-4787-B77A-009B2211B0E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acklund" initials="AB" lastIdx="1" clrIdx="0">
    <p:extLst>
      <p:ext uri="{19B8F6BF-5375-455C-9EA6-DF929625EA0E}">
        <p15:presenceInfo xmlns:p15="http://schemas.microsoft.com/office/powerpoint/2012/main" userId="S::anna.backlund@vinnova.se::a5a8f186-fd0d-4c6b-b06c-6864baab534d" providerId="AD"/>
      </p:ext>
    </p:extLst>
  </p:cmAuthor>
  <p:cmAuthor id="2" name="Carl Naumburg" initials="CN" lastIdx="0" clrIdx="1">
    <p:extLst>
      <p:ext uri="{19B8F6BF-5375-455C-9EA6-DF929625EA0E}">
        <p15:presenceInfo xmlns:p15="http://schemas.microsoft.com/office/powerpoint/2012/main" userId="S::Carl.Naumburg@vinnova.se::544eeada-a598-4303-80f0-976d89ec0b42" providerId="AD"/>
      </p:ext>
    </p:extLst>
  </p:cmAuthor>
  <p:cmAuthor id="3" name="Therése Wikberg" initials="TW" lastIdx="6" clrIdx="2">
    <p:extLst>
      <p:ext uri="{19B8F6BF-5375-455C-9EA6-DF929625EA0E}">
        <p15:presenceInfo xmlns:p15="http://schemas.microsoft.com/office/powerpoint/2012/main" userId="S::therese.wikberg@vinnova.se::c86ec77e-1b37-4263-a4ad-dc43204f8d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E55E48-8B07-4A50-9A5A-F41EB70AE653}" v="44" dt="2019-11-20T14:33:34.54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2766" y="15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Naumburg" userId="544eeada-a598-4303-80f0-976d89ec0b42" providerId="ADAL" clId="{DDE55E48-8B07-4A50-9A5A-F41EB70AE653}"/>
    <pc:docChg chg="undo custSel addSld delSld modSld sldOrd modSection">
      <pc:chgData name="Carl Naumburg" userId="544eeada-a598-4303-80f0-976d89ec0b42" providerId="ADAL" clId="{DDE55E48-8B07-4A50-9A5A-F41EB70AE653}" dt="2019-11-20T14:33:34.544" v="2267" actId="27636"/>
      <pc:docMkLst>
        <pc:docMk/>
      </pc:docMkLst>
      <pc:sldChg chg="delSp modSp delCm">
        <pc:chgData name="Carl Naumburg" userId="544eeada-a598-4303-80f0-976d89ec0b42" providerId="ADAL" clId="{DDE55E48-8B07-4A50-9A5A-F41EB70AE653}" dt="2019-11-15T10:18:22.413" v="839" actId="20577"/>
        <pc:sldMkLst>
          <pc:docMk/>
          <pc:sldMk cId="3099454636" sldId="307"/>
        </pc:sldMkLst>
        <pc:spChg chg="mod">
          <ac:chgData name="Carl Naumburg" userId="544eeada-a598-4303-80f0-976d89ec0b42" providerId="ADAL" clId="{DDE55E48-8B07-4A50-9A5A-F41EB70AE653}" dt="2019-11-15T10:17:21.920" v="825" actId="20577"/>
          <ac:spMkLst>
            <pc:docMk/>
            <pc:sldMk cId="3099454636" sldId="307"/>
            <ac:spMk id="4" creationId="{C87E9F3E-720A-451B-8390-D1701CA31844}"/>
          </ac:spMkLst>
        </pc:spChg>
        <pc:spChg chg="mod">
          <ac:chgData name="Carl Naumburg" userId="544eeada-a598-4303-80f0-976d89ec0b42" providerId="ADAL" clId="{DDE55E48-8B07-4A50-9A5A-F41EB70AE653}" dt="2019-11-15T10:18:22.413" v="839" actId="20577"/>
          <ac:spMkLst>
            <pc:docMk/>
            <pc:sldMk cId="3099454636" sldId="307"/>
            <ac:spMk id="32" creationId="{F506EB93-38DD-445C-BE41-62F8327A5A36}"/>
          </ac:spMkLst>
        </pc:spChg>
        <pc:spChg chg="del mod">
          <ac:chgData name="Carl Naumburg" userId="544eeada-a598-4303-80f0-976d89ec0b42" providerId="ADAL" clId="{DDE55E48-8B07-4A50-9A5A-F41EB70AE653}" dt="2019-11-14T14:03:17.095" v="766"/>
          <ac:spMkLst>
            <pc:docMk/>
            <pc:sldMk cId="3099454636" sldId="307"/>
            <ac:spMk id="35" creationId="{2DBCBCB3-F413-4C1F-9DDC-E8A1A439E696}"/>
          </ac:spMkLst>
        </pc:spChg>
        <pc:spChg chg="mod">
          <ac:chgData name="Carl Naumburg" userId="544eeada-a598-4303-80f0-976d89ec0b42" providerId="ADAL" clId="{DDE55E48-8B07-4A50-9A5A-F41EB70AE653}" dt="2019-11-14T14:03:31.910" v="776" actId="20577"/>
          <ac:spMkLst>
            <pc:docMk/>
            <pc:sldMk cId="3099454636" sldId="307"/>
            <ac:spMk id="39" creationId="{25BDE004-DA31-45B7-BB6C-F3C4C654AE9C}"/>
          </ac:spMkLst>
        </pc:spChg>
        <pc:spChg chg="mod">
          <ac:chgData name="Carl Naumburg" userId="544eeada-a598-4303-80f0-976d89ec0b42" providerId="ADAL" clId="{DDE55E48-8B07-4A50-9A5A-F41EB70AE653}" dt="2019-11-14T14:03:21.941" v="767" actId="1076"/>
          <ac:spMkLst>
            <pc:docMk/>
            <pc:sldMk cId="3099454636" sldId="307"/>
            <ac:spMk id="42" creationId="{C3BDA600-AA61-412C-93DE-03A0C3E35BD9}"/>
          </ac:spMkLst>
        </pc:spChg>
      </pc:sldChg>
      <pc:sldChg chg="modSp delCm">
        <pc:chgData name="Carl Naumburg" userId="544eeada-a598-4303-80f0-976d89ec0b42" providerId="ADAL" clId="{DDE55E48-8B07-4A50-9A5A-F41EB70AE653}" dt="2019-11-15T10:16:17.675" v="793" actId="20577"/>
        <pc:sldMkLst>
          <pc:docMk/>
          <pc:sldMk cId="1065771735" sldId="309"/>
        </pc:sldMkLst>
        <pc:spChg chg="mod">
          <ac:chgData name="Carl Naumburg" userId="544eeada-a598-4303-80f0-976d89ec0b42" providerId="ADAL" clId="{DDE55E48-8B07-4A50-9A5A-F41EB70AE653}" dt="2019-11-15T10:16:17.675" v="793" actId="20577"/>
          <ac:spMkLst>
            <pc:docMk/>
            <pc:sldMk cId="1065771735" sldId="309"/>
            <ac:spMk id="6" creationId="{87168EC8-6242-46D0-B095-988B32D0DA8B}"/>
          </ac:spMkLst>
        </pc:spChg>
      </pc:sldChg>
      <pc:sldChg chg="modSp addCm delCm modNotesTx">
        <pc:chgData name="Carl Naumburg" userId="544eeada-a598-4303-80f0-976d89ec0b42" providerId="ADAL" clId="{DDE55E48-8B07-4A50-9A5A-F41EB70AE653}" dt="2019-11-14T12:36:26.432" v="623" actId="20577"/>
        <pc:sldMkLst>
          <pc:docMk/>
          <pc:sldMk cId="2328988390" sldId="310"/>
        </pc:sldMkLst>
        <pc:spChg chg="mod">
          <ac:chgData name="Carl Naumburg" userId="544eeada-a598-4303-80f0-976d89ec0b42" providerId="ADAL" clId="{DDE55E48-8B07-4A50-9A5A-F41EB70AE653}" dt="2019-11-14T09:17:36.805" v="231" actId="20577"/>
          <ac:spMkLst>
            <pc:docMk/>
            <pc:sldMk cId="2328988390" sldId="310"/>
            <ac:spMk id="10" creationId="{76FCB952-D109-4325-A505-E65CC6DD2206}"/>
          </ac:spMkLst>
        </pc:spChg>
      </pc:sldChg>
      <pc:sldChg chg="modSp">
        <pc:chgData name="Carl Naumburg" userId="544eeada-a598-4303-80f0-976d89ec0b42" providerId="ADAL" clId="{DDE55E48-8B07-4A50-9A5A-F41EB70AE653}" dt="2019-11-15T13:40:35.185" v="993" actId="255"/>
        <pc:sldMkLst>
          <pc:docMk/>
          <pc:sldMk cId="2192663934" sldId="312"/>
        </pc:sldMkLst>
        <pc:spChg chg="mod">
          <ac:chgData name="Carl Naumburg" userId="544eeada-a598-4303-80f0-976d89ec0b42" providerId="ADAL" clId="{DDE55E48-8B07-4A50-9A5A-F41EB70AE653}" dt="2019-11-15T13:40:35.185" v="993" actId="255"/>
          <ac:spMkLst>
            <pc:docMk/>
            <pc:sldMk cId="2192663934" sldId="312"/>
            <ac:spMk id="11" creationId="{2E91AD9C-7576-4985-BD15-B50028511C20}"/>
          </ac:spMkLst>
        </pc:spChg>
      </pc:sldChg>
      <pc:sldChg chg="modSp delCm">
        <pc:chgData name="Carl Naumburg" userId="544eeada-a598-4303-80f0-976d89ec0b42" providerId="ADAL" clId="{DDE55E48-8B07-4A50-9A5A-F41EB70AE653}" dt="2019-11-15T10:25:10.566" v="939" actId="20577"/>
        <pc:sldMkLst>
          <pc:docMk/>
          <pc:sldMk cId="1513592782" sldId="313"/>
        </pc:sldMkLst>
        <pc:spChg chg="mod">
          <ac:chgData name="Carl Naumburg" userId="544eeada-a598-4303-80f0-976d89ec0b42" providerId="ADAL" clId="{DDE55E48-8B07-4A50-9A5A-F41EB70AE653}" dt="2019-11-15T10:25:10.566" v="939" actId="20577"/>
          <ac:spMkLst>
            <pc:docMk/>
            <pc:sldMk cId="1513592782" sldId="313"/>
            <ac:spMk id="3" creationId="{A9BDADC6-E74B-4DE7-B600-2A32AB8C1C22}"/>
          </ac:spMkLst>
        </pc:spChg>
      </pc:sldChg>
      <pc:sldChg chg="addSp modTransition">
        <pc:chgData name="Carl Naumburg" userId="544eeada-a598-4303-80f0-976d89ec0b42" providerId="ADAL" clId="{DDE55E48-8B07-4A50-9A5A-F41EB70AE653}" dt="2019-11-14T12:30:42.705" v="449"/>
        <pc:sldMkLst>
          <pc:docMk/>
          <pc:sldMk cId="3612432033" sldId="314"/>
        </pc:sldMkLst>
        <pc:spChg chg="add">
          <ac:chgData name="Carl Naumburg" userId="544eeada-a598-4303-80f0-976d89ec0b42" providerId="ADAL" clId="{DDE55E48-8B07-4A50-9A5A-F41EB70AE653}" dt="2019-11-14T12:21:10.789" v="391"/>
          <ac:spMkLst>
            <pc:docMk/>
            <pc:sldMk cId="3612432033" sldId="314"/>
            <ac:spMk id="6" creationId="{133E0226-AF6C-40AC-BE0E-37303CA1FCC3}"/>
          </ac:spMkLst>
        </pc:spChg>
      </pc:sldChg>
      <pc:sldChg chg="modSp delCm">
        <pc:chgData name="Carl Naumburg" userId="544eeada-a598-4303-80f0-976d89ec0b42" providerId="ADAL" clId="{DDE55E48-8B07-4A50-9A5A-F41EB70AE653}" dt="2019-11-15T10:26:48.686" v="942"/>
        <pc:sldMkLst>
          <pc:docMk/>
          <pc:sldMk cId="3717779064" sldId="315"/>
        </pc:sldMkLst>
        <pc:spChg chg="mod">
          <ac:chgData name="Carl Naumburg" userId="544eeada-a598-4303-80f0-976d89ec0b42" providerId="ADAL" clId="{DDE55E48-8B07-4A50-9A5A-F41EB70AE653}" dt="2019-11-15T10:26:35.874" v="941" actId="207"/>
          <ac:spMkLst>
            <pc:docMk/>
            <pc:sldMk cId="3717779064" sldId="315"/>
            <ac:spMk id="3" creationId="{F1F6AA02-5A92-443F-833A-2318C1DA13DC}"/>
          </ac:spMkLst>
        </pc:spChg>
      </pc:sldChg>
      <pc:sldChg chg="modSp ord">
        <pc:chgData name="Carl Naumburg" userId="544eeada-a598-4303-80f0-976d89ec0b42" providerId="ADAL" clId="{DDE55E48-8B07-4A50-9A5A-F41EB70AE653}" dt="2019-11-14T09:44:57.880" v="240" actId="20577"/>
        <pc:sldMkLst>
          <pc:docMk/>
          <pc:sldMk cId="3278460785" sldId="316"/>
        </pc:sldMkLst>
        <pc:spChg chg="mod">
          <ac:chgData name="Carl Naumburg" userId="544eeada-a598-4303-80f0-976d89ec0b42" providerId="ADAL" clId="{DDE55E48-8B07-4A50-9A5A-F41EB70AE653}" dt="2019-11-14T09:44:57.880" v="240" actId="20577"/>
          <ac:spMkLst>
            <pc:docMk/>
            <pc:sldMk cId="3278460785" sldId="316"/>
            <ac:spMk id="52" creationId="{3477B2F9-F8B4-488F-8428-01C1A4549931}"/>
          </ac:spMkLst>
        </pc:spChg>
      </pc:sldChg>
      <pc:sldChg chg="addSp delSp modSp modAnim modNotesTx">
        <pc:chgData name="Carl Naumburg" userId="544eeada-a598-4303-80f0-976d89ec0b42" providerId="ADAL" clId="{DDE55E48-8B07-4A50-9A5A-F41EB70AE653}" dt="2019-11-18T15:13:45.894" v="2237" actId="1076"/>
        <pc:sldMkLst>
          <pc:docMk/>
          <pc:sldMk cId="3456643258" sldId="317"/>
        </pc:sldMkLst>
        <pc:spChg chg="mod">
          <ac:chgData name="Carl Naumburg" userId="544eeada-a598-4303-80f0-976d89ec0b42" providerId="ADAL" clId="{DDE55E48-8B07-4A50-9A5A-F41EB70AE653}" dt="2019-11-14T12:33:29.215" v="461" actId="5793"/>
          <ac:spMkLst>
            <pc:docMk/>
            <pc:sldMk cId="3456643258" sldId="317"/>
            <ac:spMk id="2" creationId="{929B4D1D-09EE-46E2-9CBE-A221CA989607}"/>
          </ac:spMkLst>
        </pc:spChg>
        <pc:spChg chg="add del mod">
          <ac:chgData name="Carl Naumburg" userId="544eeada-a598-4303-80f0-976d89ec0b42" providerId="ADAL" clId="{DDE55E48-8B07-4A50-9A5A-F41EB70AE653}" dt="2019-11-14T12:19:40.005" v="388"/>
          <ac:spMkLst>
            <pc:docMk/>
            <pc:sldMk cId="3456643258" sldId="317"/>
            <ac:spMk id="3" creationId="{2CF5CEEA-A717-4338-A83B-6FD9902261D0}"/>
          </ac:spMkLst>
        </pc:spChg>
        <pc:spChg chg="add del mod">
          <ac:chgData name="Carl Naumburg" userId="544eeada-a598-4303-80f0-976d89ec0b42" providerId="ADAL" clId="{DDE55E48-8B07-4A50-9A5A-F41EB70AE653}" dt="2019-11-14T12:25:32.349" v="397" actId="11529"/>
          <ac:spMkLst>
            <pc:docMk/>
            <pc:sldMk cId="3456643258" sldId="317"/>
            <ac:spMk id="7" creationId="{6DDC2AD4-11E2-4A10-B017-73356697434E}"/>
          </ac:spMkLst>
        </pc:spChg>
        <pc:spChg chg="add del mod">
          <ac:chgData name="Carl Naumburg" userId="544eeada-a598-4303-80f0-976d89ec0b42" providerId="ADAL" clId="{DDE55E48-8B07-4A50-9A5A-F41EB70AE653}" dt="2019-11-14T12:29:48.095" v="446" actId="478"/>
          <ac:spMkLst>
            <pc:docMk/>
            <pc:sldMk cId="3456643258" sldId="317"/>
            <ac:spMk id="10" creationId="{39E9E63A-2CC0-4E81-96D8-18B3000D6480}"/>
          </ac:spMkLst>
        </pc:spChg>
        <pc:spChg chg="add mod">
          <ac:chgData name="Carl Naumburg" userId="544eeada-a598-4303-80f0-976d89ec0b42" providerId="ADAL" clId="{DDE55E48-8B07-4A50-9A5A-F41EB70AE653}" dt="2019-11-14T12:29:12.531" v="442" actId="14100"/>
          <ac:spMkLst>
            <pc:docMk/>
            <pc:sldMk cId="3456643258" sldId="317"/>
            <ac:spMk id="11" creationId="{AFCBB08F-37B4-438D-894A-2C86E3D54B80}"/>
          </ac:spMkLst>
        </pc:spChg>
        <pc:spChg chg="add mod">
          <ac:chgData name="Carl Naumburg" userId="544eeada-a598-4303-80f0-976d89ec0b42" providerId="ADAL" clId="{DDE55E48-8B07-4A50-9A5A-F41EB70AE653}" dt="2019-11-18T15:13:45.894" v="2237" actId="1076"/>
          <ac:spMkLst>
            <pc:docMk/>
            <pc:sldMk cId="3456643258" sldId="317"/>
            <ac:spMk id="12" creationId="{A596DD31-3FA8-4A91-B5E1-A422022CB9DD}"/>
          </ac:spMkLst>
        </pc:spChg>
        <pc:spChg chg="add mod">
          <ac:chgData name="Carl Naumburg" userId="544eeada-a598-4303-80f0-976d89ec0b42" providerId="ADAL" clId="{DDE55E48-8B07-4A50-9A5A-F41EB70AE653}" dt="2019-11-14T12:30:01.475" v="447" actId="1076"/>
          <ac:spMkLst>
            <pc:docMk/>
            <pc:sldMk cId="3456643258" sldId="317"/>
            <ac:spMk id="13" creationId="{F4B9DFEE-8F73-4DDA-958C-1E1335ECA631}"/>
          </ac:spMkLst>
        </pc:spChg>
        <pc:spChg chg="add mod">
          <ac:chgData name="Carl Naumburg" userId="544eeada-a598-4303-80f0-976d89ec0b42" providerId="ADAL" clId="{DDE55E48-8B07-4A50-9A5A-F41EB70AE653}" dt="2019-11-14T12:29:43.364" v="445" actId="1076"/>
          <ac:spMkLst>
            <pc:docMk/>
            <pc:sldMk cId="3456643258" sldId="317"/>
            <ac:spMk id="14" creationId="{27336773-B518-406F-9FD1-E9AD186ED5F5}"/>
          </ac:spMkLst>
        </pc:spChg>
        <pc:spChg chg="add">
          <ac:chgData name="Carl Naumburg" userId="544eeada-a598-4303-80f0-976d89ec0b42" providerId="ADAL" clId="{DDE55E48-8B07-4A50-9A5A-F41EB70AE653}" dt="2019-11-14T12:30:32.668" v="448"/>
          <ac:spMkLst>
            <pc:docMk/>
            <pc:sldMk cId="3456643258" sldId="317"/>
            <ac:spMk id="15" creationId="{FB658A01-6DBD-459E-94AA-54ADCC2CBDBD}"/>
          </ac:spMkLst>
        </pc:spChg>
        <pc:spChg chg="add del mod">
          <ac:chgData name="Carl Naumburg" userId="544eeada-a598-4303-80f0-976d89ec0b42" providerId="ADAL" clId="{DDE55E48-8B07-4A50-9A5A-F41EB70AE653}" dt="2019-11-14T12:57:25.373" v="755" actId="767"/>
          <ac:spMkLst>
            <pc:docMk/>
            <pc:sldMk cId="3456643258" sldId="317"/>
            <ac:spMk id="16" creationId="{12C02C09-5AFC-41D0-B24D-8FDF3CB68518}"/>
          </ac:spMkLst>
        </pc:spChg>
        <pc:picChg chg="mod">
          <ac:chgData name="Carl Naumburg" userId="544eeada-a598-4303-80f0-976d89ec0b42" providerId="ADAL" clId="{DDE55E48-8B07-4A50-9A5A-F41EB70AE653}" dt="2019-11-14T12:25:50.437" v="400" actId="1076"/>
          <ac:picMkLst>
            <pc:docMk/>
            <pc:sldMk cId="3456643258" sldId="317"/>
            <ac:picMk id="4" creationId="{BF92EECD-B675-4348-9210-B1CCD26F9475}"/>
          </ac:picMkLst>
        </pc:picChg>
        <pc:picChg chg="add mod">
          <ac:chgData name="Carl Naumburg" userId="544eeada-a598-4303-80f0-976d89ec0b42" providerId="ADAL" clId="{DDE55E48-8B07-4A50-9A5A-F41EB70AE653}" dt="2019-11-14T12:22:44.307" v="395" actId="1076"/>
          <ac:picMkLst>
            <pc:docMk/>
            <pc:sldMk cId="3456643258" sldId="317"/>
            <ac:picMk id="6" creationId="{5C109B85-DA23-484E-A844-689E1A3EAAB4}"/>
          </ac:picMkLst>
        </pc:picChg>
      </pc:sldChg>
      <pc:sldChg chg="modSp">
        <pc:chgData name="Carl Naumburg" userId="544eeada-a598-4303-80f0-976d89ec0b42" providerId="ADAL" clId="{DDE55E48-8B07-4A50-9A5A-F41EB70AE653}" dt="2019-11-14T12:50:56.966" v="712"/>
        <pc:sldMkLst>
          <pc:docMk/>
          <pc:sldMk cId="2627918164" sldId="321"/>
        </pc:sldMkLst>
        <pc:graphicFrameChg chg="modGraphic">
          <ac:chgData name="Carl Naumburg" userId="544eeada-a598-4303-80f0-976d89ec0b42" providerId="ADAL" clId="{DDE55E48-8B07-4A50-9A5A-F41EB70AE653}" dt="2019-11-14T12:50:56.966" v="712"/>
          <ac:graphicFrameMkLst>
            <pc:docMk/>
            <pc:sldMk cId="2627918164" sldId="321"/>
            <ac:graphicFrameMk id="10" creationId="{B777B633-FDC7-4066-9FFF-A4D83CB0F7E2}"/>
          </ac:graphicFrameMkLst>
        </pc:graphicFrameChg>
      </pc:sldChg>
      <pc:sldChg chg="modSp">
        <pc:chgData name="Carl Naumburg" userId="544eeada-a598-4303-80f0-976d89ec0b42" providerId="ADAL" clId="{DDE55E48-8B07-4A50-9A5A-F41EB70AE653}" dt="2019-11-13T19:09:54.968" v="215" actId="20577"/>
        <pc:sldMkLst>
          <pc:docMk/>
          <pc:sldMk cId="3194637419" sldId="324"/>
        </pc:sldMkLst>
        <pc:spChg chg="mod">
          <ac:chgData name="Carl Naumburg" userId="544eeada-a598-4303-80f0-976d89ec0b42" providerId="ADAL" clId="{DDE55E48-8B07-4A50-9A5A-F41EB70AE653}" dt="2019-11-13T19:09:54.968" v="215" actId="20577"/>
          <ac:spMkLst>
            <pc:docMk/>
            <pc:sldMk cId="3194637419" sldId="324"/>
            <ac:spMk id="5" creationId="{A85668B9-ACB4-4567-A1CA-7B1B2EE7B206}"/>
          </ac:spMkLst>
        </pc:spChg>
      </pc:sldChg>
      <pc:sldChg chg="modSp modTransition">
        <pc:chgData name="Carl Naumburg" userId="544eeada-a598-4303-80f0-976d89ec0b42" providerId="ADAL" clId="{DDE55E48-8B07-4A50-9A5A-F41EB70AE653}" dt="2019-11-14T12:03:53.140" v="384"/>
        <pc:sldMkLst>
          <pc:docMk/>
          <pc:sldMk cId="1894528514" sldId="325"/>
        </pc:sldMkLst>
        <pc:spChg chg="mod">
          <ac:chgData name="Carl Naumburg" userId="544eeada-a598-4303-80f0-976d89ec0b42" providerId="ADAL" clId="{DDE55E48-8B07-4A50-9A5A-F41EB70AE653}" dt="2019-11-13T19:11:25.755" v="227" actId="114"/>
          <ac:spMkLst>
            <pc:docMk/>
            <pc:sldMk cId="1894528514" sldId="325"/>
            <ac:spMk id="2" creationId="{5504B135-535D-4AEC-A7B3-A11C1A8D2C57}"/>
          </ac:spMkLst>
        </pc:spChg>
      </pc:sldChg>
      <pc:sldChg chg="modSp modAnim">
        <pc:chgData name="Carl Naumburg" userId="544eeada-a598-4303-80f0-976d89ec0b42" providerId="ADAL" clId="{DDE55E48-8B07-4A50-9A5A-F41EB70AE653}" dt="2019-11-14T12:07:23.746" v="386"/>
        <pc:sldMkLst>
          <pc:docMk/>
          <pc:sldMk cId="4221171824" sldId="326"/>
        </pc:sldMkLst>
        <pc:spChg chg="mod">
          <ac:chgData name="Carl Naumburg" userId="544eeada-a598-4303-80f0-976d89ec0b42" providerId="ADAL" clId="{DDE55E48-8B07-4A50-9A5A-F41EB70AE653}" dt="2019-11-13T19:10:37.883" v="219" actId="255"/>
          <ac:spMkLst>
            <pc:docMk/>
            <pc:sldMk cId="4221171824" sldId="326"/>
            <ac:spMk id="2" creationId="{5504B135-535D-4AEC-A7B3-A11C1A8D2C57}"/>
          </ac:spMkLst>
        </pc:spChg>
        <pc:spChg chg="mod">
          <ac:chgData name="Carl Naumburg" userId="544eeada-a598-4303-80f0-976d89ec0b42" providerId="ADAL" clId="{DDE55E48-8B07-4A50-9A5A-F41EB70AE653}" dt="2019-11-13T19:07:25.800" v="209" actId="113"/>
          <ac:spMkLst>
            <pc:docMk/>
            <pc:sldMk cId="4221171824" sldId="326"/>
            <ac:spMk id="7" creationId="{623BB212-FDD0-4E38-B472-46D3263E6481}"/>
          </ac:spMkLst>
        </pc:spChg>
      </pc:sldChg>
      <pc:sldChg chg="addSp modSp ord setBg modAnim">
        <pc:chgData name="Carl Naumburg" userId="544eeada-a598-4303-80f0-976d89ec0b42" providerId="ADAL" clId="{DDE55E48-8B07-4A50-9A5A-F41EB70AE653}" dt="2019-11-17T18:31:51.331" v="1635"/>
        <pc:sldMkLst>
          <pc:docMk/>
          <pc:sldMk cId="3127938313" sldId="327"/>
        </pc:sldMkLst>
        <pc:spChg chg="add mod">
          <ac:chgData name="Carl Naumburg" userId="544eeada-a598-4303-80f0-976d89ec0b42" providerId="ADAL" clId="{DDE55E48-8B07-4A50-9A5A-F41EB70AE653}" dt="2019-11-15T14:30:53.946" v="1138" actId="14100"/>
          <ac:spMkLst>
            <pc:docMk/>
            <pc:sldMk cId="3127938313" sldId="327"/>
            <ac:spMk id="5" creationId="{BD74ADBE-50A2-4550-8814-3C1798C309E2}"/>
          </ac:spMkLst>
        </pc:spChg>
        <pc:spChg chg="add mod">
          <ac:chgData name="Carl Naumburg" userId="544eeada-a598-4303-80f0-976d89ec0b42" providerId="ADAL" clId="{DDE55E48-8B07-4A50-9A5A-F41EB70AE653}" dt="2019-11-15T14:33:29.375" v="1157" actId="1076"/>
          <ac:spMkLst>
            <pc:docMk/>
            <pc:sldMk cId="3127938313" sldId="327"/>
            <ac:spMk id="7" creationId="{AA3533E1-5CA2-4DC2-8AA5-1378581AECAF}"/>
          </ac:spMkLst>
        </pc:spChg>
        <pc:spChg chg="add mod">
          <ac:chgData name="Carl Naumburg" userId="544eeada-a598-4303-80f0-976d89ec0b42" providerId="ADAL" clId="{DDE55E48-8B07-4A50-9A5A-F41EB70AE653}" dt="2019-11-15T14:34:15.943" v="1164" actId="1076"/>
          <ac:spMkLst>
            <pc:docMk/>
            <pc:sldMk cId="3127938313" sldId="327"/>
            <ac:spMk id="8" creationId="{408274F3-4FCF-4FFD-A354-0AC8D2AD1123}"/>
          </ac:spMkLst>
        </pc:spChg>
        <pc:spChg chg="add mod">
          <ac:chgData name="Carl Naumburg" userId="544eeada-a598-4303-80f0-976d89ec0b42" providerId="ADAL" clId="{DDE55E48-8B07-4A50-9A5A-F41EB70AE653}" dt="2019-11-15T14:35:13.102" v="1171" actId="1076"/>
          <ac:spMkLst>
            <pc:docMk/>
            <pc:sldMk cId="3127938313" sldId="327"/>
            <ac:spMk id="9" creationId="{4AD4AF98-1385-48DB-B5B1-5D014DD9343B}"/>
          </ac:spMkLst>
        </pc:spChg>
        <pc:spChg chg="add mod">
          <ac:chgData name="Carl Naumburg" userId="544eeada-a598-4303-80f0-976d89ec0b42" providerId="ADAL" clId="{DDE55E48-8B07-4A50-9A5A-F41EB70AE653}" dt="2019-11-15T14:35:54.814" v="1178" actId="1076"/>
          <ac:spMkLst>
            <pc:docMk/>
            <pc:sldMk cId="3127938313" sldId="327"/>
            <ac:spMk id="10" creationId="{00B1D246-37C7-408C-ACD5-0C47D48FBC2C}"/>
          </ac:spMkLst>
        </pc:spChg>
        <pc:spChg chg="add mod">
          <ac:chgData name="Carl Naumburg" userId="544eeada-a598-4303-80f0-976d89ec0b42" providerId="ADAL" clId="{DDE55E48-8B07-4A50-9A5A-F41EB70AE653}" dt="2019-11-15T14:36:44.761" v="1185" actId="1076"/>
          <ac:spMkLst>
            <pc:docMk/>
            <pc:sldMk cId="3127938313" sldId="327"/>
            <ac:spMk id="11" creationId="{B2DCE7CF-2B25-41F2-9065-6E2617A1F4E9}"/>
          </ac:spMkLst>
        </pc:spChg>
        <pc:spChg chg="add mod">
          <ac:chgData name="Carl Naumburg" userId="544eeada-a598-4303-80f0-976d89ec0b42" providerId="ADAL" clId="{DDE55E48-8B07-4A50-9A5A-F41EB70AE653}" dt="2019-11-15T14:37:22.512" v="1190" actId="20577"/>
          <ac:spMkLst>
            <pc:docMk/>
            <pc:sldMk cId="3127938313" sldId="327"/>
            <ac:spMk id="12" creationId="{421A08ED-B023-41DC-8F62-A1C354F92692}"/>
          </ac:spMkLst>
        </pc:spChg>
        <pc:spChg chg="add mod">
          <ac:chgData name="Carl Naumburg" userId="544eeada-a598-4303-80f0-976d89ec0b42" providerId="ADAL" clId="{DDE55E48-8B07-4A50-9A5A-F41EB70AE653}" dt="2019-11-15T14:38:11.526" v="1195" actId="14100"/>
          <ac:spMkLst>
            <pc:docMk/>
            <pc:sldMk cId="3127938313" sldId="327"/>
            <ac:spMk id="13" creationId="{4E6D84D3-6311-43CB-BE0F-76DF8CFFCFED}"/>
          </ac:spMkLst>
        </pc:spChg>
        <pc:spChg chg="add mod">
          <ac:chgData name="Carl Naumburg" userId="544eeada-a598-4303-80f0-976d89ec0b42" providerId="ADAL" clId="{DDE55E48-8B07-4A50-9A5A-F41EB70AE653}" dt="2019-11-15T14:38:34.181" v="1197" actId="1076"/>
          <ac:spMkLst>
            <pc:docMk/>
            <pc:sldMk cId="3127938313" sldId="327"/>
            <ac:spMk id="14" creationId="{5ECF14DA-92CB-4AF2-A90B-7540F6294D91}"/>
          </ac:spMkLst>
        </pc:spChg>
        <pc:spChg chg="add mod">
          <ac:chgData name="Carl Naumburg" userId="544eeada-a598-4303-80f0-976d89ec0b42" providerId="ADAL" clId="{DDE55E48-8B07-4A50-9A5A-F41EB70AE653}" dt="2019-11-15T14:38:34.181" v="1197" actId="1076"/>
          <ac:spMkLst>
            <pc:docMk/>
            <pc:sldMk cId="3127938313" sldId="327"/>
            <ac:spMk id="15" creationId="{307136D8-3F03-4993-868A-72620EAFC5C0}"/>
          </ac:spMkLst>
        </pc:spChg>
        <pc:spChg chg="add mod">
          <ac:chgData name="Carl Naumburg" userId="544eeada-a598-4303-80f0-976d89ec0b42" providerId="ADAL" clId="{DDE55E48-8B07-4A50-9A5A-F41EB70AE653}" dt="2019-11-15T14:38:34.181" v="1197" actId="1076"/>
          <ac:spMkLst>
            <pc:docMk/>
            <pc:sldMk cId="3127938313" sldId="327"/>
            <ac:spMk id="16" creationId="{5BA85B4A-4EA9-451E-8FBB-5A9DC29B8E30}"/>
          </ac:spMkLst>
        </pc:spChg>
        <pc:spChg chg="add mod">
          <ac:chgData name="Carl Naumburg" userId="544eeada-a598-4303-80f0-976d89ec0b42" providerId="ADAL" clId="{DDE55E48-8B07-4A50-9A5A-F41EB70AE653}" dt="2019-11-15T14:38:34.181" v="1197" actId="1076"/>
          <ac:spMkLst>
            <pc:docMk/>
            <pc:sldMk cId="3127938313" sldId="327"/>
            <ac:spMk id="17" creationId="{87806B1F-1784-4D47-AAAF-B58364B4C11A}"/>
          </ac:spMkLst>
        </pc:spChg>
        <pc:spChg chg="add mod">
          <ac:chgData name="Carl Naumburg" userId="544eeada-a598-4303-80f0-976d89ec0b42" providerId="ADAL" clId="{DDE55E48-8B07-4A50-9A5A-F41EB70AE653}" dt="2019-11-15T14:38:34.181" v="1197" actId="1076"/>
          <ac:spMkLst>
            <pc:docMk/>
            <pc:sldMk cId="3127938313" sldId="327"/>
            <ac:spMk id="18" creationId="{9796FD2C-5AFA-4ADD-8484-D660DCF0CFA3}"/>
          </ac:spMkLst>
        </pc:spChg>
        <pc:spChg chg="add mod">
          <ac:chgData name="Carl Naumburg" userId="544eeada-a598-4303-80f0-976d89ec0b42" providerId="ADAL" clId="{DDE55E48-8B07-4A50-9A5A-F41EB70AE653}" dt="2019-11-15T14:38:49.165" v="1199" actId="1076"/>
          <ac:spMkLst>
            <pc:docMk/>
            <pc:sldMk cId="3127938313" sldId="327"/>
            <ac:spMk id="19" creationId="{7B9A32E0-F432-496B-BA16-2CED850A4F97}"/>
          </ac:spMkLst>
        </pc:spChg>
        <pc:spChg chg="add mod">
          <ac:chgData name="Carl Naumburg" userId="544eeada-a598-4303-80f0-976d89ec0b42" providerId="ADAL" clId="{DDE55E48-8B07-4A50-9A5A-F41EB70AE653}" dt="2019-11-15T14:38:49.165" v="1199" actId="1076"/>
          <ac:spMkLst>
            <pc:docMk/>
            <pc:sldMk cId="3127938313" sldId="327"/>
            <ac:spMk id="20" creationId="{9E24B1A3-1215-482C-8F98-EA664D5FA7BA}"/>
          </ac:spMkLst>
        </pc:spChg>
        <pc:spChg chg="add mod">
          <ac:chgData name="Carl Naumburg" userId="544eeada-a598-4303-80f0-976d89ec0b42" providerId="ADAL" clId="{DDE55E48-8B07-4A50-9A5A-F41EB70AE653}" dt="2019-11-15T14:38:49.165" v="1199" actId="1076"/>
          <ac:spMkLst>
            <pc:docMk/>
            <pc:sldMk cId="3127938313" sldId="327"/>
            <ac:spMk id="21" creationId="{E189D90B-6355-4D73-A41B-EFE5464677DB}"/>
          </ac:spMkLst>
        </pc:spChg>
        <pc:spChg chg="add mod">
          <ac:chgData name="Carl Naumburg" userId="544eeada-a598-4303-80f0-976d89ec0b42" providerId="ADAL" clId="{DDE55E48-8B07-4A50-9A5A-F41EB70AE653}" dt="2019-11-15T14:38:49.165" v="1199" actId="1076"/>
          <ac:spMkLst>
            <pc:docMk/>
            <pc:sldMk cId="3127938313" sldId="327"/>
            <ac:spMk id="22" creationId="{21226C2A-D1A8-4B5D-8A5F-85799270593A}"/>
          </ac:spMkLst>
        </pc:spChg>
        <pc:spChg chg="add mod">
          <ac:chgData name="Carl Naumburg" userId="544eeada-a598-4303-80f0-976d89ec0b42" providerId="ADAL" clId="{DDE55E48-8B07-4A50-9A5A-F41EB70AE653}" dt="2019-11-15T14:38:49.165" v="1199" actId="1076"/>
          <ac:spMkLst>
            <pc:docMk/>
            <pc:sldMk cId="3127938313" sldId="327"/>
            <ac:spMk id="23" creationId="{7E5304D3-033D-42DE-A4DB-147A13847884}"/>
          </ac:spMkLst>
        </pc:spChg>
        <pc:graphicFrameChg chg="mod modGraphic">
          <ac:chgData name="Carl Naumburg" userId="544eeada-a598-4303-80f0-976d89ec0b42" providerId="ADAL" clId="{DDE55E48-8B07-4A50-9A5A-F41EB70AE653}" dt="2019-11-15T14:36:58.825" v="1186"/>
          <ac:graphicFrameMkLst>
            <pc:docMk/>
            <pc:sldMk cId="3127938313" sldId="327"/>
            <ac:graphicFrameMk id="4" creationId="{4966D50C-1393-4803-8B31-B126D657EB6D}"/>
          </ac:graphicFrameMkLst>
        </pc:graphicFrameChg>
      </pc:sldChg>
      <pc:sldChg chg="modSp modAnim">
        <pc:chgData name="Carl Naumburg" userId="544eeada-a598-4303-80f0-976d89ec0b42" providerId="ADAL" clId="{DDE55E48-8B07-4A50-9A5A-F41EB70AE653}" dt="2019-11-14T12:07:40.053" v="387"/>
        <pc:sldMkLst>
          <pc:docMk/>
          <pc:sldMk cId="843737266" sldId="328"/>
        </pc:sldMkLst>
        <pc:spChg chg="mod">
          <ac:chgData name="Carl Naumburg" userId="544eeada-a598-4303-80f0-976d89ec0b42" providerId="ADAL" clId="{DDE55E48-8B07-4A50-9A5A-F41EB70AE653}" dt="2019-11-13T19:10:24.476" v="217" actId="20577"/>
          <ac:spMkLst>
            <pc:docMk/>
            <pc:sldMk cId="843737266" sldId="328"/>
            <ac:spMk id="2" creationId="{5504B135-535D-4AEC-A7B3-A11C1A8D2C57}"/>
          </ac:spMkLst>
        </pc:spChg>
      </pc:sldChg>
      <pc:sldChg chg="modSp setBg">
        <pc:chgData name="Carl Naumburg" userId="544eeada-a598-4303-80f0-976d89ec0b42" providerId="ADAL" clId="{DDE55E48-8B07-4A50-9A5A-F41EB70AE653}" dt="2019-11-14T12:51:30.459" v="716"/>
        <pc:sldMkLst>
          <pc:docMk/>
          <pc:sldMk cId="1828860514" sldId="329"/>
        </pc:sldMkLst>
        <pc:graphicFrameChg chg="modGraphic">
          <ac:chgData name="Carl Naumburg" userId="544eeada-a598-4303-80f0-976d89ec0b42" providerId="ADAL" clId="{DDE55E48-8B07-4A50-9A5A-F41EB70AE653}" dt="2019-11-14T12:51:30.459" v="716"/>
          <ac:graphicFrameMkLst>
            <pc:docMk/>
            <pc:sldMk cId="1828860514" sldId="329"/>
            <ac:graphicFrameMk id="4" creationId="{34B24DA8-70ED-445D-820F-D056BE4BD2E1}"/>
          </ac:graphicFrameMkLst>
        </pc:graphicFrameChg>
      </pc:sldChg>
      <pc:sldChg chg="modSp">
        <pc:chgData name="Carl Naumburg" userId="544eeada-a598-4303-80f0-976d89ec0b42" providerId="ADAL" clId="{DDE55E48-8B07-4A50-9A5A-F41EB70AE653}" dt="2019-11-20T14:33:34.544" v="2267" actId="27636"/>
        <pc:sldMkLst>
          <pc:docMk/>
          <pc:sldMk cId="426837930" sldId="331"/>
        </pc:sldMkLst>
        <pc:spChg chg="mod">
          <ac:chgData name="Carl Naumburg" userId="544eeada-a598-4303-80f0-976d89ec0b42" providerId="ADAL" clId="{DDE55E48-8B07-4A50-9A5A-F41EB70AE653}" dt="2019-11-20T14:33:34.544" v="2267" actId="27636"/>
          <ac:spMkLst>
            <pc:docMk/>
            <pc:sldMk cId="426837930" sldId="331"/>
            <ac:spMk id="3" creationId="{B6B51C19-919F-4E72-A4D7-320DF6CAC237}"/>
          </ac:spMkLst>
        </pc:spChg>
        <pc:spChg chg="mod">
          <ac:chgData name="Carl Naumburg" userId="544eeada-a598-4303-80f0-976d89ec0b42" providerId="ADAL" clId="{DDE55E48-8B07-4A50-9A5A-F41EB70AE653}" dt="2019-11-13T19:10:14.289" v="216" actId="255"/>
          <ac:spMkLst>
            <pc:docMk/>
            <pc:sldMk cId="426837930" sldId="331"/>
            <ac:spMk id="4" creationId="{04FEB55C-BB07-45FD-8538-ACD4F2345E3E}"/>
          </ac:spMkLst>
        </pc:spChg>
      </pc:sldChg>
      <pc:sldChg chg="addSp delSp modSp ord modAnim delCm">
        <pc:chgData name="Carl Naumburg" userId="544eeada-a598-4303-80f0-976d89ec0b42" providerId="ADAL" clId="{DDE55E48-8B07-4A50-9A5A-F41EB70AE653}" dt="2019-11-15T14:11:23.763" v="1043" actId="20577"/>
        <pc:sldMkLst>
          <pc:docMk/>
          <pc:sldMk cId="1515119688" sldId="359"/>
        </pc:sldMkLst>
        <pc:spChg chg="mod">
          <ac:chgData name="Carl Naumburg" userId="544eeada-a598-4303-80f0-976d89ec0b42" providerId="ADAL" clId="{DDE55E48-8B07-4A50-9A5A-F41EB70AE653}" dt="2019-11-15T14:10:19.211" v="1040" actId="1076"/>
          <ac:spMkLst>
            <pc:docMk/>
            <pc:sldMk cId="1515119688" sldId="359"/>
            <ac:spMk id="9" creationId="{77E1DB3D-87FB-47D9-A12D-A10C787CC410}"/>
          </ac:spMkLst>
        </pc:spChg>
        <pc:spChg chg="mod">
          <ac:chgData name="Carl Naumburg" userId="544eeada-a598-4303-80f0-976d89ec0b42" providerId="ADAL" clId="{DDE55E48-8B07-4A50-9A5A-F41EB70AE653}" dt="2019-11-15T10:24:19.218" v="936" actId="20577"/>
          <ac:spMkLst>
            <pc:docMk/>
            <pc:sldMk cId="1515119688" sldId="359"/>
            <ac:spMk id="26" creationId="{17DB5467-3544-4236-81FD-FFF8A0612495}"/>
          </ac:spMkLst>
        </pc:spChg>
        <pc:spChg chg="mod">
          <ac:chgData name="Carl Naumburg" userId="544eeada-a598-4303-80f0-976d89ec0b42" providerId="ADAL" clId="{DDE55E48-8B07-4A50-9A5A-F41EB70AE653}" dt="2019-11-15T14:11:23.763" v="1043" actId="20577"/>
          <ac:spMkLst>
            <pc:docMk/>
            <pc:sldMk cId="1515119688" sldId="359"/>
            <ac:spMk id="32" creationId="{BC74BF02-FA7A-42ED-AD5A-A9D70D0B6BF8}"/>
          </ac:spMkLst>
        </pc:spChg>
        <pc:spChg chg="mod">
          <ac:chgData name="Carl Naumburg" userId="544eeada-a598-4303-80f0-976d89ec0b42" providerId="ADAL" clId="{DDE55E48-8B07-4A50-9A5A-F41EB70AE653}" dt="2019-11-15T14:03:42.512" v="1006" actId="1076"/>
          <ac:spMkLst>
            <pc:docMk/>
            <pc:sldMk cId="1515119688" sldId="359"/>
            <ac:spMk id="37" creationId="{76783E9D-8FB0-4CCC-A2F6-8AB0A0EF87FD}"/>
          </ac:spMkLst>
        </pc:spChg>
        <pc:spChg chg="mod">
          <ac:chgData name="Carl Naumburg" userId="544eeada-a598-4303-80f0-976d89ec0b42" providerId="ADAL" clId="{DDE55E48-8B07-4A50-9A5A-F41EB70AE653}" dt="2019-11-15T14:05:15.867" v="1020" actId="1076"/>
          <ac:spMkLst>
            <pc:docMk/>
            <pc:sldMk cId="1515119688" sldId="359"/>
            <ac:spMk id="40" creationId="{8EFD0CD0-377C-4713-B4B4-2A0BAEEBABFD}"/>
          </ac:spMkLst>
        </pc:spChg>
        <pc:spChg chg="mod">
          <ac:chgData name="Carl Naumburg" userId="544eeada-a598-4303-80f0-976d89ec0b42" providerId="ADAL" clId="{DDE55E48-8B07-4A50-9A5A-F41EB70AE653}" dt="2019-11-15T10:23:43.398" v="931" actId="20577"/>
          <ac:spMkLst>
            <pc:docMk/>
            <pc:sldMk cId="1515119688" sldId="359"/>
            <ac:spMk id="49" creationId="{FE0C6FA1-777C-428A-B1A1-02E368F9B852}"/>
          </ac:spMkLst>
        </pc:spChg>
        <pc:spChg chg="mod">
          <ac:chgData name="Carl Naumburg" userId="544eeada-a598-4303-80f0-976d89ec0b42" providerId="ADAL" clId="{DDE55E48-8B07-4A50-9A5A-F41EB70AE653}" dt="2019-11-15T14:02:28.799" v="1005" actId="20577"/>
          <ac:spMkLst>
            <pc:docMk/>
            <pc:sldMk cId="1515119688" sldId="359"/>
            <ac:spMk id="53" creationId="{38CE5173-F2DF-4B3B-89C3-89798D60EE42}"/>
          </ac:spMkLst>
        </pc:spChg>
        <pc:cxnChg chg="mod">
          <ac:chgData name="Carl Naumburg" userId="544eeada-a598-4303-80f0-976d89ec0b42" providerId="ADAL" clId="{DDE55E48-8B07-4A50-9A5A-F41EB70AE653}" dt="2019-11-15T14:06:15.872" v="1024" actId="208"/>
          <ac:cxnSpMkLst>
            <pc:docMk/>
            <pc:sldMk cId="1515119688" sldId="359"/>
            <ac:cxnSpMk id="6" creationId="{27296978-92A6-4DDA-BF1E-EEB0F935AAB8}"/>
          </ac:cxnSpMkLst>
        </pc:cxnChg>
        <pc:cxnChg chg="del mod">
          <ac:chgData name="Carl Naumburg" userId="544eeada-a598-4303-80f0-976d89ec0b42" providerId="ADAL" clId="{DDE55E48-8B07-4A50-9A5A-F41EB70AE653}" dt="2019-11-15T14:10:08.928" v="1039" actId="478"/>
          <ac:cxnSpMkLst>
            <pc:docMk/>
            <pc:sldMk cId="1515119688" sldId="359"/>
            <ac:cxnSpMk id="11" creationId="{E6172A36-056F-4108-9FD8-0DF55C3C1913}"/>
          </ac:cxnSpMkLst>
        </pc:cxnChg>
        <pc:cxnChg chg="mod">
          <ac:chgData name="Carl Naumburg" userId="544eeada-a598-4303-80f0-976d89ec0b42" providerId="ADAL" clId="{DDE55E48-8B07-4A50-9A5A-F41EB70AE653}" dt="2019-11-15T14:03:45.387" v="1007" actId="1076"/>
          <ac:cxnSpMkLst>
            <pc:docMk/>
            <pc:sldMk cId="1515119688" sldId="359"/>
            <ac:cxnSpMk id="36" creationId="{A6E42FB1-7A99-4287-908C-CE13914130F5}"/>
          </ac:cxnSpMkLst>
        </pc:cxnChg>
        <pc:cxnChg chg="mod">
          <ac:chgData name="Carl Naumburg" userId="544eeada-a598-4303-80f0-976d89ec0b42" providerId="ADAL" clId="{DDE55E48-8B07-4A50-9A5A-F41EB70AE653}" dt="2019-11-15T14:05:19.507" v="1021" actId="1076"/>
          <ac:cxnSpMkLst>
            <pc:docMk/>
            <pc:sldMk cId="1515119688" sldId="359"/>
            <ac:cxnSpMk id="39" creationId="{F4BE7F66-1E8B-4BD3-93A2-4458C4230E66}"/>
          </ac:cxnSpMkLst>
        </pc:cxnChg>
        <pc:cxnChg chg="add mod">
          <ac:chgData name="Carl Naumburg" userId="544eeada-a598-4303-80f0-976d89ec0b42" providerId="ADAL" clId="{DDE55E48-8B07-4A50-9A5A-F41EB70AE653}" dt="2019-11-15T14:07:08.987" v="1031" actId="1076"/>
          <ac:cxnSpMkLst>
            <pc:docMk/>
            <pc:sldMk cId="1515119688" sldId="359"/>
            <ac:cxnSpMk id="58" creationId="{3BBFAA48-628E-48EC-9773-16495786E41D}"/>
          </ac:cxnSpMkLst>
        </pc:cxnChg>
      </pc:sldChg>
      <pc:sldChg chg="modSp">
        <pc:chgData name="Carl Naumburg" userId="544eeada-a598-4303-80f0-976d89ec0b42" providerId="ADAL" clId="{DDE55E48-8B07-4A50-9A5A-F41EB70AE653}" dt="2019-11-14T12:54:02.927" v="735"/>
        <pc:sldMkLst>
          <pc:docMk/>
          <pc:sldMk cId="2263588080" sldId="360"/>
        </pc:sldMkLst>
        <pc:graphicFrameChg chg="modGraphic">
          <ac:chgData name="Carl Naumburg" userId="544eeada-a598-4303-80f0-976d89ec0b42" providerId="ADAL" clId="{DDE55E48-8B07-4A50-9A5A-F41EB70AE653}" dt="2019-11-14T12:54:02.927" v="735"/>
          <ac:graphicFrameMkLst>
            <pc:docMk/>
            <pc:sldMk cId="2263588080" sldId="360"/>
            <ac:graphicFrameMk id="8" creationId="{C584F0AA-C497-4529-9485-D89F19AB1574}"/>
          </ac:graphicFrameMkLst>
        </pc:graphicFrameChg>
      </pc:sldChg>
      <pc:sldChg chg="ord">
        <pc:chgData name="Carl Naumburg" userId="544eeada-a598-4303-80f0-976d89ec0b42" providerId="ADAL" clId="{DDE55E48-8B07-4A50-9A5A-F41EB70AE653}" dt="2019-11-17T18:40:16.885" v="1808"/>
        <pc:sldMkLst>
          <pc:docMk/>
          <pc:sldMk cId="2702891515" sldId="361"/>
        </pc:sldMkLst>
      </pc:sldChg>
      <pc:sldChg chg="modSp ord modAnim">
        <pc:chgData name="Carl Naumburg" userId="544eeada-a598-4303-80f0-976d89ec0b42" providerId="ADAL" clId="{DDE55E48-8B07-4A50-9A5A-F41EB70AE653}" dt="2019-11-14T09:49:40.364" v="247"/>
        <pc:sldMkLst>
          <pc:docMk/>
          <pc:sldMk cId="1466328351" sldId="363"/>
        </pc:sldMkLst>
        <pc:spChg chg="mod">
          <ac:chgData name="Carl Naumburg" userId="544eeada-a598-4303-80f0-976d89ec0b42" providerId="ADAL" clId="{DDE55E48-8B07-4A50-9A5A-F41EB70AE653}" dt="2019-11-13T18:47:23.334" v="16" actId="20577"/>
          <ac:spMkLst>
            <pc:docMk/>
            <pc:sldMk cId="1466328351" sldId="363"/>
            <ac:spMk id="3" creationId="{A8247CE3-E038-4E21-8F8B-92147F258D1D}"/>
          </ac:spMkLst>
        </pc:spChg>
      </pc:sldChg>
      <pc:sldChg chg="addSp modSp">
        <pc:chgData name="Carl Naumburg" userId="544eeada-a598-4303-80f0-976d89ec0b42" providerId="ADAL" clId="{DDE55E48-8B07-4A50-9A5A-F41EB70AE653}" dt="2019-11-17T19:22:08.200" v="2232" actId="20577"/>
        <pc:sldMkLst>
          <pc:docMk/>
          <pc:sldMk cId="476638654" sldId="365"/>
        </pc:sldMkLst>
        <pc:spChg chg="add mod">
          <ac:chgData name="Carl Naumburg" userId="544eeada-a598-4303-80f0-976d89ec0b42" providerId="ADAL" clId="{DDE55E48-8B07-4A50-9A5A-F41EB70AE653}" dt="2019-11-17T19:22:08.200" v="2232" actId="20577"/>
          <ac:spMkLst>
            <pc:docMk/>
            <pc:sldMk cId="476638654" sldId="365"/>
            <ac:spMk id="2" creationId="{94E7183E-3C7B-479D-BF53-2CB5289BF125}"/>
          </ac:spMkLst>
        </pc:spChg>
      </pc:sldChg>
      <pc:sldChg chg="addSp delSp modSp add ord">
        <pc:chgData name="Carl Naumburg" userId="544eeada-a598-4303-80f0-976d89ec0b42" providerId="ADAL" clId="{DDE55E48-8B07-4A50-9A5A-F41EB70AE653}" dt="2019-11-15T14:17:37.673" v="1118" actId="20577"/>
        <pc:sldMkLst>
          <pc:docMk/>
          <pc:sldMk cId="1485810985" sldId="367"/>
        </pc:sldMkLst>
        <pc:spChg chg="mod">
          <ac:chgData name="Carl Naumburg" userId="544eeada-a598-4303-80f0-976d89ec0b42" providerId="ADAL" clId="{DDE55E48-8B07-4A50-9A5A-F41EB70AE653}" dt="2019-11-13T18:53:28.633" v="61" actId="1076"/>
          <ac:spMkLst>
            <pc:docMk/>
            <pc:sldMk cId="1485810985" sldId="367"/>
            <ac:spMk id="2" creationId="{D84DB3B7-5129-44DF-A736-264E80040CCB}"/>
          </ac:spMkLst>
        </pc:spChg>
        <pc:spChg chg="del">
          <ac:chgData name="Carl Naumburg" userId="544eeada-a598-4303-80f0-976d89ec0b42" providerId="ADAL" clId="{DDE55E48-8B07-4A50-9A5A-F41EB70AE653}" dt="2019-11-13T18:51:09.319" v="44"/>
          <ac:spMkLst>
            <pc:docMk/>
            <pc:sldMk cId="1485810985" sldId="367"/>
            <ac:spMk id="3" creationId="{AB6F1B76-4E9F-4677-81C6-C0ED7E9A61AA}"/>
          </ac:spMkLst>
        </pc:spChg>
        <pc:spChg chg="add mod">
          <ac:chgData name="Carl Naumburg" userId="544eeada-a598-4303-80f0-976d89ec0b42" providerId="ADAL" clId="{DDE55E48-8B07-4A50-9A5A-F41EB70AE653}" dt="2019-11-14T12:38:43.343" v="624" actId="207"/>
          <ac:spMkLst>
            <pc:docMk/>
            <pc:sldMk cId="1485810985" sldId="367"/>
            <ac:spMk id="5" creationId="{759DF674-E4B3-427B-B96E-FC978978030D}"/>
          </ac:spMkLst>
        </pc:spChg>
        <pc:spChg chg="add del">
          <ac:chgData name="Carl Naumburg" userId="544eeada-a598-4303-80f0-976d89ec0b42" providerId="ADAL" clId="{DDE55E48-8B07-4A50-9A5A-F41EB70AE653}" dt="2019-11-14T12:21:00.030" v="390"/>
          <ac:spMkLst>
            <pc:docMk/>
            <pc:sldMk cId="1485810985" sldId="367"/>
            <ac:spMk id="7" creationId="{F00F531E-9E05-41FC-8E45-04B43EBFC472}"/>
          </ac:spMkLst>
        </pc:spChg>
        <pc:spChg chg="add mod">
          <ac:chgData name="Carl Naumburg" userId="544eeada-a598-4303-80f0-976d89ec0b42" providerId="ADAL" clId="{DDE55E48-8B07-4A50-9A5A-F41EB70AE653}" dt="2019-11-14T12:44:13.481" v="705" actId="207"/>
          <ac:spMkLst>
            <pc:docMk/>
            <pc:sldMk cId="1485810985" sldId="367"/>
            <ac:spMk id="22" creationId="{58AA9AEA-CDE2-4905-A564-74FFF9E6C08C}"/>
          </ac:spMkLst>
        </pc:spChg>
        <pc:spChg chg="add mod">
          <ac:chgData name="Carl Naumburg" userId="544eeada-a598-4303-80f0-976d89ec0b42" providerId="ADAL" clId="{DDE55E48-8B07-4A50-9A5A-F41EB70AE653}" dt="2019-11-15T14:17:37.673" v="1118" actId="20577"/>
          <ac:spMkLst>
            <pc:docMk/>
            <pc:sldMk cId="1485810985" sldId="367"/>
            <ac:spMk id="25" creationId="{12024B32-DC4D-4A34-BD91-1ACCDECE446C}"/>
          </ac:spMkLst>
        </pc:spChg>
        <pc:picChg chg="add mod">
          <ac:chgData name="Carl Naumburg" userId="544eeada-a598-4303-80f0-976d89ec0b42" providerId="ADAL" clId="{DDE55E48-8B07-4A50-9A5A-F41EB70AE653}" dt="2019-11-14T12:42:15.173" v="675" actId="1076"/>
          <ac:picMkLst>
            <pc:docMk/>
            <pc:sldMk cId="1485810985" sldId="367"/>
            <ac:picMk id="4" creationId="{0290E256-034A-4A9A-A7EA-B116FCAEC5DA}"/>
          </ac:picMkLst>
        </pc:picChg>
        <pc:picChg chg="add mod">
          <ac:chgData name="Carl Naumburg" userId="544eeada-a598-4303-80f0-976d89ec0b42" providerId="ADAL" clId="{DDE55E48-8B07-4A50-9A5A-F41EB70AE653}" dt="2019-11-13T19:04:42.922" v="197" actId="14100"/>
          <ac:picMkLst>
            <pc:docMk/>
            <pc:sldMk cId="1485810985" sldId="367"/>
            <ac:picMk id="6" creationId="{34BB57D7-E134-470D-BE12-0A00658B1F92}"/>
          </ac:picMkLst>
        </pc:picChg>
        <pc:cxnChg chg="add mod">
          <ac:chgData name="Carl Naumburg" userId="544eeada-a598-4303-80f0-976d89ec0b42" providerId="ADAL" clId="{DDE55E48-8B07-4A50-9A5A-F41EB70AE653}" dt="2019-11-15T14:16:56.026" v="1097" actId="1582"/>
          <ac:cxnSpMkLst>
            <pc:docMk/>
            <pc:sldMk cId="1485810985" sldId="367"/>
            <ac:cxnSpMk id="8" creationId="{69401F6C-E0DC-4B96-A120-2E41D2CE7D7A}"/>
          </ac:cxnSpMkLst>
        </pc:cxnChg>
        <pc:cxnChg chg="add mod">
          <ac:chgData name="Carl Naumburg" userId="544eeada-a598-4303-80f0-976d89ec0b42" providerId="ADAL" clId="{DDE55E48-8B07-4A50-9A5A-F41EB70AE653}" dt="2019-11-15T14:16:56.026" v="1097" actId="1582"/>
          <ac:cxnSpMkLst>
            <pc:docMk/>
            <pc:sldMk cId="1485810985" sldId="367"/>
            <ac:cxnSpMk id="9" creationId="{1D7C6348-080F-45D6-A7D4-74610DF5DF60}"/>
          </ac:cxnSpMkLst>
        </pc:cxnChg>
        <pc:cxnChg chg="add mod">
          <ac:chgData name="Carl Naumburg" userId="544eeada-a598-4303-80f0-976d89ec0b42" providerId="ADAL" clId="{DDE55E48-8B07-4A50-9A5A-F41EB70AE653}" dt="2019-11-15T14:16:56.026" v="1097" actId="1582"/>
          <ac:cxnSpMkLst>
            <pc:docMk/>
            <pc:sldMk cId="1485810985" sldId="367"/>
            <ac:cxnSpMk id="10" creationId="{E34DCF14-E1F2-487F-A8C2-2E3328817DE1}"/>
          </ac:cxnSpMkLst>
        </pc:cxnChg>
        <pc:cxnChg chg="add mod">
          <ac:chgData name="Carl Naumburg" userId="544eeada-a598-4303-80f0-976d89ec0b42" providerId="ADAL" clId="{DDE55E48-8B07-4A50-9A5A-F41EB70AE653}" dt="2019-11-15T14:17:02.691" v="1098" actId="14100"/>
          <ac:cxnSpMkLst>
            <pc:docMk/>
            <pc:sldMk cId="1485810985" sldId="367"/>
            <ac:cxnSpMk id="11" creationId="{97DD6EF5-5CC3-4542-888A-DFDE3EE46BEF}"/>
          </ac:cxnSpMkLst>
        </pc:cxnChg>
        <pc:cxnChg chg="add mod">
          <ac:chgData name="Carl Naumburg" userId="544eeada-a598-4303-80f0-976d89ec0b42" providerId="ADAL" clId="{DDE55E48-8B07-4A50-9A5A-F41EB70AE653}" dt="2019-11-14T12:41:35.490" v="646" actId="208"/>
          <ac:cxnSpMkLst>
            <pc:docMk/>
            <pc:sldMk cId="1485810985" sldId="367"/>
            <ac:cxnSpMk id="18" creationId="{FF848E28-428C-41A1-A120-914CCB2E8882}"/>
          </ac:cxnSpMkLst>
        </pc:cxnChg>
        <pc:cxnChg chg="add mod">
          <ac:chgData name="Carl Naumburg" userId="544eeada-a598-4303-80f0-976d89ec0b42" providerId="ADAL" clId="{DDE55E48-8B07-4A50-9A5A-F41EB70AE653}" dt="2019-11-14T12:43:48.144" v="703" actId="207"/>
          <ac:cxnSpMkLst>
            <pc:docMk/>
            <pc:sldMk cId="1485810985" sldId="367"/>
            <ac:cxnSpMk id="23" creationId="{8BFECDAD-6B23-46FE-B1C6-DCD990BF5E75}"/>
          </ac:cxnSpMkLst>
        </pc:cxnChg>
      </pc:sldChg>
      <pc:sldChg chg="addSp delSp modSp add">
        <pc:chgData name="Carl Naumburg" userId="544eeada-a598-4303-80f0-976d89ec0b42" providerId="ADAL" clId="{DDE55E48-8B07-4A50-9A5A-F41EB70AE653}" dt="2019-11-14T11:54:17.693" v="383" actId="1076"/>
        <pc:sldMkLst>
          <pc:docMk/>
          <pc:sldMk cId="2419132384" sldId="368"/>
        </pc:sldMkLst>
        <pc:spChg chg="del">
          <ac:chgData name="Carl Naumburg" userId="544eeada-a598-4303-80f0-976d89ec0b42" providerId="ADAL" clId="{DDE55E48-8B07-4A50-9A5A-F41EB70AE653}" dt="2019-11-14T11:41:24.104" v="256"/>
          <ac:spMkLst>
            <pc:docMk/>
            <pc:sldMk cId="2419132384" sldId="368"/>
            <ac:spMk id="2" creationId="{BFD1D882-A003-4CA0-84CF-75CAE54EAAB4}"/>
          </ac:spMkLst>
        </pc:spChg>
        <pc:spChg chg="del">
          <ac:chgData name="Carl Naumburg" userId="544eeada-a598-4303-80f0-976d89ec0b42" providerId="ADAL" clId="{DDE55E48-8B07-4A50-9A5A-F41EB70AE653}" dt="2019-11-14T11:41:24.104" v="256"/>
          <ac:spMkLst>
            <pc:docMk/>
            <pc:sldMk cId="2419132384" sldId="368"/>
            <ac:spMk id="3" creationId="{B268E1AD-BAE8-4AD0-AC9D-3E21D234358A}"/>
          </ac:spMkLst>
        </pc:spChg>
        <pc:spChg chg="del">
          <ac:chgData name="Carl Naumburg" userId="544eeada-a598-4303-80f0-976d89ec0b42" providerId="ADAL" clId="{DDE55E48-8B07-4A50-9A5A-F41EB70AE653}" dt="2019-11-14T11:41:24.104" v="256"/>
          <ac:spMkLst>
            <pc:docMk/>
            <pc:sldMk cId="2419132384" sldId="368"/>
            <ac:spMk id="4" creationId="{3725DAC2-3D31-45EB-83E1-F8CF3CED5FEA}"/>
          </ac:spMkLst>
        </pc:spChg>
        <pc:spChg chg="add mod">
          <ac:chgData name="Carl Naumburg" userId="544eeada-a598-4303-80f0-976d89ec0b42" providerId="ADAL" clId="{DDE55E48-8B07-4A50-9A5A-F41EB70AE653}" dt="2019-11-14T11:41:58.894" v="269" actId="255"/>
          <ac:spMkLst>
            <pc:docMk/>
            <pc:sldMk cId="2419132384" sldId="368"/>
            <ac:spMk id="5" creationId="{8D32216D-EE3D-4114-A428-8B248B8015BB}"/>
          </ac:spMkLst>
        </pc:spChg>
        <pc:spChg chg="add del mod">
          <ac:chgData name="Carl Naumburg" userId="544eeada-a598-4303-80f0-976d89ec0b42" providerId="ADAL" clId="{DDE55E48-8B07-4A50-9A5A-F41EB70AE653}" dt="2019-11-14T11:41:33.773" v="259"/>
          <ac:spMkLst>
            <pc:docMk/>
            <pc:sldMk cId="2419132384" sldId="368"/>
            <ac:spMk id="6" creationId="{AB5FFD63-805C-4632-B724-CF80EB859B67}"/>
          </ac:spMkLst>
        </pc:spChg>
        <pc:spChg chg="add mod">
          <ac:chgData name="Carl Naumburg" userId="544eeada-a598-4303-80f0-976d89ec0b42" providerId="ADAL" clId="{DDE55E48-8B07-4A50-9A5A-F41EB70AE653}" dt="2019-11-14T11:45:29.937" v="278" actId="20577"/>
          <ac:spMkLst>
            <pc:docMk/>
            <pc:sldMk cId="2419132384" sldId="368"/>
            <ac:spMk id="9" creationId="{B96EFB1D-31B9-4677-9733-092246D6D438}"/>
          </ac:spMkLst>
        </pc:spChg>
        <pc:spChg chg="add mod">
          <ac:chgData name="Carl Naumburg" userId="544eeada-a598-4303-80f0-976d89ec0b42" providerId="ADAL" clId="{DDE55E48-8B07-4A50-9A5A-F41EB70AE653}" dt="2019-11-14T11:54:17.693" v="383" actId="1076"/>
          <ac:spMkLst>
            <pc:docMk/>
            <pc:sldMk cId="2419132384" sldId="368"/>
            <ac:spMk id="14" creationId="{160CF760-2AB4-418D-948D-991164305FA0}"/>
          </ac:spMkLst>
        </pc:spChg>
        <pc:picChg chg="add del mod">
          <ac:chgData name="Carl Naumburg" userId="544eeada-a598-4303-80f0-976d89ec0b42" providerId="ADAL" clId="{DDE55E48-8B07-4A50-9A5A-F41EB70AE653}" dt="2019-11-14T11:41:31.896" v="258"/>
          <ac:picMkLst>
            <pc:docMk/>
            <pc:sldMk cId="2419132384" sldId="368"/>
            <ac:picMk id="7" creationId="{AF093DA0-3237-4700-9137-3EBC5FF1CA67}"/>
          </ac:picMkLst>
        </pc:picChg>
        <pc:picChg chg="add mod">
          <ac:chgData name="Carl Naumburg" userId="544eeada-a598-4303-80f0-976d89ec0b42" providerId="ADAL" clId="{DDE55E48-8B07-4A50-9A5A-F41EB70AE653}" dt="2019-11-14T11:51:50.604" v="323" actId="1076"/>
          <ac:picMkLst>
            <pc:docMk/>
            <pc:sldMk cId="2419132384" sldId="368"/>
            <ac:picMk id="8" creationId="{42E9D5AE-AE0A-43CB-A532-85D04EBB0A35}"/>
          </ac:picMkLst>
        </pc:picChg>
        <pc:cxnChg chg="add mod">
          <ac:chgData name="Carl Naumburg" userId="544eeada-a598-4303-80f0-976d89ec0b42" providerId="ADAL" clId="{DDE55E48-8B07-4A50-9A5A-F41EB70AE653}" dt="2019-11-14T11:54:09.814" v="382" actId="1076"/>
          <ac:cxnSpMkLst>
            <pc:docMk/>
            <pc:sldMk cId="2419132384" sldId="368"/>
            <ac:cxnSpMk id="11" creationId="{713B38F0-B4EE-49C2-A40C-011CE55AC6F4}"/>
          </ac:cxnSpMkLst>
        </pc:cxnChg>
      </pc:sldChg>
      <pc:sldChg chg="addSp delSp modSp modAnim">
        <pc:chgData name="Carl Naumburg" userId="544eeada-a598-4303-80f0-976d89ec0b42" providerId="ADAL" clId="{DDE55E48-8B07-4A50-9A5A-F41EB70AE653}" dt="2019-11-17T18:12:31.430" v="1345"/>
        <pc:sldMkLst>
          <pc:docMk/>
          <pc:sldMk cId="3046582743" sldId="370"/>
        </pc:sldMkLst>
        <pc:spChg chg="add mod">
          <ac:chgData name="Carl Naumburg" userId="544eeada-a598-4303-80f0-976d89ec0b42" providerId="ADAL" clId="{DDE55E48-8B07-4A50-9A5A-F41EB70AE653}" dt="2019-11-17T18:12:16.700" v="1344" actId="20577"/>
          <ac:spMkLst>
            <pc:docMk/>
            <pc:sldMk cId="3046582743" sldId="370"/>
            <ac:spMk id="2" creationId="{701A02D1-17B1-47E9-8AFD-2841DA6BF7D7}"/>
          </ac:spMkLst>
        </pc:spChg>
        <pc:spChg chg="add del mod">
          <ac:chgData name="Carl Naumburg" userId="544eeada-a598-4303-80f0-976d89ec0b42" providerId="ADAL" clId="{DDE55E48-8B07-4A50-9A5A-F41EB70AE653}" dt="2019-11-14T11:45:42.250" v="281"/>
          <ac:spMkLst>
            <pc:docMk/>
            <pc:sldMk cId="3046582743" sldId="370"/>
            <ac:spMk id="3" creationId="{C7C5BF13-351D-4659-A2F6-A4EDC00C1929}"/>
          </ac:spMkLst>
        </pc:spChg>
        <pc:spChg chg="mod">
          <ac:chgData name="Carl Naumburg" userId="544eeada-a598-4303-80f0-976d89ec0b42" providerId="ADAL" clId="{DDE55E48-8B07-4A50-9A5A-F41EB70AE653}" dt="2019-11-14T11:47:22.499" v="295" actId="20577"/>
          <ac:spMkLst>
            <pc:docMk/>
            <pc:sldMk cId="3046582743" sldId="370"/>
            <ac:spMk id="9" creationId="{B96EFB1D-31B9-4677-9733-092246D6D438}"/>
          </ac:spMkLst>
        </pc:spChg>
        <pc:picChg chg="add mod">
          <ac:chgData name="Carl Naumburg" userId="544eeada-a598-4303-80f0-976d89ec0b42" providerId="ADAL" clId="{DDE55E48-8B07-4A50-9A5A-F41EB70AE653}" dt="2019-11-14T11:45:49.098" v="283" actId="14100"/>
          <ac:picMkLst>
            <pc:docMk/>
            <pc:sldMk cId="3046582743" sldId="370"/>
            <ac:picMk id="7" creationId="{E22203CD-E18A-4EAD-97C3-6D3A1E5F3869}"/>
          </ac:picMkLst>
        </pc:picChg>
        <pc:picChg chg="del">
          <ac:chgData name="Carl Naumburg" userId="544eeada-a598-4303-80f0-976d89ec0b42" providerId="ADAL" clId="{DDE55E48-8B07-4A50-9A5A-F41EB70AE653}" dt="2019-11-14T11:45:39.956" v="280" actId="478"/>
          <ac:picMkLst>
            <pc:docMk/>
            <pc:sldMk cId="3046582743" sldId="370"/>
            <ac:picMk id="8" creationId="{42E9D5AE-AE0A-43CB-A532-85D04EBB0A35}"/>
          </ac:picMkLst>
        </pc:picChg>
      </pc:sldChg>
      <pc:sldChg chg="addSp delSp modSp">
        <pc:chgData name="Carl Naumburg" userId="544eeada-a598-4303-80f0-976d89ec0b42" providerId="ADAL" clId="{DDE55E48-8B07-4A50-9A5A-F41EB70AE653}" dt="2019-11-14T11:47:01.619" v="291" actId="20577"/>
        <pc:sldMkLst>
          <pc:docMk/>
          <pc:sldMk cId="295245402" sldId="371"/>
        </pc:sldMkLst>
        <pc:spChg chg="add del mod">
          <ac:chgData name="Carl Naumburg" userId="544eeada-a598-4303-80f0-976d89ec0b42" providerId="ADAL" clId="{DDE55E48-8B07-4A50-9A5A-F41EB70AE653}" dt="2019-11-14T11:46:44.086" v="285"/>
          <ac:spMkLst>
            <pc:docMk/>
            <pc:sldMk cId="295245402" sldId="371"/>
            <ac:spMk id="3" creationId="{CFABF16B-51ED-45A5-AE66-9008EE1BE0CF}"/>
          </ac:spMkLst>
        </pc:spChg>
        <pc:spChg chg="mod">
          <ac:chgData name="Carl Naumburg" userId="544eeada-a598-4303-80f0-976d89ec0b42" providerId="ADAL" clId="{DDE55E48-8B07-4A50-9A5A-F41EB70AE653}" dt="2019-11-14T11:47:01.619" v="291" actId="20577"/>
          <ac:spMkLst>
            <pc:docMk/>
            <pc:sldMk cId="295245402" sldId="371"/>
            <ac:spMk id="9" creationId="{B96EFB1D-31B9-4677-9733-092246D6D438}"/>
          </ac:spMkLst>
        </pc:spChg>
        <pc:picChg chg="add mod">
          <ac:chgData name="Carl Naumburg" userId="544eeada-a598-4303-80f0-976d89ec0b42" providerId="ADAL" clId="{DDE55E48-8B07-4A50-9A5A-F41EB70AE653}" dt="2019-11-14T11:46:50.756" v="287" actId="1076"/>
          <ac:picMkLst>
            <pc:docMk/>
            <pc:sldMk cId="295245402" sldId="371"/>
            <ac:picMk id="4" creationId="{3C1CD8AD-6147-4FC0-8A1C-23A4FDAD3A28}"/>
          </ac:picMkLst>
        </pc:picChg>
        <pc:picChg chg="del">
          <ac:chgData name="Carl Naumburg" userId="544eeada-a598-4303-80f0-976d89ec0b42" providerId="ADAL" clId="{DDE55E48-8B07-4A50-9A5A-F41EB70AE653}" dt="2019-11-14T11:46:40.993" v="284" actId="478"/>
          <ac:picMkLst>
            <pc:docMk/>
            <pc:sldMk cId="295245402" sldId="371"/>
            <ac:picMk id="8" creationId="{42E9D5AE-AE0A-43CB-A532-85D04EBB0A35}"/>
          </ac:picMkLst>
        </pc:picChg>
      </pc:sldChg>
      <pc:sldChg chg="addSp delSp modSp">
        <pc:chgData name="Carl Naumburg" userId="544eeada-a598-4303-80f0-976d89ec0b42" providerId="ADAL" clId="{DDE55E48-8B07-4A50-9A5A-F41EB70AE653}" dt="2019-11-14T11:50:45.635" v="313"/>
        <pc:sldMkLst>
          <pc:docMk/>
          <pc:sldMk cId="1163130395" sldId="372"/>
        </pc:sldMkLst>
        <pc:spChg chg="add del mod">
          <ac:chgData name="Carl Naumburg" userId="544eeada-a598-4303-80f0-976d89ec0b42" providerId="ADAL" clId="{DDE55E48-8B07-4A50-9A5A-F41EB70AE653}" dt="2019-11-14T11:48:07.369" v="297"/>
          <ac:spMkLst>
            <pc:docMk/>
            <pc:sldMk cId="1163130395" sldId="372"/>
            <ac:spMk id="3" creationId="{0B3C8A69-ACA8-4E74-A017-08D7EFE82B96}"/>
          </ac:spMkLst>
        </pc:spChg>
        <pc:spChg chg="mod">
          <ac:chgData name="Carl Naumburg" userId="544eeada-a598-4303-80f0-976d89ec0b42" providerId="ADAL" clId="{DDE55E48-8B07-4A50-9A5A-F41EB70AE653}" dt="2019-11-14T11:48:33.239" v="306" actId="20577"/>
          <ac:spMkLst>
            <pc:docMk/>
            <pc:sldMk cId="1163130395" sldId="372"/>
            <ac:spMk id="9" creationId="{B96EFB1D-31B9-4677-9733-092246D6D438}"/>
          </ac:spMkLst>
        </pc:spChg>
        <pc:picChg chg="add mod">
          <ac:chgData name="Carl Naumburg" userId="544eeada-a598-4303-80f0-976d89ec0b42" providerId="ADAL" clId="{DDE55E48-8B07-4A50-9A5A-F41EB70AE653}" dt="2019-11-14T11:49:56.451" v="307" actId="1076"/>
          <ac:picMkLst>
            <pc:docMk/>
            <pc:sldMk cId="1163130395" sldId="372"/>
            <ac:picMk id="4" creationId="{0D26CDD1-8363-409D-8D4B-031F2A4E6B2E}"/>
          </ac:picMkLst>
        </pc:picChg>
        <pc:picChg chg="add del">
          <ac:chgData name="Carl Naumburg" userId="544eeada-a598-4303-80f0-976d89ec0b42" providerId="ADAL" clId="{DDE55E48-8B07-4A50-9A5A-F41EB70AE653}" dt="2019-11-14T11:50:45.635" v="313"/>
          <ac:picMkLst>
            <pc:docMk/>
            <pc:sldMk cId="1163130395" sldId="372"/>
            <ac:picMk id="6" creationId="{12122DFD-CA22-49A3-842B-A4BF6CC70F7B}"/>
          </ac:picMkLst>
        </pc:picChg>
        <pc:picChg chg="del">
          <ac:chgData name="Carl Naumburg" userId="544eeada-a598-4303-80f0-976d89ec0b42" providerId="ADAL" clId="{DDE55E48-8B07-4A50-9A5A-F41EB70AE653}" dt="2019-11-14T11:48:04.851" v="296" actId="478"/>
          <ac:picMkLst>
            <pc:docMk/>
            <pc:sldMk cId="1163130395" sldId="372"/>
            <ac:picMk id="8" creationId="{42E9D5AE-AE0A-43CB-A532-85D04EBB0A35}"/>
          </ac:picMkLst>
        </pc:picChg>
      </pc:sldChg>
      <pc:sldChg chg="addSp delSp modSp add">
        <pc:chgData name="Carl Naumburg" userId="544eeada-a598-4303-80f0-976d89ec0b42" providerId="ADAL" clId="{DDE55E48-8B07-4A50-9A5A-F41EB70AE653}" dt="2019-11-14T11:51:02.507" v="317" actId="478"/>
        <pc:sldMkLst>
          <pc:docMk/>
          <pc:sldMk cId="46492625" sldId="373"/>
        </pc:sldMkLst>
        <pc:spChg chg="add del mod">
          <ac:chgData name="Carl Naumburg" userId="544eeada-a598-4303-80f0-976d89ec0b42" providerId="ADAL" clId="{DDE55E48-8B07-4A50-9A5A-F41EB70AE653}" dt="2019-11-14T11:51:02.507" v="317" actId="478"/>
          <ac:spMkLst>
            <pc:docMk/>
            <pc:sldMk cId="46492625" sldId="373"/>
            <ac:spMk id="3" creationId="{8EE0747E-9787-445C-B595-89F59CCE4339}"/>
          </ac:spMkLst>
        </pc:spChg>
        <pc:spChg chg="mod">
          <ac:chgData name="Carl Naumburg" userId="544eeada-a598-4303-80f0-976d89ec0b42" providerId="ADAL" clId="{DDE55E48-8B07-4A50-9A5A-F41EB70AE653}" dt="2019-11-14T11:50:57.021" v="316" actId="20577"/>
          <ac:spMkLst>
            <pc:docMk/>
            <pc:sldMk cId="46492625" sldId="373"/>
            <ac:spMk id="9" creationId="{B96EFB1D-31B9-4677-9733-092246D6D438}"/>
          </ac:spMkLst>
        </pc:spChg>
        <pc:picChg chg="del mod">
          <ac:chgData name="Carl Naumburg" userId="544eeada-a598-4303-80f0-976d89ec0b42" providerId="ADAL" clId="{DDE55E48-8B07-4A50-9A5A-F41EB70AE653}" dt="2019-11-14T11:50:41.934" v="312" actId="478"/>
          <ac:picMkLst>
            <pc:docMk/>
            <pc:sldMk cId="46492625" sldId="373"/>
            <ac:picMk id="7" creationId="{E22203CD-E18A-4EAD-97C3-6D3A1E5F3869}"/>
          </ac:picMkLst>
        </pc:picChg>
        <pc:picChg chg="add">
          <ac:chgData name="Carl Naumburg" userId="544eeada-a598-4303-80f0-976d89ec0b42" providerId="ADAL" clId="{DDE55E48-8B07-4A50-9A5A-F41EB70AE653}" dt="2019-11-14T11:50:48.942" v="314"/>
          <ac:picMkLst>
            <pc:docMk/>
            <pc:sldMk cId="46492625" sldId="373"/>
            <ac:picMk id="8" creationId="{56DB8584-EED7-40BC-969C-897C93AD28E0}"/>
          </ac:picMkLst>
        </pc:picChg>
      </pc:sldChg>
      <pc:sldChg chg="modSp add">
        <pc:chgData name="Carl Naumburg" userId="544eeada-a598-4303-80f0-976d89ec0b42" providerId="ADAL" clId="{DDE55E48-8B07-4A50-9A5A-F41EB70AE653}" dt="2019-11-17T19:15:42.672" v="2095" actId="20577"/>
        <pc:sldMkLst>
          <pc:docMk/>
          <pc:sldMk cId="2197098833" sldId="374"/>
        </pc:sldMkLst>
        <pc:spChg chg="mod">
          <ac:chgData name="Carl Naumburg" userId="544eeada-a598-4303-80f0-976d89ec0b42" providerId="ADAL" clId="{DDE55E48-8B07-4A50-9A5A-F41EB70AE653}" dt="2019-11-17T18:28:45.259" v="1538" actId="20577"/>
          <ac:spMkLst>
            <pc:docMk/>
            <pc:sldMk cId="2197098833" sldId="374"/>
            <ac:spMk id="2" creationId="{E62ECFF3-6E38-408E-9936-C5DCF9212A6E}"/>
          </ac:spMkLst>
        </pc:spChg>
        <pc:spChg chg="mod">
          <ac:chgData name="Carl Naumburg" userId="544eeada-a598-4303-80f0-976d89ec0b42" providerId="ADAL" clId="{DDE55E48-8B07-4A50-9A5A-F41EB70AE653}" dt="2019-11-17T19:15:42.672" v="2095" actId="20577"/>
          <ac:spMkLst>
            <pc:docMk/>
            <pc:sldMk cId="2197098833" sldId="374"/>
            <ac:spMk id="3" creationId="{027D6D9E-0A01-44EB-A471-46FA7F717691}"/>
          </ac:spMkLst>
        </pc:spChg>
      </pc:sldChg>
      <pc:sldChg chg="modSp add">
        <pc:chgData name="Carl Naumburg" userId="544eeada-a598-4303-80f0-976d89ec0b42" providerId="ADAL" clId="{DDE55E48-8B07-4A50-9A5A-F41EB70AE653}" dt="2019-11-17T18:45:19.726" v="1897" actId="20577"/>
        <pc:sldMkLst>
          <pc:docMk/>
          <pc:sldMk cId="278040166" sldId="375"/>
        </pc:sldMkLst>
        <pc:spChg chg="mod">
          <ac:chgData name="Carl Naumburg" userId="544eeada-a598-4303-80f0-976d89ec0b42" providerId="ADAL" clId="{DDE55E48-8B07-4A50-9A5A-F41EB70AE653}" dt="2019-11-17T18:45:12.601" v="1895" actId="20577"/>
          <ac:spMkLst>
            <pc:docMk/>
            <pc:sldMk cId="278040166" sldId="375"/>
            <ac:spMk id="2" creationId="{C7567BE1-2B99-49E8-9318-E5B2EE9E759D}"/>
          </ac:spMkLst>
        </pc:spChg>
        <pc:spChg chg="mod">
          <ac:chgData name="Carl Naumburg" userId="544eeada-a598-4303-80f0-976d89ec0b42" providerId="ADAL" clId="{DDE55E48-8B07-4A50-9A5A-F41EB70AE653}" dt="2019-11-17T18:45:19.726" v="1897" actId="20577"/>
          <ac:spMkLst>
            <pc:docMk/>
            <pc:sldMk cId="278040166" sldId="375"/>
            <ac:spMk id="3" creationId="{8043B3B3-4AD4-4801-9AC0-A1C382B35368}"/>
          </ac:spMkLst>
        </pc:spChg>
      </pc:sldChg>
    </pc:docChg>
  </pc:docChgLst>
  <pc:docChgLst>
    <pc:chgData name="Anna Backlund" userId="a5a8f186-fd0d-4c6b-b06c-6864baab534d" providerId="ADAL" clId="{6EF33677-786E-452E-A733-A650019D94EE}"/>
    <pc:docChg chg="undo custSel modSld">
      <pc:chgData name="Anna Backlund" userId="a5a8f186-fd0d-4c6b-b06c-6864baab534d" providerId="ADAL" clId="{6EF33677-786E-452E-A733-A650019D94EE}" dt="2019-11-14T12:18:33.567" v="214" actId="20577"/>
      <pc:docMkLst>
        <pc:docMk/>
      </pc:docMkLst>
      <pc:sldChg chg="modSp">
        <pc:chgData name="Anna Backlund" userId="a5a8f186-fd0d-4c6b-b06c-6864baab534d" providerId="ADAL" clId="{6EF33677-786E-452E-A733-A650019D94EE}" dt="2019-11-14T12:01:41.393" v="67" actId="1037"/>
        <pc:sldMkLst>
          <pc:docMk/>
          <pc:sldMk cId="3099454636" sldId="307"/>
        </pc:sldMkLst>
        <pc:spChg chg="mod">
          <ac:chgData name="Anna Backlund" userId="a5a8f186-fd0d-4c6b-b06c-6864baab534d" providerId="ADAL" clId="{6EF33677-786E-452E-A733-A650019D94EE}" dt="2019-11-14T12:01:27.761" v="42" actId="20577"/>
          <ac:spMkLst>
            <pc:docMk/>
            <pc:sldMk cId="3099454636" sldId="307"/>
            <ac:spMk id="32" creationId="{F506EB93-38DD-445C-BE41-62F8327A5A36}"/>
          </ac:spMkLst>
        </pc:spChg>
        <pc:spChg chg="mod">
          <ac:chgData name="Anna Backlund" userId="a5a8f186-fd0d-4c6b-b06c-6864baab534d" providerId="ADAL" clId="{6EF33677-786E-452E-A733-A650019D94EE}" dt="2019-11-14T12:01:41.393" v="67" actId="1037"/>
          <ac:spMkLst>
            <pc:docMk/>
            <pc:sldMk cId="3099454636" sldId="307"/>
            <ac:spMk id="36" creationId="{12E45331-D4C7-4096-88A7-1B38EDCD6F4C}"/>
          </ac:spMkLst>
        </pc:spChg>
      </pc:sldChg>
      <pc:sldChg chg="modSp">
        <pc:chgData name="Anna Backlund" userId="a5a8f186-fd0d-4c6b-b06c-6864baab534d" providerId="ADAL" clId="{6EF33677-786E-452E-A733-A650019D94EE}" dt="2019-11-14T11:58:32.167" v="4" actId="20577"/>
        <pc:sldMkLst>
          <pc:docMk/>
          <pc:sldMk cId="2328988390" sldId="310"/>
        </pc:sldMkLst>
        <pc:spChg chg="mod">
          <ac:chgData name="Anna Backlund" userId="a5a8f186-fd0d-4c6b-b06c-6864baab534d" providerId="ADAL" clId="{6EF33677-786E-452E-A733-A650019D94EE}" dt="2019-11-14T11:58:32.167" v="4" actId="20577"/>
          <ac:spMkLst>
            <pc:docMk/>
            <pc:sldMk cId="2328988390" sldId="310"/>
            <ac:spMk id="10" creationId="{76FCB952-D109-4325-A505-E65CC6DD2206}"/>
          </ac:spMkLst>
        </pc:spChg>
      </pc:sldChg>
      <pc:sldChg chg="modSp">
        <pc:chgData name="Anna Backlund" userId="a5a8f186-fd0d-4c6b-b06c-6864baab534d" providerId="ADAL" clId="{6EF33677-786E-452E-A733-A650019D94EE}" dt="2019-11-14T12:12:08.840" v="200" actId="207"/>
        <pc:sldMkLst>
          <pc:docMk/>
          <pc:sldMk cId="1513592782" sldId="313"/>
        </pc:sldMkLst>
        <pc:spChg chg="mod">
          <ac:chgData name="Anna Backlund" userId="a5a8f186-fd0d-4c6b-b06c-6864baab534d" providerId="ADAL" clId="{6EF33677-786E-452E-A733-A650019D94EE}" dt="2019-11-14T12:12:08.840" v="200" actId="207"/>
          <ac:spMkLst>
            <pc:docMk/>
            <pc:sldMk cId="1513592782" sldId="313"/>
            <ac:spMk id="3" creationId="{A9BDADC6-E74B-4DE7-B600-2A32AB8C1C22}"/>
          </ac:spMkLst>
        </pc:spChg>
      </pc:sldChg>
      <pc:sldChg chg="modSp">
        <pc:chgData name="Anna Backlund" userId="a5a8f186-fd0d-4c6b-b06c-6864baab534d" providerId="ADAL" clId="{6EF33677-786E-452E-A733-A650019D94EE}" dt="2019-11-14T12:03:57.345" v="125" actId="20577"/>
        <pc:sldMkLst>
          <pc:docMk/>
          <pc:sldMk cId="3278460785" sldId="316"/>
        </pc:sldMkLst>
        <pc:spChg chg="mod">
          <ac:chgData name="Anna Backlund" userId="a5a8f186-fd0d-4c6b-b06c-6864baab534d" providerId="ADAL" clId="{6EF33677-786E-452E-A733-A650019D94EE}" dt="2019-11-14T12:03:57.345" v="125" actId="20577"/>
          <ac:spMkLst>
            <pc:docMk/>
            <pc:sldMk cId="3278460785" sldId="316"/>
            <ac:spMk id="52" creationId="{3477B2F9-F8B4-488F-8428-01C1A4549931}"/>
          </ac:spMkLst>
        </pc:spChg>
      </pc:sldChg>
      <pc:sldChg chg="modSp">
        <pc:chgData name="Anna Backlund" userId="a5a8f186-fd0d-4c6b-b06c-6864baab534d" providerId="ADAL" clId="{6EF33677-786E-452E-A733-A650019D94EE}" dt="2019-11-14T12:12:56.026" v="202" actId="20577"/>
        <pc:sldMkLst>
          <pc:docMk/>
          <pc:sldMk cId="2837925411" sldId="319"/>
        </pc:sldMkLst>
        <pc:spChg chg="mod">
          <ac:chgData name="Anna Backlund" userId="a5a8f186-fd0d-4c6b-b06c-6864baab534d" providerId="ADAL" clId="{6EF33677-786E-452E-A733-A650019D94EE}" dt="2019-11-14T12:12:56.026" v="202" actId="20577"/>
          <ac:spMkLst>
            <pc:docMk/>
            <pc:sldMk cId="2837925411" sldId="319"/>
            <ac:spMk id="4" creationId="{0852A67C-C581-427D-90F8-B85D33F682C7}"/>
          </ac:spMkLst>
        </pc:spChg>
      </pc:sldChg>
      <pc:sldChg chg="modSp addCm modCm">
        <pc:chgData name="Anna Backlund" userId="a5a8f186-fd0d-4c6b-b06c-6864baab534d" providerId="ADAL" clId="{6EF33677-786E-452E-A733-A650019D94EE}" dt="2019-11-14T12:10:40.191" v="169"/>
        <pc:sldMkLst>
          <pc:docMk/>
          <pc:sldMk cId="1515119688" sldId="359"/>
        </pc:sldMkLst>
        <pc:spChg chg="mod">
          <ac:chgData name="Anna Backlund" userId="a5a8f186-fd0d-4c6b-b06c-6864baab534d" providerId="ADAL" clId="{6EF33677-786E-452E-A733-A650019D94EE}" dt="2019-11-14T12:08:30.081" v="167" actId="20577"/>
          <ac:spMkLst>
            <pc:docMk/>
            <pc:sldMk cId="1515119688" sldId="359"/>
            <ac:spMk id="9" creationId="{77E1DB3D-87FB-47D9-A12D-A10C787CC410}"/>
          </ac:spMkLst>
        </pc:spChg>
        <pc:spChg chg="mod">
          <ac:chgData name="Anna Backlund" userId="a5a8f186-fd0d-4c6b-b06c-6864baab534d" providerId="ADAL" clId="{6EF33677-786E-452E-A733-A650019D94EE}" dt="2019-11-14T12:07:42.832" v="165" actId="20577"/>
          <ac:spMkLst>
            <pc:docMk/>
            <pc:sldMk cId="1515119688" sldId="359"/>
            <ac:spMk id="55" creationId="{B6380447-5B4A-4EDF-A824-DA63F613BF98}"/>
          </ac:spMkLst>
        </pc:spChg>
      </pc:sldChg>
      <pc:sldChg chg="modSp">
        <pc:chgData name="Anna Backlund" userId="a5a8f186-fd0d-4c6b-b06c-6864baab534d" providerId="ADAL" clId="{6EF33677-786E-452E-A733-A650019D94EE}" dt="2019-11-14T12:18:33.567" v="214" actId="20577"/>
        <pc:sldMkLst>
          <pc:docMk/>
          <pc:sldMk cId="2263588080" sldId="360"/>
        </pc:sldMkLst>
        <pc:graphicFrameChg chg="modGraphic">
          <ac:chgData name="Anna Backlund" userId="a5a8f186-fd0d-4c6b-b06c-6864baab534d" providerId="ADAL" clId="{6EF33677-786E-452E-A733-A650019D94EE}" dt="2019-11-14T12:18:33.567" v="214" actId="20577"/>
          <ac:graphicFrameMkLst>
            <pc:docMk/>
            <pc:sldMk cId="2263588080" sldId="360"/>
            <ac:graphicFrameMk id="11" creationId="{2AF9F309-4614-4D9E-9889-A05429B63E25}"/>
          </ac:graphicFrameMkLst>
        </pc:graphicFrameChg>
      </pc:sldChg>
      <pc:sldChg chg="modSp">
        <pc:chgData name="Anna Backlund" userId="a5a8f186-fd0d-4c6b-b06c-6864baab534d" providerId="ADAL" clId="{6EF33677-786E-452E-A733-A650019D94EE}" dt="2019-11-14T12:00:32.184" v="26" actId="20577"/>
        <pc:sldMkLst>
          <pc:docMk/>
          <pc:sldMk cId="4039080783" sldId="362"/>
        </pc:sldMkLst>
        <pc:spChg chg="mod">
          <ac:chgData name="Anna Backlund" userId="a5a8f186-fd0d-4c6b-b06c-6864baab534d" providerId="ADAL" clId="{6EF33677-786E-452E-A733-A650019D94EE}" dt="2019-11-14T12:00:32.184" v="26" actId="20577"/>
          <ac:spMkLst>
            <pc:docMk/>
            <pc:sldMk cId="4039080783" sldId="362"/>
            <ac:spMk id="3" creationId="{9FF090A0-B335-4A0A-9706-B022864C7694}"/>
          </ac:spMkLst>
        </pc:spChg>
      </pc:sldChg>
      <pc:sldChg chg="modSp">
        <pc:chgData name="Anna Backlund" userId="a5a8f186-fd0d-4c6b-b06c-6864baab534d" providerId="ADAL" clId="{6EF33677-786E-452E-A733-A650019D94EE}" dt="2019-11-14T12:07:28.883" v="145" actId="20577"/>
        <pc:sldMkLst>
          <pc:docMk/>
          <pc:sldMk cId="1466328351" sldId="363"/>
        </pc:sldMkLst>
        <pc:spChg chg="mod">
          <ac:chgData name="Anna Backlund" userId="a5a8f186-fd0d-4c6b-b06c-6864baab534d" providerId="ADAL" clId="{6EF33677-786E-452E-A733-A650019D94EE}" dt="2019-11-14T12:07:28.883" v="145" actId="20577"/>
          <ac:spMkLst>
            <pc:docMk/>
            <pc:sldMk cId="1466328351" sldId="363"/>
            <ac:spMk id="3" creationId="{A8247CE3-E038-4E21-8F8B-92147F258D1D}"/>
          </ac:spMkLst>
        </pc:spChg>
      </pc:sldChg>
    </pc:docChg>
  </pc:docChgLst>
  <pc:docChgLst>
    <pc:chgData name="Kjell Håkan Närfelt" userId="7d5b4d70-6c3b-4aed-9981-5d9e0ab79f3f" providerId="ADAL" clId="{5A3D4F11-6329-41CF-A8DB-1675E34CD9B3}"/>
    <pc:docChg chg="custSel modSld">
      <pc:chgData name="Kjell Håkan Närfelt" userId="7d5b4d70-6c3b-4aed-9981-5d9e0ab79f3f" providerId="ADAL" clId="{5A3D4F11-6329-41CF-A8DB-1675E34CD9B3}" dt="2019-11-14T09:13:59.419" v="363" actId="6549"/>
      <pc:docMkLst>
        <pc:docMk/>
      </pc:docMkLst>
      <pc:sldChg chg="modSp">
        <pc:chgData name="Kjell Håkan Närfelt" userId="7d5b4d70-6c3b-4aed-9981-5d9e0ab79f3f" providerId="ADAL" clId="{5A3D4F11-6329-41CF-A8DB-1675E34CD9B3}" dt="2019-11-14T09:12:02.425" v="350" actId="20577"/>
        <pc:sldMkLst>
          <pc:docMk/>
          <pc:sldMk cId="1513592782" sldId="313"/>
        </pc:sldMkLst>
        <pc:spChg chg="mod">
          <ac:chgData name="Kjell Håkan Närfelt" userId="7d5b4d70-6c3b-4aed-9981-5d9e0ab79f3f" providerId="ADAL" clId="{5A3D4F11-6329-41CF-A8DB-1675E34CD9B3}" dt="2019-11-14T09:12:02.425" v="350" actId="20577"/>
          <ac:spMkLst>
            <pc:docMk/>
            <pc:sldMk cId="1513592782" sldId="313"/>
            <ac:spMk id="3" creationId="{A9BDADC6-E74B-4DE7-B600-2A32AB8C1C22}"/>
          </ac:spMkLst>
        </pc:spChg>
      </pc:sldChg>
      <pc:sldChg chg="modSp">
        <pc:chgData name="Kjell Håkan Närfelt" userId="7d5b4d70-6c3b-4aed-9981-5d9e0ab79f3f" providerId="ADAL" clId="{5A3D4F11-6329-41CF-A8DB-1675E34CD9B3}" dt="2019-11-14T09:13:59.419" v="363" actId="6549"/>
        <pc:sldMkLst>
          <pc:docMk/>
          <pc:sldMk cId="3717779064" sldId="315"/>
        </pc:sldMkLst>
        <pc:spChg chg="mod">
          <ac:chgData name="Kjell Håkan Närfelt" userId="7d5b4d70-6c3b-4aed-9981-5d9e0ab79f3f" providerId="ADAL" clId="{5A3D4F11-6329-41CF-A8DB-1675E34CD9B3}" dt="2019-11-14T09:13:59.419" v="363" actId="6549"/>
          <ac:spMkLst>
            <pc:docMk/>
            <pc:sldMk cId="3717779064" sldId="315"/>
            <ac:spMk id="3" creationId="{F1F6AA02-5A92-443F-833A-2318C1DA13DC}"/>
          </ac:spMkLst>
        </pc:spChg>
      </pc:sldChg>
      <pc:sldChg chg="modSp">
        <pc:chgData name="Kjell Håkan Närfelt" userId="7d5b4d70-6c3b-4aed-9981-5d9e0ab79f3f" providerId="ADAL" clId="{5A3D4F11-6329-41CF-A8DB-1675E34CD9B3}" dt="2019-11-14T09:06:38.830" v="96" actId="1035"/>
        <pc:sldMkLst>
          <pc:docMk/>
          <pc:sldMk cId="3278460785" sldId="316"/>
        </pc:sldMkLst>
        <pc:spChg chg="mod">
          <ac:chgData name="Kjell Håkan Närfelt" userId="7d5b4d70-6c3b-4aed-9981-5d9e0ab79f3f" providerId="ADAL" clId="{5A3D4F11-6329-41CF-A8DB-1675E34CD9B3}" dt="2019-11-14T09:06:38.830" v="96" actId="1035"/>
          <ac:spMkLst>
            <pc:docMk/>
            <pc:sldMk cId="3278460785" sldId="316"/>
            <ac:spMk id="52" creationId="{3477B2F9-F8B4-488F-8428-01C1A4549931}"/>
          </ac:spMkLst>
        </pc:spChg>
      </pc:sldChg>
      <pc:sldChg chg="modSp">
        <pc:chgData name="Kjell Håkan Närfelt" userId="7d5b4d70-6c3b-4aed-9981-5d9e0ab79f3f" providerId="ADAL" clId="{5A3D4F11-6329-41CF-A8DB-1675E34CD9B3}" dt="2019-11-14T09:11:08.842" v="349" actId="20577"/>
        <pc:sldMkLst>
          <pc:docMk/>
          <pc:sldMk cId="4039080783" sldId="362"/>
        </pc:sldMkLst>
        <pc:spChg chg="mod">
          <ac:chgData name="Kjell Håkan Närfelt" userId="7d5b4d70-6c3b-4aed-9981-5d9e0ab79f3f" providerId="ADAL" clId="{5A3D4F11-6329-41CF-A8DB-1675E34CD9B3}" dt="2019-11-14T09:10:54.958" v="345" actId="20577"/>
          <ac:spMkLst>
            <pc:docMk/>
            <pc:sldMk cId="4039080783" sldId="362"/>
            <ac:spMk id="2" creationId="{24BD9056-A672-4BD2-8879-758B3145D2CC}"/>
          </ac:spMkLst>
        </pc:spChg>
        <pc:spChg chg="mod">
          <ac:chgData name="Kjell Håkan Närfelt" userId="7d5b4d70-6c3b-4aed-9981-5d9e0ab79f3f" providerId="ADAL" clId="{5A3D4F11-6329-41CF-A8DB-1675E34CD9B3}" dt="2019-11-14T09:11:08.842" v="349" actId="20577"/>
          <ac:spMkLst>
            <pc:docMk/>
            <pc:sldMk cId="4039080783" sldId="362"/>
            <ac:spMk id="3" creationId="{9FF090A0-B335-4A0A-9706-B022864C7694}"/>
          </ac:spMkLst>
        </pc:spChg>
      </pc:sldChg>
    </pc:docChg>
  </pc:docChgLst>
  <pc:docChgLst>
    <pc:chgData name="Therése Wikberg" userId="c86ec77e-1b37-4263-a4ad-dc43204f8d91" providerId="ADAL" clId="{3757FA24-6EF6-4594-9017-DEC69C8A5C6A}"/>
    <pc:docChg chg="modSld">
      <pc:chgData name="Therése Wikberg" userId="c86ec77e-1b37-4263-a4ad-dc43204f8d91" providerId="ADAL" clId="{3757FA24-6EF6-4594-9017-DEC69C8A5C6A}" dt="2019-11-14T14:10:01.729" v="39"/>
      <pc:docMkLst>
        <pc:docMk/>
      </pc:docMkLst>
      <pc:sldChg chg="addCm modCm">
        <pc:chgData name="Therése Wikberg" userId="c86ec77e-1b37-4263-a4ad-dc43204f8d91" providerId="ADAL" clId="{3757FA24-6EF6-4594-9017-DEC69C8A5C6A}" dt="2019-11-14T13:57:45.950" v="30"/>
        <pc:sldMkLst>
          <pc:docMk/>
          <pc:sldMk cId="3099454636" sldId="307"/>
        </pc:sldMkLst>
      </pc:sldChg>
      <pc:sldChg chg="addCm modCm">
        <pc:chgData name="Therése Wikberg" userId="c86ec77e-1b37-4263-a4ad-dc43204f8d91" providerId="ADAL" clId="{3757FA24-6EF6-4594-9017-DEC69C8A5C6A}" dt="2019-11-14T13:50:36.081" v="19"/>
        <pc:sldMkLst>
          <pc:docMk/>
          <pc:sldMk cId="1065771735" sldId="309"/>
        </pc:sldMkLst>
      </pc:sldChg>
      <pc:sldChg chg="modSp">
        <pc:chgData name="Therése Wikberg" userId="c86ec77e-1b37-4263-a4ad-dc43204f8d91" providerId="ADAL" clId="{3757FA24-6EF6-4594-9017-DEC69C8A5C6A}" dt="2019-11-14T13:51:46.660" v="23" actId="20577"/>
        <pc:sldMkLst>
          <pc:docMk/>
          <pc:sldMk cId="2328988390" sldId="310"/>
        </pc:sldMkLst>
        <pc:spChg chg="mod">
          <ac:chgData name="Therése Wikberg" userId="c86ec77e-1b37-4263-a4ad-dc43204f8d91" providerId="ADAL" clId="{3757FA24-6EF6-4594-9017-DEC69C8A5C6A}" dt="2019-11-14T13:51:46.660" v="23" actId="20577"/>
          <ac:spMkLst>
            <pc:docMk/>
            <pc:sldMk cId="2328988390" sldId="310"/>
            <ac:spMk id="10" creationId="{76FCB952-D109-4325-A505-E65CC6DD2206}"/>
          </ac:spMkLst>
        </pc:spChg>
      </pc:sldChg>
      <pc:sldChg chg="modSp addCm modCm">
        <pc:chgData name="Therése Wikberg" userId="c86ec77e-1b37-4263-a4ad-dc43204f8d91" providerId="ADAL" clId="{3757FA24-6EF6-4594-9017-DEC69C8A5C6A}" dt="2019-11-14T14:08:23.879" v="37" actId="20577"/>
        <pc:sldMkLst>
          <pc:docMk/>
          <pc:sldMk cId="1513592782" sldId="313"/>
        </pc:sldMkLst>
        <pc:spChg chg="mod">
          <ac:chgData name="Therése Wikberg" userId="c86ec77e-1b37-4263-a4ad-dc43204f8d91" providerId="ADAL" clId="{3757FA24-6EF6-4594-9017-DEC69C8A5C6A}" dt="2019-11-14T14:08:23.879" v="37" actId="20577"/>
          <ac:spMkLst>
            <pc:docMk/>
            <pc:sldMk cId="1513592782" sldId="313"/>
            <ac:spMk id="3" creationId="{A9BDADC6-E74B-4DE7-B600-2A32AB8C1C22}"/>
          </ac:spMkLst>
        </pc:spChg>
      </pc:sldChg>
      <pc:sldChg chg="addCm modCm">
        <pc:chgData name="Therése Wikberg" userId="c86ec77e-1b37-4263-a4ad-dc43204f8d91" providerId="ADAL" clId="{3757FA24-6EF6-4594-9017-DEC69C8A5C6A}" dt="2019-11-14T14:10:01.729" v="39"/>
        <pc:sldMkLst>
          <pc:docMk/>
          <pc:sldMk cId="3717779064" sldId="315"/>
        </pc:sldMkLst>
      </pc:sldChg>
      <pc:sldChg chg="modSp">
        <pc:chgData name="Therése Wikberg" userId="c86ec77e-1b37-4263-a4ad-dc43204f8d91" providerId="ADAL" clId="{3757FA24-6EF6-4594-9017-DEC69C8A5C6A}" dt="2019-11-14T13:40:07.352" v="12" actId="20577"/>
        <pc:sldMkLst>
          <pc:docMk/>
          <pc:sldMk cId="3278460785" sldId="316"/>
        </pc:sldMkLst>
        <pc:spChg chg="mod">
          <ac:chgData name="Therése Wikberg" userId="c86ec77e-1b37-4263-a4ad-dc43204f8d91" providerId="ADAL" clId="{3757FA24-6EF6-4594-9017-DEC69C8A5C6A}" dt="2019-11-14T13:40:07.352" v="12" actId="20577"/>
          <ac:spMkLst>
            <pc:docMk/>
            <pc:sldMk cId="3278460785" sldId="316"/>
            <ac:spMk id="52" creationId="{3477B2F9-F8B4-488F-8428-01C1A4549931}"/>
          </ac:spMkLst>
        </pc:spChg>
      </pc:sldChg>
      <pc:sldChg chg="modSp">
        <pc:chgData name="Therése Wikberg" userId="c86ec77e-1b37-4263-a4ad-dc43204f8d91" providerId="ADAL" clId="{3757FA24-6EF6-4594-9017-DEC69C8A5C6A}" dt="2019-11-14T13:50:03.642" v="17" actId="20577"/>
        <pc:sldMkLst>
          <pc:docMk/>
          <pc:sldMk cId="1515119688" sldId="359"/>
        </pc:sldMkLst>
        <pc:spChg chg="mod">
          <ac:chgData name="Therése Wikberg" userId="c86ec77e-1b37-4263-a4ad-dc43204f8d91" providerId="ADAL" clId="{3757FA24-6EF6-4594-9017-DEC69C8A5C6A}" dt="2019-11-14T13:50:00.371" v="16" actId="20577"/>
          <ac:spMkLst>
            <pc:docMk/>
            <pc:sldMk cId="1515119688" sldId="359"/>
            <ac:spMk id="9" creationId="{77E1DB3D-87FB-47D9-A12D-A10C787CC410}"/>
          </ac:spMkLst>
        </pc:spChg>
        <pc:spChg chg="mod">
          <ac:chgData name="Therése Wikberg" userId="c86ec77e-1b37-4263-a4ad-dc43204f8d91" providerId="ADAL" clId="{3757FA24-6EF6-4594-9017-DEC69C8A5C6A}" dt="2019-11-14T13:50:03.642" v="17" actId="20577"/>
          <ac:spMkLst>
            <pc:docMk/>
            <pc:sldMk cId="1515119688" sldId="359"/>
            <ac:spMk id="24" creationId="{800CCED8-84CD-489B-9BBE-05218DAEF30C}"/>
          </ac:spMkLst>
        </pc:spChg>
        <pc:spChg chg="mod">
          <ac:chgData name="Therése Wikberg" userId="c86ec77e-1b37-4263-a4ad-dc43204f8d91" providerId="ADAL" clId="{3757FA24-6EF6-4594-9017-DEC69C8A5C6A}" dt="2019-11-14T13:49:58.043" v="15" actId="20577"/>
          <ac:spMkLst>
            <pc:docMk/>
            <pc:sldMk cId="1515119688" sldId="359"/>
            <ac:spMk id="47" creationId="{0C7BF196-12A4-4FF7-84D9-ED5267F63738}"/>
          </ac:spMkLst>
        </pc:spChg>
        <pc:spChg chg="mod">
          <ac:chgData name="Therése Wikberg" userId="c86ec77e-1b37-4263-a4ad-dc43204f8d91" providerId="ADAL" clId="{3757FA24-6EF6-4594-9017-DEC69C8A5C6A}" dt="2019-11-14T13:48:35.004" v="14" actId="20577"/>
          <ac:spMkLst>
            <pc:docMk/>
            <pc:sldMk cId="1515119688" sldId="359"/>
            <ac:spMk id="55" creationId="{B6380447-5B4A-4EDF-A824-DA63F613BF98}"/>
          </ac:spMkLst>
        </pc:spChg>
      </pc:sldChg>
      <pc:sldChg chg="modSp">
        <pc:chgData name="Therése Wikberg" userId="c86ec77e-1b37-4263-a4ad-dc43204f8d91" providerId="ADAL" clId="{3757FA24-6EF6-4594-9017-DEC69C8A5C6A}" dt="2019-11-14T13:36:27.697" v="1" actId="20577"/>
        <pc:sldMkLst>
          <pc:docMk/>
          <pc:sldMk cId="4039080783" sldId="362"/>
        </pc:sldMkLst>
        <pc:spChg chg="mod">
          <ac:chgData name="Therése Wikberg" userId="c86ec77e-1b37-4263-a4ad-dc43204f8d91" providerId="ADAL" clId="{3757FA24-6EF6-4594-9017-DEC69C8A5C6A}" dt="2019-11-14T13:36:27.697" v="1" actId="20577"/>
          <ac:spMkLst>
            <pc:docMk/>
            <pc:sldMk cId="4039080783" sldId="362"/>
            <ac:spMk id="2" creationId="{24BD9056-A672-4BD2-8879-758B3145D2CC}"/>
          </ac:spMkLst>
        </pc:spChg>
      </pc:sldChg>
      <pc:sldChg chg="modSp">
        <pc:chgData name="Therése Wikberg" userId="c86ec77e-1b37-4263-a4ad-dc43204f8d91" providerId="ADAL" clId="{3757FA24-6EF6-4594-9017-DEC69C8A5C6A}" dt="2019-11-14T13:47:03.366" v="13" actId="20577"/>
        <pc:sldMkLst>
          <pc:docMk/>
          <pc:sldMk cId="1466328351" sldId="363"/>
        </pc:sldMkLst>
        <pc:spChg chg="mod">
          <ac:chgData name="Therése Wikberg" userId="c86ec77e-1b37-4263-a4ad-dc43204f8d91" providerId="ADAL" clId="{3757FA24-6EF6-4594-9017-DEC69C8A5C6A}" dt="2019-11-14T13:47:03.366" v="13" actId="20577"/>
          <ac:spMkLst>
            <pc:docMk/>
            <pc:sldMk cId="1466328351" sldId="363"/>
            <ac:spMk id="3" creationId="{A8247CE3-E038-4E21-8F8B-92147F258D1D}"/>
          </ac:spMkLst>
        </pc:spChg>
      </pc:sldChg>
    </pc:docChg>
  </pc:docChgLst>
  <pc:docChgLst>
    <pc:chgData name="Kjell Håkan Närfelt" userId="7d5b4d70-6c3b-4aed-9981-5d9e0ab79f3f" providerId="ADAL" clId="{6E5CE496-4004-4E57-A76B-A15F565783BC}"/>
    <pc:docChg chg="modSld">
      <pc:chgData name="Kjell Håkan Närfelt" userId="7d5b4d70-6c3b-4aed-9981-5d9e0ab79f3f" providerId="ADAL" clId="{6E5CE496-4004-4E57-A76B-A15F565783BC}" dt="2019-11-17T15:24:45.877" v="0"/>
      <pc:docMkLst>
        <pc:docMk/>
      </pc:docMkLst>
      <pc:sldChg chg="modAnim">
        <pc:chgData name="Kjell Håkan Närfelt" userId="7d5b4d70-6c3b-4aed-9981-5d9e0ab79f3f" providerId="ADAL" clId="{6E5CE496-4004-4E57-A76B-A15F565783BC}" dt="2019-11-17T15:24:45.877" v="0"/>
        <pc:sldMkLst>
          <pc:docMk/>
          <pc:sldMk cId="4039080783" sldId="3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2019-11-20</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2019-11-20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dk1" tx1="lt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70894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Här nämner vi att vi inte kommer dyka ned i fördjupade frågor kring</a:t>
            </a:r>
          </a:p>
          <a:p>
            <a:pPr marL="171450" indent="-171450">
              <a:buFont typeface="Arial" panose="020B0604020202020204" pitchFamily="34" charset="0"/>
              <a:buChar char="•"/>
            </a:pPr>
            <a:r>
              <a:rPr lang="sv-SE"/>
              <a:t>Jämställdhet</a:t>
            </a:r>
          </a:p>
          <a:p>
            <a:pPr marL="171450" indent="-171450">
              <a:buFont typeface="Arial" panose="020B0604020202020204" pitchFamily="34" charset="0"/>
              <a:buChar char="•"/>
            </a:pPr>
            <a:r>
              <a:rPr lang="sv-SE"/>
              <a:t>Agenda 2030</a:t>
            </a:r>
          </a:p>
          <a:p>
            <a:pPr marL="171450" indent="-171450">
              <a:buFont typeface="Arial" panose="020B0604020202020204" pitchFamily="34" charset="0"/>
              <a:buChar char="•"/>
            </a:pPr>
            <a:r>
              <a:rPr lang="sv-SE"/>
              <a:t>Utbildning i statsstöd för företag</a:t>
            </a:r>
          </a:p>
        </p:txBody>
      </p:sp>
      <p:sp>
        <p:nvSpPr>
          <p:cNvPr id="4" name="Platshållare för bildnummer 3"/>
          <p:cNvSpPr>
            <a:spLocks noGrp="1"/>
          </p:cNvSpPr>
          <p:nvPr>
            <p:ph type="sldNum" sz="quarter" idx="10"/>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218402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pPr/>
              <a:t>4</a:t>
            </a:fld>
            <a:endParaRPr lang="sv-SE"/>
          </a:p>
        </p:txBody>
      </p:sp>
    </p:spTree>
    <p:extLst>
      <p:ext uri="{BB962C8B-B14F-4D97-AF65-F5344CB8AC3E}">
        <p14:creationId xmlns:p14="http://schemas.microsoft.com/office/powerpoint/2010/main" val="384911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364723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Efter beskrivit Flik 6  så hoppa över till nästa bild</a:t>
            </a:r>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2063639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897725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102715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967539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tx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5387CA6-32C0-467F-B2BB-1A2B1C1B6253}"/>
              </a:ext>
            </a:extLst>
          </p:cNvPr>
          <p:cNvSpPr/>
          <p:nvPr userDrawn="1"/>
        </p:nvSpPr>
        <p:spPr bwMode="white">
          <a:xfrm>
            <a:off x="-1200" y="0"/>
            <a:ext cx="12193200" cy="6858000"/>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2" name="Rubrik 1"/>
          <p:cNvSpPr>
            <a:spLocks noGrp="1"/>
          </p:cNvSpPr>
          <p:nvPr>
            <p:ph type="title" hasCustomPrompt="1"/>
          </p:nvPr>
        </p:nvSpPr>
        <p:spPr>
          <a:xfrm>
            <a:off x="731838" y="1250949"/>
            <a:ext cx="10728327" cy="1822153"/>
          </a:xfrm>
        </p:spPr>
        <p:txBody>
          <a:bodyPr anchor="b" anchorCtr="0"/>
          <a:lstStyle>
            <a:lvl1pPr algn="ctr">
              <a:defRPr sz="6400" spc="0" baseline="0">
                <a:solidFill>
                  <a:schemeClr val="accent1"/>
                </a:solidFill>
              </a:defRPr>
            </a:lvl1pPr>
          </a:lstStyle>
          <a:p>
            <a:r>
              <a:rPr lang="sv-SE"/>
              <a:t>Namn på min presentation</a:t>
            </a:r>
          </a:p>
        </p:txBody>
      </p:sp>
      <p:sp>
        <p:nvSpPr>
          <p:cNvPr id="3" name="Platshållare för text 2"/>
          <p:cNvSpPr>
            <a:spLocks noGrp="1"/>
          </p:cNvSpPr>
          <p:nvPr>
            <p:ph type="body" idx="1" hasCustomPrompt="1"/>
          </p:nvPr>
        </p:nvSpPr>
        <p:spPr>
          <a:xfrm>
            <a:off x="1720200" y="3214875"/>
            <a:ext cx="8751600" cy="706018"/>
          </a:xfrm>
        </p:spPr>
        <p:txBody>
          <a:bodyPr>
            <a:noAutofit/>
          </a:bodyPr>
          <a:lstStyle>
            <a:lvl1pPr marL="0" indent="0" algn="ctr">
              <a:buNone/>
              <a:defRPr sz="2000" cap="all" spc="100" baseline="0">
                <a:solidFill>
                  <a:schemeClr val="tx1"/>
                </a:solidFill>
              </a:defRPr>
            </a:lvl1pPr>
            <a:lvl2pPr marL="457200" indent="0">
              <a:buNone/>
              <a:defRPr sz="14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 på presentatör eller underrubrik</a:t>
            </a:r>
          </a:p>
        </p:txBody>
      </p:sp>
      <p:sp>
        <p:nvSpPr>
          <p:cNvPr id="7" name="Platshållare för datum 6">
            <a:extLst>
              <a:ext uri="{FF2B5EF4-FFF2-40B4-BE49-F238E27FC236}">
                <a16:creationId xmlns:a16="http://schemas.microsoft.com/office/drawing/2014/main" id="{4DB92622-4171-4776-9DBD-E06289A36BD4}"/>
              </a:ext>
            </a:extLst>
          </p:cNvPr>
          <p:cNvSpPr>
            <a:spLocks noGrp="1"/>
          </p:cNvSpPr>
          <p:nvPr>
            <p:ph type="dt" sz="half" idx="15"/>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99F7449-210D-4138-9070-A85A449EFFC2}"/>
              </a:ext>
            </a:extLst>
          </p:cNvPr>
          <p:cNvSpPr>
            <a:spLocks noGrp="1"/>
          </p:cNvSpPr>
          <p:nvPr>
            <p:ph type="ftr" sz="quarter" idx="16"/>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E9C5660C-D0FE-434C-B2E8-AC0ACF05863C}"/>
              </a:ext>
            </a:extLst>
          </p:cNvPr>
          <p:cNvSpPr>
            <a:spLocks noGrp="1"/>
          </p:cNvSpPr>
          <p:nvPr>
            <p:ph type="sldNum" sz="quarter" idx="17"/>
          </p:nvPr>
        </p:nvSpPr>
        <p:spPr/>
        <p:txBody>
          <a:bodyPr/>
          <a:lstStyle/>
          <a:p>
            <a:fld id="{E8645303-2AAE-45D1-913A-B06AE6474513}" type="slidenum">
              <a:rPr lang="sv-SE" smtClean="0"/>
              <a:pPr/>
              <a:t>‹#›</a:t>
            </a:fld>
            <a:endParaRPr lang="sv-SE"/>
          </a:p>
        </p:txBody>
      </p:sp>
      <p:pic>
        <p:nvPicPr>
          <p:cNvPr id="13" name="Bildobjekt 12">
            <a:extLst>
              <a:ext uri="{FF2B5EF4-FFF2-40B4-BE49-F238E27FC236}">
                <a16:creationId xmlns:a16="http://schemas.microsoft.com/office/drawing/2014/main" id="{BD504584-CB7A-4D50-B7AB-CA742EA99AEE}"/>
              </a:ext>
            </a:extLst>
          </p:cNvPr>
          <p:cNvPicPr>
            <a:picLocks noChangeAspect="1"/>
          </p:cNvPicPr>
          <p:nvPr userDrawn="1"/>
        </p:nvPicPr>
        <p:blipFill>
          <a:blip r:embed="rId2"/>
          <a:stretch>
            <a:fillRect/>
          </a:stretch>
        </p:blipFill>
        <p:spPr bwMode="black">
          <a:xfrm>
            <a:off x="4280452" y="4560879"/>
            <a:ext cx="3631096" cy="789268"/>
          </a:xfrm>
          <a:prstGeom prst="rect">
            <a:avLst/>
          </a:prstGeom>
        </p:spPr>
      </p:pic>
    </p:spTree>
    <p:extLst>
      <p:ext uri="{BB962C8B-B14F-4D97-AF65-F5344CB8AC3E}">
        <p14:creationId xmlns:p14="http://schemas.microsoft.com/office/powerpoint/2010/main" val="370815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ill hög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2" name="Rubrik 1"/>
          <p:cNvSpPr>
            <a:spLocks noGrp="1"/>
          </p:cNvSpPr>
          <p:nvPr>
            <p:ph type="title" hasCustomPrompt="1"/>
          </p:nvPr>
        </p:nvSpPr>
        <p:spPr>
          <a:xfrm>
            <a:off x="6751639" y="544513"/>
            <a:ext cx="4708525" cy="428400"/>
          </a:xfrm>
        </p:spPr>
        <p:txBody>
          <a:bodyPr/>
          <a:lstStyle>
            <a:lvl1pPr>
              <a:defRPr sz="3600" spc="50" baseline="0"/>
            </a:lvl1pPr>
          </a:lstStyle>
          <a:p>
            <a:r>
              <a:rPr lang="sv-SE"/>
              <a:t>Klicka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751934" y="1158235"/>
            <a:ext cx="4708525" cy="4863153"/>
          </a:xfrm>
        </p:spPr>
        <p:txBody>
          <a:bodyPr>
            <a:normAutofit/>
          </a:bodyPr>
          <a:lstStyle>
            <a:lvl1pPr marL="0" indent="0">
              <a:buFontTx/>
              <a:buNone/>
              <a:defRPr sz="2000"/>
            </a:lvl1pPr>
            <a:lvl2pPr>
              <a:defRPr sz="2000"/>
            </a:lvl2pPr>
            <a:lvl3pPr>
              <a:defRPr sz="20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924" y="0"/>
            <a:ext cx="6094476" cy="6858000"/>
          </a:xfrm>
        </p:spPr>
        <p:txBody>
          <a:bodyPr>
            <a:normAutofit/>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3"/>
            <a:stretch>
              <a:fillRect/>
            </a:stretch>
          </a:blipFill>
        </p:spPr>
        <p:txBody>
          <a:bodyPr/>
          <a:lstStyle>
            <a:lvl1pPr marL="0" indent="0">
              <a:buFontTx/>
              <a:buNone/>
              <a:defRPr/>
            </a:lvl1pPr>
          </a:lstStyle>
          <a:p>
            <a:pPr lvl="0"/>
            <a:r>
              <a:rPr lang="sv-SE"/>
              <a:t> </a:t>
            </a:r>
          </a:p>
        </p:txBody>
      </p:sp>
      <p:sp>
        <p:nvSpPr>
          <p:cNvPr id="5" name="Platshållare för datum 4">
            <a:extLst>
              <a:ext uri="{FF2B5EF4-FFF2-40B4-BE49-F238E27FC236}">
                <a16:creationId xmlns:a16="http://schemas.microsoft.com/office/drawing/2014/main" id="{38BDBE17-FA5E-4C7C-86E8-91DBD45E951C}"/>
              </a:ext>
            </a:extLst>
          </p:cNvPr>
          <p:cNvSpPr>
            <a:spLocks noGrp="1"/>
          </p:cNvSpPr>
          <p:nvPr>
            <p:ph type="dt" sz="half" idx="15"/>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577CBAB6-130E-41B3-900D-6B5D8C4F58E3}"/>
              </a:ext>
            </a:extLst>
          </p:cNvPr>
          <p:cNvSpPr>
            <a:spLocks noGrp="1"/>
          </p:cNvSpPr>
          <p:nvPr>
            <p:ph type="ftr" sz="quarter" idx="16"/>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C9925C14-23DD-4781-BB62-010FC7C1F730}"/>
              </a:ext>
            </a:extLst>
          </p:cNvPr>
          <p:cNvSpPr>
            <a:spLocks noGrp="1"/>
          </p:cNvSpPr>
          <p:nvPr>
            <p:ph type="sldNum" sz="quarter" idx="17"/>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26856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i vinkel">
    <p:bg>
      <p:bgPr>
        <a:solidFill>
          <a:schemeClr val="tx2"/>
        </a:solidFill>
        <a:effectLst/>
      </p:bgPr>
    </p:bg>
    <p:spTree>
      <p:nvGrpSpPr>
        <p:cNvPr id="1" name=""/>
        <p:cNvGrpSpPr/>
        <p:nvPr/>
      </p:nvGrpSpPr>
      <p:grpSpPr>
        <a:xfrm>
          <a:off x="0" y="0"/>
          <a:ext cx="0" cy="0"/>
          <a:chOff x="0" y="0"/>
          <a:chExt cx="0" cy="0"/>
        </a:xfrm>
      </p:grpSpPr>
      <p:sp>
        <p:nvSpPr>
          <p:cNvPr id="6" name="Platshållare för bild 10">
            <a:extLst>
              <a:ext uri="{FF2B5EF4-FFF2-40B4-BE49-F238E27FC236}">
                <a16:creationId xmlns:a16="http://schemas.microsoft.com/office/drawing/2014/main" id="{AE917A00-FF0E-454B-A944-77C154756971}"/>
              </a:ext>
            </a:extLst>
          </p:cNvPr>
          <p:cNvSpPr>
            <a:spLocks noGrp="1" noChangeAspect="1"/>
          </p:cNvSpPr>
          <p:nvPr>
            <p:ph type="pic" sz="quarter" idx="22" hasCustomPrompt="1"/>
          </p:nvPr>
        </p:nvSpPr>
        <p:spPr>
          <a:xfrm flipH="1">
            <a:off x="4819650" y="-10044"/>
            <a:ext cx="7372350" cy="6889957"/>
          </a:xfrm>
          <a:custGeom>
            <a:avLst/>
            <a:gdLst>
              <a:gd name="connsiteX0" fmla="*/ 0 w 7289800"/>
              <a:gd name="connsiteY0" fmla="*/ 6858000 h 6858000"/>
              <a:gd name="connsiteX1" fmla="*/ 1714500 w 7289800"/>
              <a:gd name="connsiteY1" fmla="*/ 0 h 6858000"/>
              <a:gd name="connsiteX2" fmla="*/ 7289800 w 7289800"/>
              <a:gd name="connsiteY2" fmla="*/ 0 h 6858000"/>
              <a:gd name="connsiteX3" fmla="*/ 5575300 w 7289800"/>
              <a:gd name="connsiteY3" fmla="*/ 6858000 h 6858000"/>
              <a:gd name="connsiteX4" fmla="*/ 0 w 7289800"/>
              <a:gd name="connsiteY4" fmla="*/ 6858000 h 6858000"/>
              <a:gd name="connsiteX0" fmla="*/ 0 w 7289800"/>
              <a:gd name="connsiteY0" fmla="*/ 6858000 h 6858000"/>
              <a:gd name="connsiteX1" fmla="*/ 1714500 w 7289800"/>
              <a:gd name="connsiteY1" fmla="*/ 0 h 6858000"/>
              <a:gd name="connsiteX2" fmla="*/ 7289800 w 7289800"/>
              <a:gd name="connsiteY2" fmla="*/ 0 h 6858000"/>
              <a:gd name="connsiteX3" fmla="*/ 4445000 w 7289800"/>
              <a:gd name="connsiteY3" fmla="*/ 6845300 h 6858000"/>
              <a:gd name="connsiteX4" fmla="*/ 0 w 7289800"/>
              <a:gd name="connsiteY4" fmla="*/ 6858000 h 6858000"/>
              <a:gd name="connsiteX0" fmla="*/ 0 w 7289800"/>
              <a:gd name="connsiteY0" fmla="*/ 6858000 h 6858000"/>
              <a:gd name="connsiteX1" fmla="*/ 0 w 7289800"/>
              <a:gd name="connsiteY1" fmla="*/ 12700 h 6858000"/>
              <a:gd name="connsiteX2" fmla="*/ 7289800 w 7289800"/>
              <a:gd name="connsiteY2" fmla="*/ 0 h 6858000"/>
              <a:gd name="connsiteX3" fmla="*/ 4445000 w 7289800"/>
              <a:gd name="connsiteY3" fmla="*/ 6845300 h 6858000"/>
              <a:gd name="connsiteX4" fmla="*/ 0 w 7289800"/>
              <a:gd name="connsiteY4" fmla="*/ 6858000 h 6858000"/>
              <a:gd name="connsiteX0" fmla="*/ 0 w 7315200"/>
              <a:gd name="connsiteY0" fmla="*/ 6845300 h 6845300"/>
              <a:gd name="connsiteX1" fmla="*/ 0 w 7315200"/>
              <a:gd name="connsiteY1" fmla="*/ 0 h 6845300"/>
              <a:gd name="connsiteX2" fmla="*/ 7315200 w 7315200"/>
              <a:gd name="connsiteY2" fmla="*/ 12700 h 6845300"/>
              <a:gd name="connsiteX3" fmla="*/ 4445000 w 7315200"/>
              <a:gd name="connsiteY3" fmla="*/ 6832600 h 6845300"/>
              <a:gd name="connsiteX4" fmla="*/ 0 w 7315200"/>
              <a:gd name="connsiteY4" fmla="*/ 6845300 h 6845300"/>
              <a:gd name="connsiteX0" fmla="*/ 0 w 7315200"/>
              <a:gd name="connsiteY0" fmla="*/ 6845300 h 6845300"/>
              <a:gd name="connsiteX1" fmla="*/ 0 w 7315200"/>
              <a:gd name="connsiteY1" fmla="*/ 0 h 6845300"/>
              <a:gd name="connsiteX2" fmla="*/ 7315200 w 7315200"/>
              <a:gd name="connsiteY2" fmla="*/ 12700 h 6845300"/>
              <a:gd name="connsiteX3" fmla="*/ 4445000 w 7315200"/>
              <a:gd name="connsiteY3" fmla="*/ 6832600 h 6845300"/>
              <a:gd name="connsiteX4" fmla="*/ 0 w 7315200"/>
              <a:gd name="connsiteY4" fmla="*/ 6845300 h 6845300"/>
              <a:gd name="connsiteX0" fmla="*/ 0 w 7315200"/>
              <a:gd name="connsiteY0" fmla="*/ 6855253 h 6855253"/>
              <a:gd name="connsiteX1" fmla="*/ 0 w 7315200"/>
              <a:gd name="connsiteY1" fmla="*/ 9953 h 6855253"/>
              <a:gd name="connsiteX2" fmla="*/ 7315200 w 7315200"/>
              <a:gd name="connsiteY2" fmla="*/ 0 h 6855253"/>
              <a:gd name="connsiteX3" fmla="*/ 4445000 w 7315200"/>
              <a:gd name="connsiteY3" fmla="*/ 6842553 h 6855253"/>
              <a:gd name="connsiteX4" fmla="*/ 0 w 7315200"/>
              <a:gd name="connsiteY4" fmla="*/ 6855253 h 685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0" h="6855253">
                <a:moveTo>
                  <a:pt x="0" y="6855253"/>
                </a:moveTo>
                <a:lnTo>
                  <a:pt x="0" y="9953"/>
                </a:lnTo>
                <a:lnTo>
                  <a:pt x="7315200" y="0"/>
                </a:lnTo>
                <a:lnTo>
                  <a:pt x="4445000" y="6842553"/>
                </a:lnTo>
                <a:lnTo>
                  <a:pt x="0" y="6855253"/>
                </a:lnTo>
                <a:close/>
              </a:path>
            </a:pathLst>
          </a:custGeom>
        </p:spPr>
        <p:txBody>
          <a:bodyPr/>
          <a:lstStyle>
            <a:lvl1pPr marL="0" indent="0">
              <a:buFontTx/>
              <a:buNone/>
              <a:defRPr/>
            </a:lvl1pPr>
          </a:lstStyle>
          <a:p>
            <a:r>
              <a:rPr lang="sv-SE"/>
              <a:t> </a:t>
            </a:r>
          </a:p>
        </p:txBody>
      </p:sp>
      <p:sp>
        <p:nvSpPr>
          <p:cNvPr id="2" name="Rubrik 1"/>
          <p:cNvSpPr>
            <a:spLocks noGrp="1"/>
          </p:cNvSpPr>
          <p:nvPr>
            <p:ph type="title" hasCustomPrompt="1"/>
          </p:nvPr>
        </p:nvSpPr>
        <p:spPr>
          <a:xfrm>
            <a:off x="731038" y="3429000"/>
            <a:ext cx="5887970" cy="1472609"/>
          </a:xfrm>
        </p:spPr>
        <p:txBody>
          <a:bodyPr anchor="t" anchorCtr="0"/>
          <a:lstStyle>
            <a:lvl1pPr algn="l">
              <a:defRPr sz="5600" baseline="0"/>
            </a:lvl1pPr>
          </a:lstStyle>
          <a:p>
            <a:r>
              <a:rPr lang="sv-SE"/>
              <a:t>Rubrik på en rad</a:t>
            </a:r>
          </a:p>
        </p:txBody>
      </p:sp>
      <p:sp>
        <p:nvSpPr>
          <p:cNvPr id="5" name="Platshållare för text 13">
            <a:extLst>
              <a:ext uri="{FF2B5EF4-FFF2-40B4-BE49-F238E27FC236}">
                <a16:creationId xmlns:a16="http://schemas.microsoft.com/office/drawing/2014/main" id="{3561A369-9DC3-4967-9A5A-3F33C8D0CB29}"/>
              </a:ext>
            </a:extLst>
          </p:cNvPr>
          <p:cNvSpPr>
            <a:spLocks noGrp="1"/>
          </p:cNvSpPr>
          <p:nvPr>
            <p:ph type="body" sz="quarter" idx="14" hasCustomPrompt="1"/>
          </p:nvPr>
        </p:nvSpPr>
        <p:spPr>
          <a:xfrm>
            <a:off x="10505130" y="6351156"/>
            <a:ext cx="1332607" cy="155954"/>
          </a:xfrm>
          <a:blipFill>
            <a:blip r:embed="rId2"/>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1353828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lage 6 bilder">
    <p:bg>
      <p:bgPr>
        <a:solidFill>
          <a:schemeClr val="tx2"/>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714375" y="1554480"/>
            <a:ext cx="2616200" cy="2061214"/>
          </a:xfrm>
        </p:spPr>
        <p:txBody>
          <a:bodyPr>
            <a:normAutofit/>
          </a:bodyPr>
          <a:lstStyle>
            <a:lvl1pPr marL="0" indent="0">
              <a:buFontTx/>
              <a:buNone/>
              <a:defRPr sz="1400"/>
            </a:lvl1pPr>
          </a:lstStyle>
          <a:p>
            <a:r>
              <a:rPr lang="sv-SE"/>
              <a:t>Klicka på ikonen för att infoga bild</a:t>
            </a:r>
          </a:p>
        </p:txBody>
      </p:sp>
      <p:sp>
        <p:nvSpPr>
          <p:cNvPr id="15" name="Platshållare för bild 9">
            <a:extLst>
              <a:ext uri="{FF2B5EF4-FFF2-40B4-BE49-F238E27FC236}">
                <a16:creationId xmlns:a16="http://schemas.microsoft.com/office/drawing/2014/main" id="{BF436458-17E3-41F7-B743-C637D1AEBA22}"/>
              </a:ext>
            </a:extLst>
          </p:cNvPr>
          <p:cNvSpPr>
            <a:spLocks noGrp="1"/>
          </p:cNvSpPr>
          <p:nvPr>
            <p:ph type="pic" sz="quarter" idx="14" hasCustomPrompt="1"/>
          </p:nvPr>
        </p:nvSpPr>
        <p:spPr>
          <a:xfrm>
            <a:off x="8843964" y="1554480"/>
            <a:ext cx="2616200" cy="2061214"/>
          </a:xfrm>
        </p:spPr>
        <p:txBody>
          <a:bodyPr>
            <a:normAutofit/>
          </a:bodyPr>
          <a:lstStyle>
            <a:lvl1pPr marL="0" indent="0">
              <a:buFontTx/>
              <a:buNone/>
              <a:defRPr sz="1400"/>
            </a:lvl1pPr>
          </a:lstStyle>
          <a:p>
            <a:r>
              <a:rPr lang="sv-SE"/>
              <a:t>Klicka på ikonen för att infoga bild</a:t>
            </a:r>
          </a:p>
        </p:txBody>
      </p:sp>
      <p:sp>
        <p:nvSpPr>
          <p:cNvPr id="16" name="Platshållare för bild 9">
            <a:extLst>
              <a:ext uri="{FF2B5EF4-FFF2-40B4-BE49-F238E27FC236}">
                <a16:creationId xmlns:a16="http://schemas.microsoft.com/office/drawing/2014/main" id="{5F97E123-216C-4649-9D8A-4EC0ADDE211E}"/>
              </a:ext>
            </a:extLst>
          </p:cNvPr>
          <p:cNvSpPr>
            <a:spLocks noGrp="1"/>
          </p:cNvSpPr>
          <p:nvPr>
            <p:ph type="pic" sz="quarter" idx="15" hasCustomPrompt="1"/>
          </p:nvPr>
        </p:nvSpPr>
        <p:spPr>
          <a:xfrm>
            <a:off x="8843964" y="3909870"/>
            <a:ext cx="2616200" cy="2061214"/>
          </a:xfrm>
        </p:spPr>
        <p:txBody>
          <a:bodyPr/>
          <a:lstStyle>
            <a:lvl1pPr marL="0" indent="0">
              <a:buFontTx/>
              <a:buNone/>
              <a:defRPr sz="1400"/>
            </a:lvl1pPr>
          </a:lstStyle>
          <a:p>
            <a:r>
              <a:rPr lang="sv-SE"/>
              <a:t>Klicka på ikonen för att infoga bild</a:t>
            </a:r>
          </a:p>
        </p:txBody>
      </p:sp>
      <p:sp>
        <p:nvSpPr>
          <p:cNvPr id="19" name="Platshållare för bild 9">
            <a:extLst>
              <a:ext uri="{FF2B5EF4-FFF2-40B4-BE49-F238E27FC236}">
                <a16:creationId xmlns:a16="http://schemas.microsoft.com/office/drawing/2014/main" id="{990A8E63-98B2-45B1-BFF7-A736FF8ADDF8}"/>
              </a:ext>
            </a:extLst>
          </p:cNvPr>
          <p:cNvSpPr>
            <a:spLocks noGrp="1"/>
          </p:cNvSpPr>
          <p:nvPr>
            <p:ph type="pic" sz="quarter" idx="16" hasCustomPrompt="1"/>
          </p:nvPr>
        </p:nvSpPr>
        <p:spPr>
          <a:xfrm>
            <a:off x="5962184" y="3909870"/>
            <a:ext cx="2616200" cy="2061214"/>
          </a:xfrm>
        </p:spPr>
        <p:txBody>
          <a:bodyPr/>
          <a:lstStyle>
            <a:lvl1pPr marL="0" indent="0">
              <a:buFontTx/>
              <a:buNone/>
              <a:defRPr sz="1400"/>
            </a:lvl1pPr>
          </a:lstStyle>
          <a:p>
            <a:r>
              <a:rPr lang="sv-SE"/>
              <a:t>Klicka på ikonen för att infoga bild</a:t>
            </a:r>
          </a:p>
        </p:txBody>
      </p:sp>
      <p:sp>
        <p:nvSpPr>
          <p:cNvPr id="20" name="Platshållare för bild 9">
            <a:extLst>
              <a:ext uri="{FF2B5EF4-FFF2-40B4-BE49-F238E27FC236}">
                <a16:creationId xmlns:a16="http://schemas.microsoft.com/office/drawing/2014/main" id="{E6569798-608F-4AD1-81E5-A128EF9E3D83}"/>
              </a:ext>
            </a:extLst>
          </p:cNvPr>
          <p:cNvSpPr>
            <a:spLocks noGrp="1"/>
          </p:cNvSpPr>
          <p:nvPr>
            <p:ph type="pic" sz="quarter" idx="17" hasCustomPrompt="1"/>
          </p:nvPr>
        </p:nvSpPr>
        <p:spPr>
          <a:xfrm>
            <a:off x="714375" y="3909870"/>
            <a:ext cx="4982230" cy="2061214"/>
          </a:xfrm>
        </p:spPr>
        <p:txBody>
          <a:bodyPr/>
          <a:lstStyle>
            <a:lvl1pPr marL="0" indent="0">
              <a:buFontTx/>
              <a:buNone/>
              <a:defRPr sz="1400"/>
            </a:lvl1pPr>
          </a:lstStyle>
          <a:p>
            <a:r>
              <a:rPr lang="sv-SE"/>
              <a:t>Klicka på ikonen för att infoga bild</a:t>
            </a:r>
          </a:p>
        </p:txBody>
      </p:sp>
      <p:sp>
        <p:nvSpPr>
          <p:cNvPr id="21" name="Platshållare för bild 9">
            <a:extLst>
              <a:ext uri="{FF2B5EF4-FFF2-40B4-BE49-F238E27FC236}">
                <a16:creationId xmlns:a16="http://schemas.microsoft.com/office/drawing/2014/main" id="{FBD1DA46-9854-49C8-AC48-095F3907F051}"/>
              </a:ext>
            </a:extLst>
          </p:cNvPr>
          <p:cNvSpPr>
            <a:spLocks noGrp="1"/>
          </p:cNvSpPr>
          <p:nvPr>
            <p:ph type="pic" sz="quarter" idx="18" hasCustomPrompt="1"/>
          </p:nvPr>
        </p:nvSpPr>
        <p:spPr>
          <a:xfrm>
            <a:off x="3596154" y="1554480"/>
            <a:ext cx="4982230" cy="2061214"/>
          </a:xfrm>
        </p:spPr>
        <p:txBody>
          <a:bodyPr/>
          <a:lstStyle>
            <a:lvl1pPr marL="0" indent="0">
              <a:buFontTx/>
              <a:buNone/>
              <a:defRPr sz="1400"/>
            </a:lvl1pPr>
          </a:lstStyle>
          <a:p>
            <a:r>
              <a:rPr lang="sv-SE"/>
              <a:t>Klicka på ikonen för att infoga bild</a:t>
            </a:r>
          </a:p>
        </p:txBody>
      </p:sp>
      <p:sp>
        <p:nvSpPr>
          <p:cNvPr id="13" name="Rubrik 12">
            <a:extLst>
              <a:ext uri="{FF2B5EF4-FFF2-40B4-BE49-F238E27FC236}">
                <a16:creationId xmlns:a16="http://schemas.microsoft.com/office/drawing/2014/main" id="{8C375DCE-17DE-45ED-AD5A-F0F2B7711D9D}"/>
              </a:ext>
            </a:extLst>
          </p:cNvPr>
          <p:cNvSpPr>
            <a:spLocks noGrp="1"/>
          </p:cNvSpPr>
          <p:nvPr>
            <p:ph type="title" hasCustomPrompt="1"/>
          </p:nvPr>
        </p:nvSpPr>
        <p:spPr>
          <a:xfrm>
            <a:off x="927100" y="549275"/>
            <a:ext cx="10337800" cy="612775"/>
          </a:xfrm>
        </p:spPr>
        <p:txBody>
          <a:bodyPr/>
          <a:lstStyle>
            <a:lvl1pPr algn="ctr">
              <a:defRPr sz="5600" baseline="0"/>
            </a:lvl1pPr>
          </a:lstStyle>
          <a:p>
            <a:r>
              <a:rPr lang="sv-SE"/>
              <a:t>Klicka för att skriva rubrik</a:t>
            </a:r>
          </a:p>
        </p:txBody>
      </p:sp>
      <p:sp>
        <p:nvSpPr>
          <p:cNvPr id="5" name="Platshållare för datum 4">
            <a:extLst>
              <a:ext uri="{FF2B5EF4-FFF2-40B4-BE49-F238E27FC236}">
                <a16:creationId xmlns:a16="http://schemas.microsoft.com/office/drawing/2014/main" id="{D92C2D38-E3F3-48C8-9079-0BE5EB70AC3F}"/>
              </a:ext>
            </a:extLst>
          </p:cNvPr>
          <p:cNvSpPr>
            <a:spLocks noGrp="1"/>
          </p:cNvSpPr>
          <p:nvPr>
            <p:ph type="dt" sz="half" idx="19"/>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F36A126D-C02C-47F7-9F0A-31D811AB3757}"/>
              </a:ext>
            </a:extLst>
          </p:cNvPr>
          <p:cNvSpPr>
            <a:spLocks noGrp="1"/>
          </p:cNvSpPr>
          <p:nvPr>
            <p:ph type="ftr" sz="quarter" idx="20"/>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C71EDEDD-29B7-4183-B9F7-1CCC6B39A1BE}"/>
              </a:ext>
            </a:extLst>
          </p:cNvPr>
          <p:cNvSpPr>
            <a:spLocks noGrp="1"/>
          </p:cNvSpPr>
          <p:nvPr>
            <p:ph type="sldNum" sz="quarter" idx="21"/>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50197928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14375" y="537366"/>
            <a:ext cx="10748483" cy="612775"/>
          </a:xfrm>
        </p:spPr>
        <p:txBody>
          <a:bodyPr/>
          <a:lstStyle>
            <a:lvl1pPr algn="ctr">
              <a:defRPr spc="50" baseline="0"/>
            </a:lvl1pPr>
          </a:lstStyle>
          <a:p>
            <a:r>
              <a:rPr lang="sv-SE"/>
              <a:t>Rubrik på en rad</a:t>
            </a:r>
          </a:p>
        </p:txBody>
      </p:sp>
      <p:sp>
        <p:nvSpPr>
          <p:cNvPr id="11" name="Platshållare för bild 10">
            <a:extLst>
              <a:ext uri="{FF2B5EF4-FFF2-40B4-BE49-F238E27FC236}">
                <a16:creationId xmlns:a16="http://schemas.microsoft.com/office/drawing/2014/main" id="{06CC494A-DC83-40E6-90A2-EDCE0AAAC7D0}"/>
              </a:ext>
            </a:extLst>
          </p:cNvPr>
          <p:cNvSpPr>
            <a:spLocks noGrp="1"/>
          </p:cNvSpPr>
          <p:nvPr>
            <p:ph type="pic" sz="quarter" idx="21" hasCustomPrompt="1"/>
          </p:nvPr>
        </p:nvSpPr>
        <p:spPr>
          <a:xfrm>
            <a:off x="714375" y="2337558"/>
            <a:ext cx="3310615" cy="2034436"/>
          </a:xfrm>
          <a:noFill/>
        </p:spPr>
        <p:txBody>
          <a:bodyPr/>
          <a:lstStyle>
            <a:lvl1pPr marL="0" indent="0">
              <a:buFontTx/>
              <a:buNone/>
              <a:defRPr/>
            </a:lvl1pPr>
          </a:lstStyle>
          <a:p>
            <a:r>
              <a:rPr lang="sv-SE"/>
              <a:t> </a:t>
            </a:r>
          </a:p>
        </p:txBody>
      </p:sp>
      <p:sp>
        <p:nvSpPr>
          <p:cNvPr id="21" name="Platshållare för text 8">
            <a:extLst>
              <a:ext uri="{FF2B5EF4-FFF2-40B4-BE49-F238E27FC236}">
                <a16:creationId xmlns:a16="http://schemas.microsoft.com/office/drawing/2014/main" id="{178DEFAB-2E96-40AB-AF9A-5C8EE351A97A}"/>
              </a:ext>
            </a:extLst>
          </p:cNvPr>
          <p:cNvSpPr>
            <a:spLocks noGrp="1"/>
          </p:cNvSpPr>
          <p:nvPr>
            <p:ph type="body" sz="quarter" idx="22" hasCustomPrompt="1"/>
          </p:nvPr>
        </p:nvSpPr>
        <p:spPr>
          <a:xfrm>
            <a:off x="714375" y="4678754"/>
            <a:ext cx="3310615" cy="339322"/>
          </a:xfrm>
        </p:spPr>
        <p:txBody>
          <a:bodyPr anchor="b" anchorCtr="0">
            <a:noAutofit/>
          </a:bodyPr>
          <a:lstStyle>
            <a:lvl1pPr marL="0" indent="0" algn="l">
              <a:lnSpc>
                <a:spcPct val="100000"/>
              </a:lnSpc>
              <a:spcBef>
                <a:spcPts val="0"/>
              </a:spcBef>
              <a:buFontTx/>
              <a:buNone/>
              <a:defRPr sz="2400" cap="all" spc="50" baseline="0">
                <a:solidFill>
                  <a:schemeClr val="tx1"/>
                </a:solidFill>
                <a:latin typeface="+mj-lt"/>
              </a:defRPr>
            </a:lvl1pPr>
          </a:lstStyle>
          <a:p>
            <a:pPr lvl="0"/>
            <a:r>
              <a:rPr lang="sv-SE"/>
              <a:t>Bildrubrik/ämne</a:t>
            </a:r>
          </a:p>
        </p:txBody>
      </p:sp>
      <p:sp>
        <p:nvSpPr>
          <p:cNvPr id="49" name="Platshållare för bild 10">
            <a:extLst>
              <a:ext uri="{FF2B5EF4-FFF2-40B4-BE49-F238E27FC236}">
                <a16:creationId xmlns:a16="http://schemas.microsoft.com/office/drawing/2014/main" id="{0D5D43B9-6BDC-4173-AEA3-39F4CFAD78FC}"/>
              </a:ext>
            </a:extLst>
          </p:cNvPr>
          <p:cNvSpPr>
            <a:spLocks noGrp="1"/>
          </p:cNvSpPr>
          <p:nvPr>
            <p:ph type="pic" sz="quarter" idx="25" hasCustomPrompt="1"/>
          </p:nvPr>
        </p:nvSpPr>
        <p:spPr>
          <a:xfrm>
            <a:off x="4439821" y="2337558"/>
            <a:ext cx="3310615" cy="2034436"/>
          </a:xfrm>
          <a:noFill/>
        </p:spPr>
        <p:txBody>
          <a:bodyPr/>
          <a:lstStyle>
            <a:lvl1pPr marL="0" indent="0">
              <a:buFontTx/>
              <a:buNone/>
              <a:defRPr/>
            </a:lvl1pPr>
          </a:lstStyle>
          <a:p>
            <a:r>
              <a:rPr lang="sv-SE"/>
              <a:t> </a:t>
            </a:r>
          </a:p>
        </p:txBody>
      </p:sp>
      <p:sp>
        <p:nvSpPr>
          <p:cNvPr id="50" name="Platshållare för text 8">
            <a:extLst>
              <a:ext uri="{FF2B5EF4-FFF2-40B4-BE49-F238E27FC236}">
                <a16:creationId xmlns:a16="http://schemas.microsoft.com/office/drawing/2014/main" id="{A04BDA9D-AC49-4271-98FD-0464B9895F5D}"/>
              </a:ext>
            </a:extLst>
          </p:cNvPr>
          <p:cNvSpPr>
            <a:spLocks noGrp="1"/>
          </p:cNvSpPr>
          <p:nvPr>
            <p:ph type="body" sz="quarter" idx="26" hasCustomPrompt="1"/>
          </p:nvPr>
        </p:nvSpPr>
        <p:spPr>
          <a:xfrm>
            <a:off x="4439821" y="4678754"/>
            <a:ext cx="3310615" cy="339322"/>
          </a:xfrm>
        </p:spPr>
        <p:txBody>
          <a:bodyPr anchor="b" anchorCtr="0">
            <a:noAutofit/>
          </a:bodyPr>
          <a:lstStyle>
            <a:lvl1pPr marL="0" indent="0" algn="l">
              <a:lnSpc>
                <a:spcPct val="100000"/>
              </a:lnSpc>
              <a:spcBef>
                <a:spcPts val="0"/>
              </a:spcBef>
              <a:buFontTx/>
              <a:buNone/>
              <a:defRPr sz="2400" cap="all" spc="50" baseline="0">
                <a:solidFill>
                  <a:schemeClr val="tx1"/>
                </a:solidFill>
                <a:latin typeface="+mj-lt"/>
              </a:defRPr>
            </a:lvl1pPr>
          </a:lstStyle>
          <a:p>
            <a:pPr lvl="0"/>
            <a:r>
              <a:rPr lang="sv-SE"/>
              <a:t>Bildrubrik/ämne</a:t>
            </a:r>
          </a:p>
        </p:txBody>
      </p:sp>
      <p:sp>
        <p:nvSpPr>
          <p:cNvPr id="53" name="Platshållare för bild 10">
            <a:extLst>
              <a:ext uri="{FF2B5EF4-FFF2-40B4-BE49-F238E27FC236}">
                <a16:creationId xmlns:a16="http://schemas.microsoft.com/office/drawing/2014/main" id="{12CD6701-123C-4587-8AA5-4C1A8A4EC5EF}"/>
              </a:ext>
            </a:extLst>
          </p:cNvPr>
          <p:cNvSpPr>
            <a:spLocks noGrp="1"/>
          </p:cNvSpPr>
          <p:nvPr>
            <p:ph type="pic" sz="quarter" idx="29" hasCustomPrompt="1"/>
          </p:nvPr>
        </p:nvSpPr>
        <p:spPr>
          <a:xfrm>
            <a:off x="8152246" y="2337558"/>
            <a:ext cx="3310615" cy="2034436"/>
          </a:xfrm>
          <a:noFill/>
        </p:spPr>
        <p:txBody>
          <a:bodyPr/>
          <a:lstStyle>
            <a:lvl1pPr marL="0" indent="0">
              <a:buFontTx/>
              <a:buNone/>
              <a:defRPr/>
            </a:lvl1pPr>
          </a:lstStyle>
          <a:p>
            <a:r>
              <a:rPr lang="sv-SE"/>
              <a:t> </a:t>
            </a:r>
          </a:p>
        </p:txBody>
      </p:sp>
      <p:sp>
        <p:nvSpPr>
          <p:cNvPr id="54" name="Platshållare för text 8">
            <a:extLst>
              <a:ext uri="{FF2B5EF4-FFF2-40B4-BE49-F238E27FC236}">
                <a16:creationId xmlns:a16="http://schemas.microsoft.com/office/drawing/2014/main" id="{A999D5EC-3F8F-4376-8E18-E8616843BADC}"/>
              </a:ext>
            </a:extLst>
          </p:cNvPr>
          <p:cNvSpPr>
            <a:spLocks noGrp="1"/>
          </p:cNvSpPr>
          <p:nvPr>
            <p:ph type="body" sz="quarter" idx="30" hasCustomPrompt="1"/>
          </p:nvPr>
        </p:nvSpPr>
        <p:spPr>
          <a:xfrm>
            <a:off x="8152246" y="4678754"/>
            <a:ext cx="3310615" cy="339322"/>
          </a:xfrm>
        </p:spPr>
        <p:txBody>
          <a:bodyPr anchor="b" anchorCtr="0">
            <a:noAutofit/>
          </a:bodyPr>
          <a:lstStyle>
            <a:lvl1pPr marL="0" indent="0" algn="l">
              <a:lnSpc>
                <a:spcPct val="100000"/>
              </a:lnSpc>
              <a:spcBef>
                <a:spcPts val="0"/>
              </a:spcBef>
              <a:buFontTx/>
              <a:buNone/>
              <a:defRPr sz="2400" cap="all" spc="50" baseline="0">
                <a:solidFill>
                  <a:schemeClr val="tx1"/>
                </a:solidFill>
                <a:latin typeface="+mj-lt"/>
              </a:defRPr>
            </a:lvl1pPr>
          </a:lstStyle>
          <a:p>
            <a:pPr lvl="0"/>
            <a:r>
              <a:rPr lang="sv-SE"/>
              <a:t>Bildrubrik/ämne</a:t>
            </a:r>
          </a:p>
        </p:txBody>
      </p:sp>
      <p:sp>
        <p:nvSpPr>
          <p:cNvPr id="5" name="Platshållare för datum 4">
            <a:extLst>
              <a:ext uri="{FF2B5EF4-FFF2-40B4-BE49-F238E27FC236}">
                <a16:creationId xmlns:a16="http://schemas.microsoft.com/office/drawing/2014/main" id="{80D99473-CB6A-46F7-BB67-A71D63D3D5AE}"/>
              </a:ext>
            </a:extLst>
          </p:cNvPr>
          <p:cNvSpPr>
            <a:spLocks noGrp="1"/>
          </p:cNvSpPr>
          <p:nvPr>
            <p:ph type="dt" sz="half" idx="32"/>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19AEBF39-BCA0-4E5D-9739-4997702E8A2D}"/>
              </a:ext>
            </a:extLst>
          </p:cNvPr>
          <p:cNvSpPr>
            <a:spLocks noGrp="1"/>
          </p:cNvSpPr>
          <p:nvPr>
            <p:ph type="ftr" sz="quarter" idx="33"/>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8217FB36-D71A-4D09-A8B5-6FC5121F32C7}"/>
              </a:ext>
            </a:extLst>
          </p:cNvPr>
          <p:cNvSpPr>
            <a:spLocks noGrp="1"/>
          </p:cNvSpPr>
          <p:nvPr>
            <p:ph type="sldNum" sz="quarter" idx="34"/>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456318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ch två bilder">
    <p:bg>
      <p:bgPr>
        <a:solidFill>
          <a:schemeClr val="tx2"/>
        </a:solidFill>
        <a:effectLst/>
      </p:bgPr>
    </p:bg>
    <p:spTree>
      <p:nvGrpSpPr>
        <p:cNvPr id="1" name=""/>
        <p:cNvGrpSpPr/>
        <p:nvPr/>
      </p:nvGrpSpPr>
      <p:grpSpPr>
        <a:xfrm>
          <a:off x="0" y="0"/>
          <a:ext cx="0" cy="0"/>
          <a:chOff x="0" y="0"/>
          <a:chExt cx="0" cy="0"/>
        </a:xfrm>
      </p:grpSpPr>
      <p:sp>
        <p:nvSpPr>
          <p:cNvPr id="11" name="Platshållare för bild 9">
            <a:extLst>
              <a:ext uri="{FF2B5EF4-FFF2-40B4-BE49-F238E27FC236}">
                <a16:creationId xmlns:a16="http://schemas.microsoft.com/office/drawing/2014/main" id="{5176DFB3-546E-4906-8D02-91773A17F8A5}"/>
              </a:ext>
            </a:extLst>
          </p:cNvPr>
          <p:cNvSpPr>
            <a:spLocks noGrp="1"/>
          </p:cNvSpPr>
          <p:nvPr>
            <p:ph type="pic" sz="quarter" idx="15" hasCustomPrompt="1"/>
          </p:nvPr>
        </p:nvSpPr>
        <p:spPr>
          <a:xfrm>
            <a:off x="0" y="3429000"/>
            <a:ext cx="6094476" cy="3429000"/>
          </a:xfrm>
        </p:spPr>
        <p:txBody>
          <a:bodyPr/>
          <a:lstStyle>
            <a:lvl1pPr marL="0" indent="0">
              <a:buFontTx/>
              <a:buNone/>
              <a:defRPr sz="1400"/>
            </a:lvl1pPr>
          </a:lstStyle>
          <a:p>
            <a:r>
              <a:rPr lang="sv-SE"/>
              <a:t> Klicka på ikonen för att infoga bild</a:t>
            </a:r>
          </a:p>
        </p:txBody>
      </p:sp>
      <p:sp>
        <p:nvSpPr>
          <p:cNvPr id="2" name="Rubrik 1"/>
          <p:cNvSpPr>
            <a:spLocks noGrp="1"/>
          </p:cNvSpPr>
          <p:nvPr>
            <p:ph type="title" hasCustomPrompt="1"/>
          </p:nvPr>
        </p:nvSpPr>
        <p:spPr>
          <a:xfrm>
            <a:off x="714374" y="1073887"/>
            <a:ext cx="4705200" cy="2022880"/>
          </a:xfrm>
        </p:spPr>
        <p:txBody>
          <a:bodyPr anchor="t" anchorCtr="0"/>
          <a:lstStyle>
            <a:lvl1pPr algn="r">
              <a:lnSpc>
                <a:spcPct val="100000"/>
              </a:lnSpc>
              <a:defRPr sz="4200" cap="none" spc="0" baseline="0">
                <a:solidFill>
                  <a:schemeClr val="accent1"/>
                </a:solidFill>
              </a:defRPr>
            </a:lvl1pPr>
          </a:lstStyle>
          <a:p>
            <a:r>
              <a:rPr lang="sv-SE"/>
              <a:t>Klicka för att skriva rubrik</a:t>
            </a:r>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6097524" y="0"/>
            <a:ext cx="6094476" cy="3429000"/>
          </a:xfrm>
        </p:spPr>
        <p:txBody>
          <a:bodyPr>
            <a:normAutofit/>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2"/>
            <a:stretch>
              <a:fillRect/>
            </a:stretch>
          </a:blipFill>
        </p:spPr>
        <p:txBody>
          <a:bodyPr/>
          <a:lstStyle>
            <a:lvl1pPr marL="0" indent="0">
              <a:buFontTx/>
              <a:buNone/>
              <a:defRPr/>
            </a:lvl1pPr>
          </a:lstStyle>
          <a:p>
            <a:pPr lvl="0"/>
            <a:r>
              <a:rPr lang="sv-SE"/>
              <a:t> </a:t>
            </a:r>
          </a:p>
        </p:txBody>
      </p:sp>
      <p:sp>
        <p:nvSpPr>
          <p:cNvPr id="33" name="Platshållare för text 32">
            <a:extLst>
              <a:ext uri="{FF2B5EF4-FFF2-40B4-BE49-F238E27FC236}">
                <a16:creationId xmlns:a16="http://schemas.microsoft.com/office/drawing/2014/main" id="{BFD292D5-DE92-46FB-806E-8700B2115A5B}"/>
              </a:ext>
            </a:extLst>
          </p:cNvPr>
          <p:cNvSpPr>
            <a:spLocks noGrp="1"/>
          </p:cNvSpPr>
          <p:nvPr>
            <p:ph type="body" sz="quarter" idx="20" hasCustomPrompt="1"/>
          </p:nvPr>
        </p:nvSpPr>
        <p:spPr>
          <a:xfrm>
            <a:off x="6748460" y="3745805"/>
            <a:ext cx="4704649" cy="2023200"/>
          </a:xfrm>
        </p:spPr>
        <p:txBody>
          <a:bodyPr>
            <a:noAutofit/>
          </a:bodyPr>
          <a:lstStyle>
            <a:lvl1pPr marL="0" indent="0">
              <a:lnSpc>
                <a:spcPct val="100000"/>
              </a:lnSpc>
              <a:buFontTx/>
              <a:buNone/>
              <a:defRPr lang="sv-SE" sz="4200" kern="1200" cap="none" spc="0" baseline="0" dirty="0" smtClean="0">
                <a:solidFill>
                  <a:schemeClr val="accent1"/>
                </a:solidFill>
                <a:latin typeface="+mj-lt"/>
                <a:ea typeface="+mj-ea"/>
                <a:cs typeface="+mj-cs"/>
              </a:defRPr>
            </a:lvl1pPr>
          </a:lstStyle>
          <a:p>
            <a:pPr lvl="0"/>
            <a:r>
              <a:rPr lang="sv-SE"/>
              <a:t>Klicka för att skriva rubrik</a:t>
            </a:r>
          </a:p>
        </p:txBody>
      </p:sp>
    </p:spTree>
    <p:extLst>
      <p:ext uri="{BB962C8B-B14F-4D97-AF65-F5344CB8AC3E}">
        <p14:creationId xmlns:p14="http://schemas.microsoft.com/office/powerpoint/2010/main" val="245906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itat">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14375" y="2001837"/>
            <a:ext cx="10745787" cy="2710669"/>
          </a:xfrm>
        </p:spPr>
        <p:txBody>
          <a:bodyPr anchor="t" anchorCtr="0"/>
          <a:lstStyle>
            <a:lvl1pPr algn="ctr">
              <a:defRPr sz="4800" cap="none" spc="50" baseline="0">
                <a:solidFill>
                  <a:schemeClr val="tx1"/>
                </a:solidFill>
              </a:defRPr>
            </a:lvl1pPr>
          </a:lstStyle>
          <a:p>
            <a:r>
              <a:rPr lang="sv-SE"/>
              <a:t>Här skriver jag ett citat som passar min presentation</a:t>
            </a:r>
          </a:p>
        </p:txBody>
      </p:sp>
      <p:sp>
        <p:nvSpPr>
          <p:cNvPr id="3" name="Platshållare för text 2"/>
          <p:cNvSpPr>
            <a:spLocks noGrp="1"/>
          </p:cNvSpPr>
          <p:nvPr>
            <p:ph type="body" idx="1" hasCustomPrompt="1"/>
          </p:nvPr>
        </p:nvSpPr>
        <p:spPr>
          <a:xfrm>
            <a:off x="714189" y="5149051"/>
            <a:ext cx="10747789" cy="515145"/>
          </a:xfrm>
        </p:spPr>
        <p:txBody>
          <a:bodyPr>
            <a:noAutofit/>
          </a:bodyPr>
          <a:lstStyle>
            <a:lvl1pPr marL="0" indent="0" algn="ctr">
              <a:buNone/>
              <a:defRPr sz="2600" cap="all" spc="1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Citat namn</a:t>
            </a:r>
          </a:p>
          <a:p>
            <a:pPr lvl="0"/>
            <a:endParaRPr lang="sv-SE"/>
          </a:p>
        </p:txBody>
      </p:sp>
      <p:sp>
        <p:nvSpPr>
          <p:cNvPr id="12" name="textruta 11">
            <a:extLst>
              <a:ext uri="{FF2B5EF4-FFF2-40B4-BE49-F238E27FC236}">
                <a16:creationId xmlns:a16="http://schemas.microsoft.com/office/drawing/2014/main" id="{3C1C0121-60AC-47FA-9F3D-928FDDB6D815}"/>
              </a:ext>
            </a:extLst>
          </p:cNvPr>
          <p:cNvSpPr txBox="1"/>
          <p:nvPr userDrawn="1"/>
        </p:nvSpPr>
        <p:spPr>
          <a:xfrm>
            <a:off x="5497115" y="289614"/>
            <a:ext cx="1197769" cy="3154710"/>
          </a:xfrm>
          <a:prstGeom prst="rect">
            <a:avLst/>
          </a:prstGeom>
          <a:noFill/>
        </p:spPr>
        <p:txBody>
          <a:bodyPr wrap="square" lIns="0" rIns="0" rtlCol="0">
            <a:spAutoFit/>
          </a:bodyPr>
          <a:lstStyle/>
          <a:p>
            <a:r>
              <a:rPr lang="sv-SE" sz="19900">
                <a:solidFill>
                  <a:schemeClr val="accent1"/>
                </a:solidFill>
                <a:latin typeface="+mj-lt"/>
              </a:rPr>
              <a:t>”</a:t>
            </a:r>
          </a:p>
        </p:txBody>
      </p:sp>
      <p:sp>
        <p:nvSpPr>
          <p:cNvPr id="7" name="Platshållare för datum 6">
            <a:extLst>
              <a:ext uri="{FF2B5EF4-FFF2-40B4-BE49-F238E27FC236}">
                <a16:creationId xmlns:a16="http://schemas.microsoft.com/office/drawing/2014/main" id="{CC1A7520-6F38-42C8-9278-E58442ECCD12}"/>
              </a:ext>
            </a:extLst>
          </p:cNvPr>
          <p:cNvSpPr>
            <a:spLocks noGrp="1"/>
          </p:cNvSpPr>
          <p:nvPr>
            <p:ph type="dt" sz="half" idx="10"/>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86A9EAC8-2A66-411C-8F6C-876B50EBCFF0}"/>
              </a:ext>
            </a:extLst>
          </p:cNvPr>
          <p:cNvSpPr>
            <a:spLocks noGrp="1"/>
          </p:cNvSpPr>
          <p:nvPr>
            <p:ph type="ftr" sz="quarter" idx="11"/>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C137D08B-2F8C-458F-BB28-8CDE89712B18}"/>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810277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itat och bild">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17237" y="1685826"/>
            <a:ext cx="4594992" cy="3397514"/>
          </a:xfrm>
        </p:spPr>
        <p:txBody>
          <a:bodyPr anchor="t" anchorCtr="0"/>
          <a:lstStyle>
            <a:lvl1pPr algn="l">
              <a:lnSpc>
                <a:spcPct val="80000"/>
              </a:lnSpc>
              <a:defRPr sz="4800" cap="none" spc="50" baseline="0">
                <a:solidFill>
                  <a:schemeClr val="tx1"/>
                </a:solidFill>
              </a:defRPr>
            </a:lvl1pPr>
          </a:lstStyle>
          <a:p>
            <a:r>
              <a:rPr lang="sv-SE"/>
              <a:t>Här skriver jag ett citat som passar min presentation</a:t>
            </a:r>
          </a:p>
        </p:txBody>
      </p:sp>
      <p:sp>
        <p:nvSpPr>
          <p:cNvPr id="3" name="Platshållare för text 2"/>
          <p:cNvSpPr>
            <a:spLocks noGrp="1"/>
          </p:cNvSpPr>
          <p:nvPr>
            <p:ph type="body" idx="1" hasCustomPrompt="1"/>
          </p:nvPr>
        </p:nvSpPr>
        <p:spPr>
          <a:xfrm>
            <a:off x="714375" y="5396564"/>
            <a:ext cx="4597854" cy="480362"/>
          </a:xfrm>
        </p:spPr>
        <p:txBody>
          <a:bodyPr>
            <a:noAutofit/>
          </a:bodyPr>
          <a:lstStyle>
            <a:lvl1pPr marL="0" indent="0" algn="l">
              <a:buNone/>
              <a:defRPr sz="2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Citat namn</a:t>
            </a:r>
          </a:p>
          <a:p>
            <a:pPr lvl="0"/>
            <a:endParaRPr lang="sv-SE"/>
          </a:p>
        </p:txBody>
      </p:sp>
      <p:sp>
        <p:nvSpPr>
          <p:cNvPr id="12" name="textruta 11">
            <a:extLst>
              <a:ext uri="{FF2B5EF4-FFF2-40B4-BE49-F238E27FC236}">
                <a16:creationId xmlns:a16="http://schemas.microsoft.com/office/drawing/2014/main" id="{3C1C0121-60AC-47FA-9F3D-928FDDB6D815}"/>
              </a:ext>
            </a:extLst>
          </p:cNvPr>
          <p:cNvSpPr txBox="1"/>
          <p:nvPr userDrawn="1"/>
        </p:nvSpPr>
        <p:spPr>
          <a:xfrm>
            <a:off x="553640" y="-156542"/>
            <a:ext cx="1197769" cy="3154710"/>
          </a:xfrm>
          <a:prstGeom prst="rect">
            <a:avLst/>
          </a:prstGeom>
          <a:noFill/>
        </p:spPr>
        <p:txBody>
          <a:bodyPr wrap="square" lIns="0" rIns="0" rtlCol="0">
            <a:spAutoFit/>
          </a:bodyPr>
          <a:lstStyle/>
          <a:p>
            <a:r>
              <a:rPr lang="sv-SE" sz="19900">
                <a:solidFill>
                  <a:schemeClr val="accent1"/>
                </a:solidFill>
                <a:latin typeface="+mj-lt"/>
              </a:rPr>
              <a:t>”</a:t>
            </a:r>
          </a:p>
        </p:txBody>
      </p:sp>
      <p:sp>
        <p:nvSpPr>
          <p:cNvPr id="11" name="Platshållare för bild 10">
            <a:extLst>
              <a:ext uri="{FF2B5EF4-FFF2-40B4-BE49-F238E27FC236}">
                <a16:creationId xmlns:a16="http://schemas.microsoft.com/office/drawing/2014/main" id="{E3B12A66-0332-4C76-A07F-F46BE0CF4C48}"/>
              </a:ext>
            </a:extLst>
          </p:cNvPr>
          <p:cNvSpPr>
            <a:spLocks noGrp="1"/>
          </p:cNvSpPr>
          <p:nvPr>
            <p:ph type="pic" sz="quarter" idx="13" hasCustomPrompt="1"/>
          </p:nvPr>
        </p:nvSpPr>
        <p:spPr>
          <a:xfrm>
            <a:off x="6096000" y="-4749"/>
            <a:ext cx="6096000" cy="6858000"/>
          </a:xfrm>
        </p:spPr>
        <p:txBody>
          <a:bodyPr/>
          <a:lstStyle>
            <a:lvl1pPr marL="0" indent="0">
              <a:buFontTx/>
              <a:buNone/>
              <a:defRPr/>
            </a:lvl1pPr>
          </a:lstStyle>
          <a:p>
            <a:r>
              <a:rPr lang="sv-SE"/>
              <a:t> </a:t>
            </a:r>
          </a:p>
        </p:txBody>
      </p:sp>
      <p:sp>
        <p:nvSpPr>
          <p:cNvPr id="7" name="Platshållare för datum 6">
            <a:extLst>
              <a:ext uri="{FF2B5EF4-FFF2-40B4-BE49-F238E27FC236}">
                <a16:creationId xmlns:a16="http://schemas.microsoft.com/office/drawing/2014/main" id="{E36EA41E-7D41-4667-A7A0-90604742235C}"/>
              </a:ext>
            </a:extLst>
          </p:cNvPr>
          <p:cNvSpPr>
            <a:spLocks noGrp="1"/>
          </p:cNvSpPr>
          <p:nvPr>
            <p:ph type="dt" sz="half" idx="14"/>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A328711-C5AA-44BB-B264-57911D758B95}"/>
              </a:ext>
            </a:extLst>
          </p:cNvPr>
          <p:cNvSpPr>
            <a:spLocks noGrp="1"/>
          </p:cNvSpPr>
          <p:nvPr>
            <p:ph type="ftr" sz="quarter" idx="15"/>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6968909E-9148-4959-87F8-16BDC62C242B}"/>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156054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Årshju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77796" y="537366"/>
            <a:ext cx="9247354" cy="612775"/>
          </a:xfrm>
        </p:spPr>
        <p:txBody>
          <a:bodyPr/>
          <a:lstStyle>
            <a:lvl1pPr algn="ctr">
              <a:defRPr baseline="0"/>
            </a:lvl1pPr>
          </a:lstStyle>
          <a:p>
            <a:r>
              <a:rPr lang="sv-SE"/>
              <a:t>Rubrik på en rad</a:t>
            </a:r>
          </a:p>
        </p:txBody>
      </p:sp>
      <p:sp>
        <p:nvSpPr>
          <p:cNvPr id="9" name="Platshållare för text 8">
            <a:extLst>
              <a:ext uri="{FF2B5EF4-FFF2-40B4-BE49-F238E27FC236}">
                <a16:creationId xmlns:a16="http://schemas.microsoft.com/office/drawing/2014/main" id="{B4684522-490C-48AF-9B01-0C2B62EDEFA2}"/>
              </a:ext>
            </a:extLst>
          </p:cNvPr>
          <p:cNvSpPr>
            <a:spLocks noGrp="1"/>
          </p:cNvSpPr>
          <p:nvPr>
            <p:ph type="body" sz="quarter" idx="15" hasCustomPrompt="1"/>
          </p:nvPr>
        </p:nvSpPr>
        <p:spPr>
          <a:xfrm>
            <a:off x="717237" y="3857625"/>
            <a:ext cx="3038400" cy="419100"/>
          </a:xfrm>
        </p:spPr>
        <p:txBody>
          <a:bodyPr anchor="b" anchorCtr="0">
            <a:noAutofit/>
          </a:bodyPr>
          <a:lstStyle>
            <a:lvl1pPr marL="0" indent="0">
              <a:lnSpc>
                <a:spcPct val="100000"/>
              </a:lnSpc>
              <a:spcBef>
                <a:spcPts val="0"/>
              </a:spcBef>
              <a:buFontTx/>
              <a:buNone/>
              <a:defRPr sz="3200" spc="0" baseline="0">
                <a:solidFill>
                  <a:schemeClr val="accent1"/>
                </a:solidFill>
                <a:latin typeface="+mj-lt"/>
              </a:defRPr>
            </a:lvl1pPr>
          </a:lstStyle>
          <a:p>
            <a:pPr lvl="0"/>
            <a:r>
              <a:rPr lang="sv-SE"/>
              <a:t>Händelse</a:t>
            </a:r>
          </a:p>
        </p:txBody>
      </p:sp>
      <p:sp>
        <p:nvSpPr>
          <p:cNvPr id="22" name="Platshållare för text 21">
            <a:extLst>
              <a:ext uri="{FF2B5EF4-FFF2-40B4-BE49-F238E27FC236}">
                <a16:creationId xmlns:a16="http://schemas.microsoft.com/office/drawing/2014/main" id="{90A2B56C-43F3-4533-B0CB-0AA8B2C7D0B8}"/>
              </a:ext>
            </a:extLst>
          </p:cNvPr>
          <p:cNvSpPr>
            <a:spLocks noGrp="1"/>
          </p:cNvSpPr>
          <p:nvPr>
            <p:ph type="body" sz="quarter" idx="17" hasCustomPrompt="1"/>
          </p:nvPr>
        </p:nvSpPr>
        <p:spPr>
          <a:xfrm>
            <a:off x="717237" y="4383310"/>
            <a:ext cx="3038400" cy="1469232"/>
          </a:xfrm>
        </p:spPr>
        <p:txBody>
          <a:bodyPr>
            <a:noAutofit/>
          </a:bodyPr>
          <a:lstStyle>
            <a:lvl1pPr marL="180000" indent="-180000">
              <a:spcBef>
                <a:spcPts val="0"/>
              </a:spcBef>
              <a:buClr>
                <a:schemeClr val="accent3"/>
              </a:buClr>
              <a:defRPr sz="2000"/>
            </a:lvl1pPr>
          </a:lstStyle>
          <a:p>
            <a:pPr lvl="0"/>
            <a:r>
              <a:rPr lang="sv-SE"/>
              <a:t>Kort beskrivning av händelsen alternativt ta bort rutan</a:t>
            </a:r>
          </a:p>
        </p:txBody>
      </p:sp>
      <p:sp>
        <p:nvSpPr>
          <p:cNvPr id="25" name="Platshållare för text 8">
            <a:extLst>
              <a:ext uri="{FF2B5EF4-FFF2-40B4-BE49-F238E27FC236}">
                <a16:creationId xmlns:a16="http://schemas.microsoft.com/office/drawing/2014/main" id="{6E6515CA-C712-40C0-BD6C-C7143988DA9E}"/>
              </a:ext>
            </a:extLst>
          </p:cNvPr>
          <p:cNvSpPr>
            <a:spLocks noGrp="1"/>
          </p:cNvSpPr>
          <p:nvPr>
            <p:ph type="body" sz="quarter" idx="19" hasCustomPrompt="1"/>
          </p:nvPr>
        </p:nvSpPr>
        <p:spPr>
          <a:xfrm>
            <a:off x="8423279" y="1426370"/>
            <a:ext cx="3036884" cy="419100"/>
          </a:xfrm>
        </p:spPr>
        <p:txBody>
          <a:bodyPr anchor="b" anchorCtr="0">
            <a:noAutofit/>
          </a:bodyPr>
          <a:lstStyle>
            <a:lvl1pPr marL="0" indent="0">
              <a:lnSpc>
                <a:spcPct val="100000"/>
              </a:lnSpc>
              <a:spcBef>
                <a:spcPts val="0"/>
              </a:spcBef>
              <a:buFontTx/>
              <a:buNone/>
              <a:defRPr sz="3200" spc="0" baseline="0">
                <a:solidFill>
                  <a:schemeClr val="accent1"/>
                </a:solidFill>
                <a:latin typeface="+mj-lt"/>
              </a:defRPr>
            </a:lvl1pPr>
          </a:lstStyle>
          <a:p>
            <a:pPr lvl="0"/>
            <a:r>
              <a:rPr lang="sv-SE"/>
              <a:t>Händelse</a:t>
            </a:r>
          </a:p>
        </p:txBody>
      </p:sp>
      <p:sp>
        <p:nvSpPr>
          <p:cNvPr id="27" name="Platshållare för text 21">
            <a:extLst>
              <a:ext uri="{FF2B5EF4-FFF2-40B4-BE49-F238E27FC236}">
                <a16:creationId xmlns:a16="http://schemas.microsoft.com/office/drawing/2014/main" id="{A3500091-F4F6-4ADD-91E1-3A04CE8FCC97}"/>
              </a:ext>
            </a:extLst>
          </p:cNvPr>
          <p:cNvSpPr>
            <a:spLocks noGrp="1"/>
          </p:cNvSpPr>
          <p:nvPr>
            <p:ph type="body" sz="quarter" idx="20" hasCustomPrompt="1"/>
          </p:nvPr>
        </p:nvSpPr>
        <p:spPr>
          <a:xfrm>
            <a:off x="8423279" y="1976437"/>
            <a:ext cx="3036884" cy="1468800"/>
          </a:xfrm>
        </p:spPr>
        <p:txBody>
          <a:bodyPr>
            <a:noAutofit/>
          </a:bodyPr>
          <a:lstStyle>
            <a:lvl1pPr marL="180000" indent="-180000">
              <a:spcBef>
                <a:spcPts val="0"/>
              </a:spcBef>
              <a:buClr>
                <a:schemeClr val="accent3"/>
              </a:buClr>
              <a:defRPr sz="2000"/>
            </a:lvl1pPr>
          </a:lstStyle>
          <a:p>
            <a:pPr lvl="0"/>
            <a:r>
              <a:rPr lang="sv-SE"/>
              <a:t>Kort beskrivning av händelsen alternativt ta bort rutan</a:t>
            </a:r>
          </a:p>
        </p:txBody>
      </p:sp>
      <p:sp>
        <p:nvSpPr>
          <p:cNvPr id="5" name="Platshållare för datum 4">
            <a:extLst>
              <a:ext uri="{FF2B5EF4-FFF2-40B4-BE49-F238E27FC236}">
                <a16:creationId xmlns:a16="http://schemas.microsoft.com/office/drawing/2014/main" id="{A68D92BD-5C3C-4DEF-B422-571092825137}"/>
              </a:ext>
            </a:extLst>
          </p:cNvPr>
          <p:cNvSpPr>
            <a:spLocks noGrp="1"/>
          </p:cNvSpPr>
          <p:nvPr>
            <p:ph type="dt" sz="half" idx="21"/>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CBEFE044-5D41-4418-AF44-687251D079F5}"/>
              </a:ext>
            </a:extLst>
          </p:cNvPr>
          <p:cNvSpPr>
            <a:spLocks noGrp="1"/>
          </p:cNvSpPr>
          <p:nvPr>
            <p:ph type="ftr" sz="quarter" idx="22"/>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0A5A4A23-59BE-4730-8654-E28E31FDD590}"/>
              </a:ext>
            </a:extLst>
          </p:cNvPr>
          <p:cNvSpPr>
            <a:spLocks noGrp="1"/>
          </p:cNvSpPr>
          <p:nvPr>
            <p:ph type="sldNum" sz="quarter" idx="23"/>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734620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gval">
    <p:bg>
      <p:bgPr>
        <a:solidFill>
          <a:schemeClr val="tx2"/>
        </a:solidFill>
        <a:effectLst/>
      </p:bgPr>
    </p:bg>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1899F122-8E59-4916-A42E-2504123CFFAF}"/>
              </a:ext>
            </a:extLst>
          </p:cNvPr>
          <p:cNvSpPr txBox="1">
            <a:spLocks noChangeAspect="1"/>
          </p:cNvSpPr>
          <p:nvPr userDrawn="1"/>
        </p:nvSpPr>
        <p:spPr>
          <a:xfrm>
            <a:off x="1636159" y="1181100"/>
            <a:ext cx="9824003" cy="825500"/>
          </a:xfrm>
          <a:custGeom>
            <a:avLst/>
            <a:gdLst>
              <a:gd name="connsiteX0" fmla="*/ 0 w 11048569"/>
              <a:gd name="connsiteY0" fmla="*/ 0 h 1620000"/>
              <a:gd name="connsiteX1" fmla="*/ 11048569 w 11048569"/>
              <a:gd name="connsiteY1" fmla="*/ 0 h 1620000"/>
              <a:gd name="connsiteX2" fmla="*/ 11048569 w 11048569"/>
              <a:gd name="connsiteY2" fmla="*/ 1620000 h 1620000"/>
              <a:gd name="connsiteX3" fmla="*/ 0 w 11048569"/>
              <a:gd name="connsiteY3" fmla="*/ 1620000 h 1620000"/>
              <a:gd name="connsiteX4" fmla="*/ 0 w 11048569"/>
              <a:gd name="connsiteY4" fmla="*/ 0 h 1620000"/>
              <a:gd name="connsiteX0" fmla="*/ 0 w 11067619"/>
              <a:gd name="connsiteY0" fmla="*/ 0 h 1620000"/>
              <a:gd name="connsiteX1" fmla="*/ 11048569 w 11067619"/>
              <a:gd name="connsiteY1" fmla="*/ 0 h 1620000"/>
              <a:gd name="connsiteX2" fmla="*/ 11067619 w 11067619"/>
              <a:gd name="connsiteY2" fmla="*/ 765680 h 1620000"/>
              <a:gd name="connsiteX3" fmla="*/ 11048569 w 11067619"/>
              <a:gd name="connsiteY3" fmla="*/ 1620000 h 1620000"/>
              <a:gd name="connsiteX4" fmla="*/ 0 w 11067619"/>
              <a:gd name="connsiteY4" fmla="*/ 1620000 h 1620000"/>
              <a:gd name="connsiteX5" fmla="*/ 0 w 11067619"/>
              <a:gd name="connsiteY5" fmla="*/ 0 h 1620000"/>
              <a:gd name="connsiteX0" fmla="*/ 0 w 11962969"/>
              <a:gd name="connsiteY0" fmla="*/ 0 h 1620000"/>
              <a:gd name="connsiteX1" fmla="*/ 11048569 w 11962969"/>
              <a:gd name="connsiteY1" fmla="*/ 0 h 1620000"/>
              <a:gd name="connsiteX2" fmla="*/ 11962969 w 11962969"/>
              <a:gd name="connsiteY2" fmla="*/ 879980 h 1620000"/>
              <a:gd name="connsiteX3" fmla="*/ 11048569 w 11962969"/>
              <a:gd name="connsiteY3" fmla="*/ 1620000 h 1620000"/>
              <a:gd name="connsiteX4" fmla="*/ 0 w 11962969"/>
              <a:gd name="connsiteY4" fmla="*/ 1620000 h 1620000"/>
              <a:gd name="connsiteX5" fmla="*/ 0 w 11962969"/>
              <a:gd name="connsiteY5" fmla="*/ 0 h 1620000"/>
              <a:gd name="connsiteX0" fmla="*/ 0 w 11962969"/>
              <a:gd name="connsiteY0" fmla="*/ 0 h 1620000"/>
              <a:gd name="connsiteX1" fmla="*/ 11048569 w 11962969"/>
              <a:gd name="connsiteY1" fmla="*/ 0 h 1620000"/>
              <a:gd name="connsiteX2" fmla="*/ 11962969 w 11962969"/>
              <a:gd name="connsiteY2" fmla="*/ 784730 h 1620000"/>
              <a:gd name="connsiteX3" fmla="*/ 11048569 w 11962969"/>
              <a:gd name="connsiteY3" fmla="*/ 1620000 h 1620000"/>
              <a:gd name="connsiteX4" fmla="*/ 0 w 11962969"/>
              <a:gd name="connsiteY4" fmla="*/ 1620000 h 1620000"/>
              <a:gd name="connsiteX5" fmla="*/ 0 w 11962969"/>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2969" h="1620000">
                <a:moveTo>
                  <a:pt x="0" y="0"/>
                </a:moveTo>
                <a:lnTo>
                  <a:pt x="11048569" y="0"/>
                </a:lnTo>
                <a:lnTo>
                  <a:pt x="11962969" y="784730"/>
                </a:lnTo>
                <a:lnTo>
                  <a:pt x="11048569" y="1620000"/>
                </a:lnTo>
                <a:lnTo>
                  <a:pt x="0" y="1620000"/>
                </a:lnTo>
                <a:lnTo>
                  <a:pt x="0" y="0"/>
                </a:lnTo>
                <a:close/>
              </a:path>
            </a:pathLst>
          </a:custGeom>
          <a:solidFill>
            <a:schemeClr val="tx1"/>
          </a:solidFill>
          <a:ln>
            <a:noFill/>
          </a:ln>
        </p:spPr>
        <p:txBody>
          <a:bodyPr wrap="square" lIns="270000" tIns="0" rIns="0" bIns="0" rtlCol="0" anchor="ctr" anchorCtr="0">
            <a:noAutofit/>
          </a:bodyPr>
          <a:lstStyle/>
          <a:p>
            <a:endParaRPr lang="sv-SE" sz="2800">
              <a:solidFill>
                <a:schemeClr val="tx2"/>
              </a:solidFill>
              <a:latin typeface="+mj-lt"/>
            </a:endParaRPr>
          </a:p>
        </p:txBody>
      </p:sp>
      <p:sp>
        <p:nvSpPr>
          <p:cNvPr id="14" name="textruta 13">
            <a:extLst>
              <a:ext uri="{FF2B5EF4-FFF2-40B4-BE49-F238E27FC236}">
                <a16:creationId xmlns:a16="http://schemas.microsoft.com/office/drawing/2014/main" id="{555A6236-BE8D-4C84-A773-86C613B814F4}"/>
              </a:ext>
            </a:extLst>
          </p:cNvPr>
          <p:cNvSpPr txBox="1">
            <a:spLocks/>
          </p:cNvSpPr>
          <p:nvPr userDrawn="1"/>
        </p:nvSpPr>
        <p:spPr>
          <a:xfrm>
            <a:off x="722901" y="1324490"/>
            <a:ext cx="810000" cy="523220"/>
          </a:xfrm>
          <a:prstGeom prst="rect">
            <a:avLst/>
          </a:prstGeom>
          <a:solidFill>
            <a:schemeClr val="accent1"/>
          </a:solidFill>
          <a:ln>
            <a:noFill/>
          </a:ln>
        </p:spPr>
        <p:txBody>
          <a:bodyPr wrap="square" rtlCol="0" anchor="ctr" anchorCtr="1">
            <a:spAutoFit/>
          </a:bodyPr>
          <a:lstStyle/>
          <a:p>
            <a:endParaRPr lang="sv-SE" sz="2800">
              <a:solidFill>
                <a:schemeClr val="tx2"/>
              </a:solidFill>
              <a:latin typeface="Arial" panose="020B0604020202020204" pitchFamily="34" charset="0"/>
            </a:endParaRPr>
          </a:p>
        </p:txBody>
      </p:sp>
      <p:sp>
        <p:nvSpPr>
          <p:cNvPr id="16" name="Platshållare för text 15">
            <a:extLst>
              <a:ext uri="{FF2B5EF4-FFF2-40B4-BE49-F238E27FC236}">
                <a16:creationId xmlns:a16="http://schemas.microsoft.com/office/drawing/2014/main" id="{253C4F79-D57F-4C9D-9B3B-F88DCB191698}"/>
              </a:ext>
            </a:extLst>
          </p:cNvPr>
          <p:cNvSpPr>
            <a:spLocks noGrp="1"/>
          </p:cNvSpPr>
          <p:nvPr>
            <p:ph type="body" sz="quarter" idx="13"/>
          </p:nvPr>
        </p:nvSpPr>
        <p:spPr>
          <a:xfrm>
            <a:off x="1636160" y="1181099"/>
            <a:ext cx="8526728" cy="825501"/>
          </a:xfrm>
        </p:spPr>
        <p:txBody>
          <a:bodyPr lIns="270000" anchor="ctr" anchorCtr="0">
            <a:noAutofit/>
          </a:bodyPr>
          <a:lstStyle>
            <a:lvl1pPr marL="0" indent="0">
              <a:lnSpc>
                <a:spcPct val="100000"/>
              </a:lnSpc>
              <a:spcBef>
                <a:spcPts val="0"/>
              </a:spcBef>
              <a:buFontTx/>
              <a:buNone/>
              <a:defRPr sz="3200" spc="0" baseline="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p:txBody>
      </p:sp>
      <p:sp>
        <p:nvSpPr>
          <p:cNvPr id="17" name="Platshållare för text 15">
            <a:extLst>
              <a:ext uri="{FF2B5EF4-FFF2-40B4-BE49-F238E27FC236}">
                <a16:creationId xmlns:a16="http://schemas.microsoft.com/office/drawing/2014/main" id="{B4567B69-381F-47F0-A6F8-ED34529BD5AA}"/>
              </a:ext>
            </a:extLst>
          </p:cNvPr>
          <p:cNvSpPr>
            <a:spLocks noGrp="1"/>
          </p:cNvSpPr>
          <p:nvPr>
            <p:ph type="body" sz="quarter" idx="14" hasCustomPrompt="1"/>
          </p:nvPr>
        </p:nvSpPr>
        <p:spPr>
          <a:xfrm>
            <a:off x="722901" y="1181100"/>
            <a:ext cx="824400" cy="824400"/>
          </a:xfrm>
          <a:solidFill>
            <a:schemeClr val="accent1"/>
          </a:solidFill>
        </p:spPr>
        <p:txBody>
          <a:bodyPr lIns="0" anchor="ctr" anchorCtr="0">
            <a:noAutofit/>
          </a:bodyPr>
          <a:lstStyle>
            <a:lvl1pPr marL="0" indent="0" algn="ctr">
              <a:lnSpc>
                <a:spcPct val="100000"/>
              </a:lnSpc>
              <a:spcBef>
                <a:spcPts val="0"/>
              </a:spcBef>
              <a:buFontTx/>
              <a:buNone/>
              <a:defRPr sz="3200">
                <a:solidFill>
                  <a:schemeClr val="tx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a:t>
            </a:r>
          </a:p>
        </p:txBody>
      </p:sp>
      <p:sp>
        <p:nvSpPr>
          <p:cNvPr id="26" name="textruta 25">
            <a:extLst>
              <a:ext uri="{FF2B5EF4-FFF2-40B4-BE49-F238E27FC236}">
                <a16:creationId xmlns:a16="http://schemas.microsoft.com/office/drawing/2014/main" id="{EA64470C-2381-4131-A251-9ECC8E8676B3}"/>
              </a:ext>
            </a:extLst>
          </p:cNvPr>
          <p:cNvSpPr txBox="1">
            <a:spLocks noChangeAspect="1"/>
          </p:cNvSpPr>
          <p:nvPr userDrawn="1"/>
        </p:nvSpPr>
        <p:spPr>
          <a:xfrm flipH="1">
            <a:off x="735525" y="3702591"/>
            <a:ext cx="9776666" cy="825500"/>
          </a:xfrm>
          <a:custGeom>
            <a:avLst/>
            <a:gdLst>
              <a:gd name="connsiteX0" fmla="*/ 0 w 11048569"/>
              <a:gd name="connsiteY0" fmla="*/ 0 h 1620000"/>
              <a:gd name="connsiteX1" fmla="*/ 11048569 w 11048569"/>
              <a:gd name="connsiteY1" fmla="*/ 0 h 1620000"/>
              <a:gd name="connsiteX2" fmla="*/ 11048569 w 11048569"/>
              <a:gd name="connsiteY2" fmla="*/ 1620000 h 1620000"/>
              <a:gd name="connsiteX3" fmla="*/ 0 w 11048569"/>
              <a:gd name="connsiteY3" fmla="*/ 1620000 h 1620000"/>
              <a:gd name="connsiteX4" fmla="*/ 0 w 11048569"/>
              <a:gd name="connsiteY4" fmla="*/ 0 h 1620000"/>
              <a:gd name="connsiteX0" fmla="*/ 0 w 11067619"/>
              <a:gd name="connsiteY0" fmla="*/ 0 h 1620000"/>
              <a:gd name="connsiteX1" fmla="*/ 11048569 w 11067619"/>
              <a:gd name="connsiteY1" fmla="*/ 0 h 1620000"/>
              <a:gd name="connsiteX2" fmla="*/ 11067619 w 11067619"/>
              <a:gd name="connsiteY2" fmla="*/ 765680 h 1620000"/>
              <a:gd name="connsiteX3" fmla="*/ 11048569 w 11067619"/>
              <a:gd name="connsiteY3" fmla="*/ 1620000 h 1620000"/>
              <a:gd name="connsiteX4" fmla="*/ 0 w 11067619"/>
              <a:gd name="connsiteY4" fmla="*/ 1620000 h 1620000"/>
              <a:gd name="connsiteX5" fmla="*/ 0 w 11067619"/>
              <a:gd name="connsiteY5" fmla="*/ 0 h 1620000"/>
              <a:gd name="connsiteX0" fmla="*/ 0 w 11962969"/>
              <a:gd name="connsiteY0" fmla="*/ 0 h 1620000"/>
              <a:gd name="connsiteX1" fmla="*/ 11048569 w 11962969"/>
              <a:gd name="connsiteY1" fmla="*/ 0 h 1620000"/>
              <a:gd name="connsiteX2" fmla="*/ 11962969 w 11962969"/>
              <a:gd name="connsiteY2" fmla="*/ 879980 h 1620000"/>
              <a:gd name="connsiteX3" fmla="*/ 11048569 w 11962969"/>
              <a:gd name="connsiteY3" fmla="*/ 1620000 h 1620000"/>
              <a:gd name="connsiteX4" fmla="*/ 0 w 11962969"/>
              <a:gd name="connsiteY4" fmla="*/ 1620000 h 1620000"/>
              <a:gd name="connsiteX5" fmla="*/ 0 w 11962969"/>
              <a:gd name="connsiteY5" fmla="*/ 0 h 1620000"/>
              <a:gd name="connsiteX0" fmla="*/ 0 w 11962969"/>
              <a:gd name="connsiteY0" fmla="*/ 0 h 1620000"/>
              <a:gd name="connsiteX1" fmla="*/ 11048569 w 11962969"/>
              <a:gd name="connsiteY1" fmla="*/ 0 h 1620000"/>
              <a:gd name="connsiteX2" fmla="*/ 11962969 w 11962969"/>
              <a:gd name="connsiteY2" fmla="*/ 784730 h 1620000"/>
              <a:gd name="connsiteX3" fmla="*/ 11048569 w 11962969"/>
              <a:gd name="connsiteY3" fmla="*/ 1620000 h 1620000"/>
              <a:gd name="connsiteX4" fmla="*/ 0 w 11962969"/>
              <a:gd name="connsiteY4" fmla="*/ 1620000 h 1620000"/>
              <a:gd name="connsiteX5" fmla="*/ 0 w 11962969"/>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2969" h="1620000">
                <a:moveTo>
                  <a:pt x="0" y="0"/>
                </a:moveTo>
                <a:lnTo>
                  <a:pt x="11048569" y="0"/>
                </a:lnTo>
                <a:lnTo>
                  <a:pt x="11962969" y="784730"/>
                </a:lnTo>
                <a:lnTo>
                  <a:pt x="11048569" y="1620000"/>
                </a:lnTo>
                <a:lnTo>
                  <a:pt x="0" y="1620000"/>
                </a:lnTo>
                <a:lnTo>
                  <a:pt x="0" y="0"/>
                </a:lnTo>
                <a:close/>
              </a:path>
            </a:pathLst>
          </a:custGeom>
          <a:solidFill>
            <a:schemeClr val="tx1"/>
          </a:solidFill>
          <a:ln>
            <a:noFill/>
          </a:ln>
        </p:spPr>
        <p:txBody>
          <a:bodyPr wrap="square" lIns="270000" tIns="0" rIns="0" bIns="0" rtlCol="0" anchor="ctr" anchorCtr="0">
            <a:noAutofit/>
          </a:bodyPr>
          <a:lstStyle/>
          <a:p>
            <a:endParaRPr lang="sv-SE" sz="2800">
              <a:solidFill>
                <a:schemeClr val="tx2"/>
              </a:solidFill>
              <a:latin typeface="+mj-lt"/>
            </a:endParaRPr>
          </a:p>
        </p:txBody>
      </p:sp>
      <p:sp>
        <p:nvSpPr>
          <p:cNvPr id="27" name="Platshållare för text 15">
            <a:extLst>
              <a:ext uri="{FF2B5EF4-FFF2-40B4-BE49-F238E27FC236}">
                <a16:creationId xmlns:a16="http://schemas.microsoft.com/office/drawing/2014/main" id="{162846AA-DDA9-4081-8F4C-36DCDBF1806A}"/>
              </a:ext>
            </a:extLst>
          </p:cNvPr>
          <p:cNvSpPr>
            <a:spLocks noGrp="1"/>
          </p:cNvSpPr>
          <p:nvPr>
            <p:ph type="body" sz="quarter" idx="16"/>
          </p:nvPr>
        </p:nvSpPr>
        <p:spPr>
          <a:xfrm>
            <a:off x="2023608" y="3707352"/>
            <a:ext cx="8485642" cy="825501"/>
          </a:xfrm>
        </p:spPr>
        <p:txBody>
          <a:bodyPr lIns="0" rIns="270000" anchor="ctr" anchorCtr="0">
            <a:noAutofit/>
          </a:bodyPr>
          <a:lstStyle>
            <a:lvl1pPr marL="0" indent="0" algn="r">
              <a:lnSpc>
                <a:spcPct val="100000"/>
              </a:lnSpc>
              <a:spcBef>
                <a:spcPts val="0"/>
              </a:spcBef>
              <a:buFontTx/>
              <a:buNone/>
              <a:defRPr sz="3200" spc="0" baseline="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p:txBody>
      </p:sp>
      <p:sp>
        <p:nvSpPr>
          <p:cNvPr id="28" name="Platshållare för text 15">
            <a:extLst>
              <a:ext uri="{FF2B5EF4-FFF2-40B4-BE49-F238E27FC236}">
                <a16:creationId xmlns:a16="http://schemas.microsoft.com/office/drawing/2014/main" id="{5B5C676C-AD6A-4D8F-9ACE-DFB4CB825778}"/>
              </a:ext>
            </a:extLst>
          </p:cNvPr>
          <p:cNvSpPr>
            <a:spLocks noGrp="1"/>
          </p:cNvSpPr>
          <p:nvPr>
            <p:ph type="body" sz="quarter" idx="17" hasCustomPrompt="1"/>
          </p:nvPr>
        </p:nvSpPr>
        <p:spPr>
          <a:xfrm>
            <a:off x="10632075" y="3702591"/>
            <a:ext cx="824400" cy="824400"/>
          </a:xfrm>
          <a:solidFill>
            <a:schemeClr val="accent1"/>
          </a:solidFill>
        </p:spPr>
        <p:txBody>
          <a:bodyPr lIns="0" anchor="ctr" anchorCtr="0">
            <a:noAutofit/>
          </a:bodyPr>
          <a:lstStyle>
            <a:lvl1pPr marL="0" indent="0" algn="ctr">
              <a:lnSpc>
                <a:spcPct val="100000"/>
              </a:lnSpc>
              <a:spcBef>
                <a:spcPts val="0"/>
              </a:spcBef>
              <a:buFontTx/>
              <a:buNone/>
              <a:defRPr sz="3200" spc="100" baseline="0">
                <a:solidFill>
                  <a:schemeClr val="tx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a:t>
            </a:r>
          </a:p>
        </p:txBody>
      </p:sp>
      <p:sp>
        <p:nvSpPr>
          <p:cNvPr id="42" name="Platshållare för text 41">
            <a:extLst>
              <a:ext uri="{FF2B5EF4-FFF2-40B4-BE49-F238E27FC236}">
                <a16:creationId xmlns:a16="http://schemas.microsoft.com/office/drawing/2014/main" id="{468CDEAD-06E4-444C-83D5-027EFB7E685B}"/>
              </a:ext>
            </a:extLst>
          </p:cNvPr>
          <p:cNvSpPr>
            <a:spLocks noGrp="1"/>
          </p:cNvSpPr>
          <p:nvPr>
            <p:ph type="body" sz="quarter" idx="18"/>
          </p:nvPr>
        </p:nvSpPr>
        <p:spPr>
          <a:xfrm>
            <a:off x="1925636" y="2177999"/>
            <a:ext cx="7853512" cy="1173600"/>
          </a:xfrm>
        </p:spPr>
        <p:txBody>
          <a:bodyPr>
            <a:noAutofit/>
          </a:bodyPr>
          <a:lstStyle>
            <a:lvl1pPr marL="0" indent="0">
              <a:buFontTx/>
              <a:buNone/>
              <a:defRPr/>
            </a:lvl1pPr>
          </a:lstStyle>
          <a:p>
            <a:pPr lvl="0"/>
            <a:r>
              <a:rPr lang="sv-SE"/>
              <a:t>Klicka här för att ändra format på bakgrundstexten</a:t>
            </a:r>
          </a:p>
        </p:txBody>
      </p:sp>
      <p:sp>
        <p:nvSpPr>
          <p:cNvPr id="44" name="Platshållare för text 43">
            <a:extLst>
              <a:ext uri="{FF2B5EF4-FFF2-40B4-BE49-F238E27FC236}">
                <a16:creationId xmlns:a16="http://schemas.microsoft.com/office/drawing/2014/main" id="{3342B1D0-5C95-49CC-9273-7FACEEA6080B}"/>
              </a:ext>
            </a:extLst>
          </p:cNvPr>
          <p:cNvSpPr>
            <a:spLocks noGrp="1"/>
          </p:cNvSpPr>
          <p:nvPr>
            <p:ph type="body" sz="quarter" idx="19"/>
          </p:nvPr>
        </p:nvSpPr>
        <p:spPr>
          <a:xfrm>
            <a:off x="2382438" y="4704253"/>
            <a:ext cx="7815671" cy="1172673"/>
          </a:xfrm>
        </p:spPr>
        <p:txBody>
          <a:bodyPr>
            <a:noAutofit/>
          </a:bodyPr>
          <a:lstStyle>
            <a:lvl1pPr marL="0" indent="0" algn="r">
              <a:buFontTx/>
              <a:buNone/>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4FB2AC6-2515-4974-98BF-DD3798E3403C}"/>
              </a:ext>
            </a:extLst>
          </p:cNvPr>
          <p:cNvSpPr>
            <a:spLocks noGrp="1"/>
          </p:cNvSpPr>
          <p:nvPr>
            <p:ph type="dt" sz="half" idx="20"/>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96AF67E0-CC99-47B7-81FF-8247127208D5}"/>
              </a:ext>
            </a:extLst>
          </p:cNvPr>
          <p:cNvSpPr>
            <a:spLocks noGrp="1"/>
          </p:cNvSpPr>
          <p:nvPr>
            <p:ph type="ftr" sz="quarter" idx="21"/>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AF2D373E-F9AC-455E-AA57-CED8484A398C}"/>
              </a:ext>
            </a:extLst>
          </p:cNvPr>
          <p:cNvSpPr>
            <a:spLocks noGrp="1"/>
          </p:cNvSpPr>
          <p:nvPr>
            <p:ph type="sldNum" sz="quarter" idx="2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983200110"/>
      </p:ext>
    </p:extLst>
  </p:cSld>
  <p:clrMapOvr>
    <a:masterClrMapping/>
  </p:clrMapOvr>
  <p:extLst>
    <p:ext uri="{DCECCB84-F9BA-43D5-87BE-67443E8EF086}">
      <p15:sldGuideLst xmlns:p15="http://schemas.microsoft.com/office/powerpoint/2012/main">
        <p15:guide id="1" pos="1079" userDrawn="1">
          <p15:clr>
            <a:srgbClr val="FBAE40"/>
          </p15:clr>
        </p15:guide>
        <p15:guide id="3" pos="642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arbetare/te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77796" y="537366"/>
            <a:ext cx="9247354" cy="612775"/>
          </a:xfrm>
        </p:spPr>
        <p:txBody>
          <a:bodyPr/>
          <a:lstStyle>
            <a:lvl1pPr algn="ctr">
              <a:defRPr baseline="0"/>
            </a:lvl1pPr>
          </a:lstStyle>
          <a:p>
            <a:r>
              <a:rPr lang="sv-SE"/>
              <a:t>Rubrik på en rad</a:t>
            </a:r>
          </a:p>
        </p:txBody>
      </p:sp>
      <p:sp>
        <p:nvSpPr>
          <p:cNvPr id="27" name="Platshållare för text 21">
            <a:extLst>
              <a:ext uri="{FF2B5EF4-FFF2-40B4-BE49-F238E27FC236}">
                <a16:creationId xmlns:a16="http://schemas.microsoft.com/office/drawing/2014/main" id="{A3500091-F4F6-4ADD-91E1-3A04CE8FCC97}"/>
              </a:ext>
            </a:extLst>
          </p:cNvPr>
          <p:cNvSpPr>
            <a:spLocks noGrp="1"/>
          </p:cNvSpPr>
          <p:nvPr>
            <p:ph type="body" sz="quarter" idx="20"/>
          </p:nvPr>
        </p:nvSpPr>
        <p:spPr>
          <a:xfrm>
            <a:off x="1111514" y="4781554"/>
            <a:ext cx="2238181" cy="924286"/>
          </a:xfrm>
        </p:spPr>
        <p:txBody>
          <a:bodyPr>
            <a:noAutofit/>
          </a:bodyPr>
          <a:lstStyle>
            <a:lvl1pPr marL="0" indent="0" algn="ctr">
              <a:spcBef>
                <a:spcPts val="0"/>
              </a:spcBef>
              <a:buClr>
                <a:schemeClr val="accent3"/>
              </a:buClr>
              <a:buFontTx/>
              <a:buNone/>
              <a:defRPr sz="1400">
                <a:solidFill>
                  <a:schemeClr val="tx1"/>
                </a:solidFill>
              </a:defRPr>
            </a:lvl1pPr>
          </a:lstStyle>
          <a:p>
            <a:pPr lvl="0"/>
            <a:r>
              <a:rPr lang="sv-SE"/>
              <a:t>Klicka här för att ändra format på bakgrundstexten</a:t>
            </a:r>
          </a:p>
        </p:txBody>
      </p:sp>
      <p:sp>
        <p:nvSpPr>
          <p:cNvPr id="11" name="Platshållare för bild 10">
            <a:extLst>
              <a:ext uri="{FF2B5EF4-FFF2-40B4-BE49-F238E27FC236}">
                <a16:creationId xmlns:a16="http://schemas.microsoft.com/office/drawing/2014/main" id="{06CC494A-DC83-40E6-90A2-EDCE0AAAC7D0}"/>
              </a:ext>
            </a:extLst>
          </p:cNvPr>
          <p:cNvSpPr>
            <a:spLocks noGrp="1"/>
          </p:cNvSpPr>
          <p:nvPr>
            <p:ph type="pic" sz="quarter" idx="21" hasCustomPrompt="1"/>
          </p:nvPr>
        </p:nvSpPr>
        <p:spPr>
          <a:xfrm>
            <a:off x="1366161" y="2032739"/>
            <a:ext cx="1728886" cy="1890000"/>
          </a:xfrm>
          <a:noFill/>
        </p:spPr>
        <p:txBody>
          <a:bodyPr/>
          <a:lstStyle>
            <a:lvl1pPr marL="0" indent="0">
              <a:buFontTx/>
              <a:buNone/>
              <a:defRPr/>
            </a:lvl1pPr>
          </a:lstStyle>
          <a:p>
            <a:r>
              <a:rPr lang="sv-SE"/>
              <a:t> </a:t>
            </a:r>
          </a:p>
        </p:txBody>
      </p:sp>
      <p:sp>
        <p:nvSpPr>
          <p:cNvPr id="21" name="Platshållare för text 8">
            <a:extLst>
              <a:ext uri="{FF2B5EF4-FFF2-40B4-BE49-F238E27FC236}">
                <a16:creationId xmlns:a16="http://schemas.microsoft.com/office/drawing/2014/main" id="{178DEFAB-2E96-40AB-AF9A-5C8EE351A97A}"/>
              </a:ext>
            </a:extLst>
          </p:cNvPr>
          <p:cNvSpPr>
            <a:spLocks noGrp="1"/>
          </p:cNvSpPr>
          <p:nvPr>
            <p:ph type="body" sz="quarter" idx="22" hasCustomPrompt="1"/>
          </p:nvPr>
        </p:nvSpPr>
        <p:spPr>
          <a:xfrm>
            <a:off x="1111514" y="4046937"/>
            <a:ext cx="2238181" cy="339322"/>
          </a:xfrm>
        </p:spPr>
        <p:txBody>
          <a:bodyPr anchor="b" anchorCtr="0">
            <a:noAutofit/>
          </a:bodyPr>
          <a:lstStyle>
            <a:lvl1pPr marL="0" indent="0" algn="ctr">
              <a:lnSpc>
                <a:spcPct val="100000"/>
              </a:lnSpc>
              <a:spcBef>
                <a:spcPts val="0"/>
              </a:spcBef>
              <a:buFontTx/>
              <a:buNone/>
              <a:defRPr sz="1800" spc="50" baseline="0">
                <a:solidFill>
                  <a:schemeClr val="accent1"/>
                </a:solidFill>
                <a:latin typeface="+mj-lt"/>
              </a:defRPr>
            </a:lvl1pPr>
          </a:lstStyle>
          <a:p>
            <a:pPr lvl="0"/>
            <a:r>
              <a:rPr lang="sv-SE"/>
              <a:t>Förnamn Efternamn</a:t>
            </a:r>
          </a:p>
        </p:txBody>
      </p:sp>
      <p:sp>
        <p:nvSpPr>
          <p:cNvPr id="23" name="Platshållare för text 21">
            <a:extLst>
              <a:ext uri="{FF2B5EF4-FFF2-40B4-BE49-F238E27FC236}">
                <a16:creationId xmlns:a16="http://schemas.microsoft.com/office/drawing/2014/main" id="{D6C71257-4D73-4259-B997-BB6338DC9552}"/>
              </a:ext>
            </a:extLst>
          </p:cNvPr>
          <p:cNvSpPr>
            <a:spLocks noGrp="1"/>
          </p:cNvSpPr>
          <p:nvPr>
            <p:ph type="body" sz="quarter" idx="23" hasCustomPrompt="1"/>
          </p:nvPr>
        </p:nvSpPr>
        <p:spPr>
          <a:xfrm>
            <a:off x="1111514" y="4386259"/>
            <a:ext cx="2238181" cy="280992"/>
          </a:xfrm>
        </p:spPr>
        <p:txBody>
          <a:bodyPr>
            <a:noAutofit/>
          </a:bodyPr>
          <a:lstStyle>
            <a:lvl1pPr marL="0" indent="0" algn="ctr">
              <a:spcBef>
                <a:spcPts val="0"/>
              </a:spcBef>
              <a:buClr>
                <a:schemeClr val="accent3"/>
              </a:buClr>
              <a:buFontTx/>
              <a:buNone/>
              <a:defRPr sz="1200" cap="all" baseline="0">
                <a:solidFill>
                  <a:schemeClr val="tx1"/>
                </a:solidFill>
              </a:defRPr>
            </a:lvl1pPr>
          </a:lstStyle>
          <a:p>
            <a:pPr lvl="0"/>
            <a:r>
              <a:rPr lang="sv-SE"/>
              <a:t>Titel</a:t>
            </a:r>
          </a:p>
        </p:txBody>
      </p:sp>
      <p:sp>
        <p:nvSpPr>
          <p:cNvPr id="33" name="Platshållare för text 21">
            <a:extLst>
              <a:ext uri="{FF2B5EF4-FFF2-40B4-BE49-F238E27FC236}">
                <a16:creationId xmlns:a16="http://schemas.microsoft.com/office/drawing/2014/main" id="{2D65EC58-F0C9-4A06-AFAE-83395FC1715F}"/>
              </a:ext>
            </a:extLst>
          </p:cNvPr>
          <p:cNvSpPr>
            <a:spLocks noGrp="1"/>
          </p:cNvSpPr>
          <p:nvPr>
            <p:ph type="body" sz="quarter" idx="24"/>
          </p:nvPr>
        </p:nvSpPr>
        <p:spPr>
          <a:xfrm>
            <a:off x="3739060" y="4781554"/>
            <a:ext cx="2238181" cy="924286"/>
          </a:xfrm>
        </p:spPr>
        <p:txBody>
          <a:bodyPr>
            <a:noAutofit/>
          </a:bodyPr>
          <a:lstStyle>
            <a:lvl1pPr marL="0" indent="0" algn="ctr">
              <a:spcBef>
                <a:spcPts val="0"/>
              </a:spcBef>
              <a:buClr>
                <a:schemeClr val="accent3"/>
              </a:buClr>
              <a:buFontTx/>
              <a:buNone/>
              <a:defRPr sz="1400">
                <a:solidFill>
                  <a:schemeClr val="tx1"/>
                </a:solidFill>
              </a:defRPr>
            </a:lvl1pPr>
          </a:lstStyle>
          <a:p>
            <a:pPr lvl="0"/>
            <a:r>
              <a:rPr lang="sv-SE"/>
              <a:t>Klicka här för att ändra format på bakgrundstexten</a:t>
            </a:r>
          </a:p>
        </p:txBody>
      </p:sp>
      <p:sp>
        <p:nvSpPr>
          <p:cNvPr id="34" name="Platshållare för bild 10">
            <a:extLst>
              <a:ext uri="{FF2B5EF4-FFF2-40B4-BE49-F238E27FC236}">
                <a16:creationId xmlns:a16="http://schemas.microsoft.com/office/drawing/2014/main" id="{A85E4BF5-E5D5-45F3-9272-3CD16D44A8FA}"/>
              </a:ext>
            </a:extLst>
          </p:cNvPr>
          <p:cNvSpPr>
            <a:spLocks noGrp="1"/>
          </p:cNvSpPr>
          <p:nvPr>
            <p:ph type="pic" sz="quarter" idx="25" hasCustomPrompt="1"/>
          </p:nvPr>
        </p:nvSpPr>
        <p:spPr>
          <a:xfrm>
            <a:off x="3993707" y="2032739"/>
            <a:ext cx="1728886" cy="1890000"/>
          </a:xfrm>
          <a:noFill/>
        </p:spPr>
        <p:txBody>
          <a:bodyPr/>
          <a:lstStyle>
            <a:lvl1pPr marL="0" indent="0">
              <a:buFontTx/>
              <a:buNone/>
              <a:defRPr/>
            </a:lvl1pPr>
          </a:lstStyle>
          <a:p>
            <a:r>
              <a:rPr lang="sv-SE"/>
              <a:t> </a:t>
            </a:r>
          </a:p>
        </p:txBody>
      </p:sp>
      <p:sp>
        <p:nvSpPr>
          <p:cNvPr id="35" name="Platshållare för text 8">
            <a:extLst>
              <a:ext uri="{FF2B5EF4-FFF2-40B4-BE49-F238E27FC236}">
                <a16:creationId xmlns:a16="http://schemas.microsoft.com/office/drawing/2014/main" id="{635E6E60-52D4-4105-B4D3-BD82EEE329A5}"/>
              </a:ext>
            </a:extLst>
          </p:cNvPr>
          <p:cNvSpPr>
            <a:spLocks noGrp="1"/>
          </p:cNvSpPr>
          <p:nvPr>
            <p:ph type="body" sz="quarter" idx="26" hasCustomPrompt="1"/>
          </p:nvPr>
        </p:nvSpPr>
        <p:spPr>
          <a:xfrm>
            <a:off x="3739060" y="4046937"/>
            <a:ext cx="2238181" cy="339322"/>
          </a:xfrm>
        </p:spPr>
        <p:txBody>
          <a:bodyPr anchor="b" anchorCtr="0">
            <a:noAutofit/>
          </a:bodyPr>
          <a:lstStyle>
            <a:lvl1pPr marL="0" indent="0" algn="ctr">
              <a:lnSpc>
                <a:spcPct val="100000"/>
              </a:lnSpc>
              <a:spcBef>
                <a:spcPts val="0"/>
              </a:spcBef>
              <a:buFontTx/>
              <a:buNone/>
              <a:defRPr sz="1800" spc="50" baseline="0">
                <a:solidFill>
                  <a:schemeClr val="accent1"/>
                </a:solidFill>
                <a:latin typeface="+mj-lt"/>
              </a:defRPr>
            </a:lvl1pPr>
          </a:lstStyle>
          <a:p>
            <a:pPr lvl="0"/>
            <a:r>
              <a:rPr lang="sv-SE"/>
              <a:t>Förnamn Efternamn</a:t>
            </a:r>
          </a:p>
        </p:txBody>
      </p:sp>
      <p:sp>
        <p:nvSpPr>
          <p:cNvPr id="36" name="Platshållare för text 21">
            <a:extLst>
              <a:ext uri="{FF2B5EF4-FFF2-40B4-BE49-F238E27FC236}">
                <a16:creationId xmlns:a16="http://schemas.microsoft.com/office/drawing/2014/main" id="{7704363C-01B5-4E72-BFE5-2CDECD8E3978}"/>
              </a:ext>
            </a:extLst>
          </p:cNvPr>
          <p:cNvSpPr>
            <a:spLocks noGrp="1"/>
          </p:cNvSpPr>
          <p:nvPr>
            <p:ph type="body" sz="quarter" idx="27" hasCustomPrompt="1"/>
          </p:nvPr>
        </p:nvSpPr>
        <p:spPr>
          <a:xfrm>
            <a:off x="3739060" y="4386259"/>
            <a:ext cx="2238181" cy="280992"/>
          </a:xfrm>
        </p:spPr>
        <p:txBody>
          <a:bodyPr>
            <a:noAutofit/>
          </a:bodyPr>
          <a:lstStyle>
            <a:lvl1pPr marL="0" indent="0" algn="ctr">
              <a:spcBef>
                <a:spcPts val="0"/>
              </a:spcBef>
              <a:buClr>
                <a:schemeClr val="accent3"/>
              </a:buClr>
              <a:buFontTx/>
              <a:buNone/>
              <a:defRPr sz="1200" cap="all" baseline="0">
                <a:solidFill>
                  <a:schemeClr val="tx1"/>
                </a:solidFill>
              </a:defRPr>
            </a:lvl1pPr>
          </a:lstStyle>
          <a:p>
            <a:pPr lvl="0"/>
            <a:r>
              <a:rPr lang="sv-SE"/>
              <a:t>Titel</a:t>
            </a:r>
          </a:p>
        </p:txBody>
      </p:sp>
      <p:sp>
        <p:nvSpPr>
          <p:cNvPr id="38" name="Platshållare för text 21">
            <a:extLst>
              <a:ext uri="{FF2B5EF4-FFF2-40B4-BE49-F238E27FC236}">
                <a16:creationId xmlns:a16="http://schemas.microsoft.com/office/drawing/2014/main" id="{FBCE4618-5F30-42DA-B050-FA23C33ED876}"/>
              </a:ext>
            </a:extLst>
          </p:cNvPr>
          <p:cNvSpPr>
            <a:spLocks noGrp="1"/>
          </p:cNvSpPr>
          <p:nvPr>
            <p:ph type="body" sz="quarter" idx="28"/>
          </p:nvPr>
        </p:nvSpPr>
        <p:spPr>
          <a:xfrm>
            <a:off x="6270927" y="4781554"/>
            <a:ext cx="2238181" cy="924286"/>
          </a:xfrm>
        </p:spPr>
        <p:txBody>
          <a:bodyPr>
            <a:noAutofit/>
          </a:bodyPr>
          <a:lstStyle>
            <a:lvl1pPr marL="0" indent="0" algn="ctr">
              <a:spcBef>
                <a:spcPts val="0"/>
              </a:spcBef>
              <a:buClr>
                <a:schemeClr val="accent3"/>
              </a:buClr>
              <a:buFontTx/>
              <a:buNone/>
              <a:defRPr sz="1400">
                <a:solidFill>
                  <a:schemeClr val="tx1"/>
                </a:solidFill>
              </a:defRPr>
            </a:lvl1pPr>
          </a:lstStyle>
          <a:p>
            <a:pPr lvl="0"/>
            <a:r>
              <a:rPr lang="sv-SE"/>
              <a:t>Klicka här för att ändra format på bakgrundstexten</a:t>
            </a:r>
          </a:p>
        </p:txBody>
      </p:sp>
      <p:sp>
        <p:nvSpPr>
          <p:cNvPr id="39" name="Platshållare för bild 10">
            <a:extLst>
              <a:ext uri="{FF2B5EF4-FFF2-40B4-BE49-F238E27FC236}">
                <a16:creationId xmlns:a16="http://schemas.microsoft.com/office/drawing/2014/main" id="{A1FF6098-443E-48B7-9348-F925472A4D1A}"/>
              </a:ext>
            </a:extLst>
          </p:cNvPr>
          <p:cNvSpPr>
            <a:spLocks noGrp="1"/>
          </p:cNvSpPr>
          <p:nvPr>
            <p:ph type="pic" sz="quarter" idx="29" hasCustomPrompt="1"/>
          </p:nvPr>
        </p:nvSpPr>
        <p:spPr>
          <a:xfrm>
            <a:off x="6525574" y="2032739"/>
            <a:ext cx="1728886" cy="1890000"/>
          </a:xfrm>
          <a:noFill/>
        </p:spPr>
        <p:txBody>
          <a:bodyPr/>
          <a:lstStyle>
            <a:lvl1pPr marL="0" indent="0">
              <a:buFontTx/>
              <a:buNone/>
              <a:defRPr/>
            </a:lvl1pPr>
          </a:lstStyle>
          <a:p>
            <a:r>
              <a:rPr lang="sv-SE"/>
              <a:t> </a:t>
            </a:r>
          </a:p>
        </p:txBody>
      </p:sp>
      <p:sp>
        <p:nvSpPr>
          <p:cNvPr id="40" name="Platshållare för text 8">
            <a:extLst>
              <a:ext uri="{FF2B5EF4-FFF2-40B4-BE49-F238E27FC236}">
                <a16:creationId xmlns:a16="http://schemas.microsoft.com/office/drawing/2014/main" id="{9F84A681-08E4-4A5A-BDBB-025CFE077868}"/>
              </a:ext>
            </a:extLst>
          </p:cNvPr>
          <p:cNvSpPr>
            <a:spLocks noGrp="1"/>
          </p:cNvSpPr>
          <p:nvPr>
            <p:ph type="body" sz="quarter" idx="30" hasCustomPrompt="1"/>
          </p:nvPr>
        </p:nvSpPr>
        <p:spPr>
          <a:xfrm>
            <a:off x="6270927" y="4046937"/>
            <a:ext cx="2238181" cy="339322"/>
          </a:xfrm>
        </p:spPr>
        <p:txBody>
          <a:bodyPr anchor="b" anchorCtr="0">
            <a:noAutofit/>
          </a:bodyPr>
          <a:lstStyle>
            <a:lvl1pPr marL="0" indent="0" algn="ctr">
              <a:lnSpc>
                <a:spcPct val="100000"/>
              </a:lnSpc>
              <a:spcBef>
                <a:spcPts val="0"/>
              </a:spcBef>
              <a:buFontTx/>
              <a:buNone/>
              <a:defRPr sz="1800" spc="50" baseline="0">
                <a:solidFill>
                  <a:schemeClr val="accent1"/>
                </a:solidFill>
                <a:latin typeface="+mj-lt"/>
              </a:defRPr>
            </a:lvl1pPr>
          </a:lstStyle>
          <a:p>
            <a:pPr lvl="0"/>
            <a:r>
              <a:rPr lang="sv-SE"/>
              <a:t>Förnamn Efternamn</a:t>
            </a:r>
          </a:p>
        </p:txBody>
      </p:sp>
      <p:sp>
        <p:nvSpPr>
          <p:cNvPr id="41" name="Platshållare för text 21">
            <a:extLst>
              <a:ext uri="{FF2B5EF4-FFF2-40B4-BE49-F238E27FC236}">
                <a16:creationId xmlns:a16="http://schemas.microsoft.com/office/drawing/2014/main" id="{365A89D3-0A9C-48CE-A938-1B3F690996EB}"/>
              </a:ext>
            </a:extLst>
          </p:cNvPr>
          <p:cNvSpPr>
            <a:spLocks noGrp="1"/>
          </p:cNvSpPr>
          <p:nvPr>
            <p:ph type="body" sz="quarter" idx="31" hasCustomPrompt="1"/>
          </p:nvPr>
        </p:nvSpPr>
        <p:spPr>
          <a:xfrm>
            <a:off x="6270927" y="4386259"/>
            <a:ext cx="2238181" cy="280992"/>
          </a:xfrm>
        </p:spPr>
        <p:txBody>
          <a:bodyPr>
            <a:noAutofit/>
          </a:bodyPr>
          <a:lstStyle>
            <a:lvl1pPr marL="0" indent="0" algn="ctr">
              <a:spcBef>
                <a:spcPts val="0"/>
              </a:spcBef>
              <a:buClr>
                <a:schemeClr val="accent3"/>
              </a:buClr>
              <a:buFontTx/>
              <a:buNone/>
              <a:defRPr sz="1200" cap="all" baseline="0">
                <a:solidFill>
                  <a:schemeClr val="tx1"/>
                </a:solidFill>
              </a:defRPr>
            </a:lvl1pPr>
          </a:lstStyle>
          <a:p>
            <a:pPr lvl="0"/>
            <a:r>
              <a:rPr lang="sv-SE"/>
              <a:t>Titel</a:t>
            </a:r>
          </a:p>
        </p:txBody>
      </p:sp>
      <p:sp>
        <p:nvSpPr>
          <p:cNvPr id="43" name="Platshållare för text 21">
            <a:extLst>
              <a:ext uri="{FF2B5EF4-FFF2-40B4-BE49-F238E27FC236}">
                <a16:creationId xmlns:a16="http://schemas.microsoft.com/office/drawing/2014/main" id="{CF3EC4BA-1311-4D3E-87AA-C21F10B0C18D}"/>
              </a:ext>
            </a:extLst>
          </p:cNvPr>
          <p:cNvSpPr>
            <a:spLocks noGrp="1"/>
          </p:cNvSpPr>
          <p:nvPr>
            <p:ph type="body" sz="quarter" idx="32"/>
          </p:nvPr>
        </p:nvSpPr>
        <p:spPr>
          <a:xfrm>
            <a:off x="8879630" y="4788356"/>
            <a:ext cx="2238181" cy="924286"/>
          </a:xfrm>
        </p:spPr>
        <p:txBody>
          <a:bodyPr>
            <a:noAutofit/>
          </a:bodyPr>
          <a:lstStyle>
            <a:lvl1pPr marL="0" indent="0" algn="ctr">
              <a:spcBef>
                <a:spcPts val="0"/>
              </a:spcBef>
              <a:buClr>
                <a:schemeClr val="accent3"/>
              </a:buClr>
              <a:buFontTx/>
              <a:buNone/>
              <a:defRPr sz="1400">
                <a:solidFill>
                  <a:schemeClr val="tx1"/>
                </a:solidFill>
              </a:defRPr>
            </a:lvl1pPr>
          </a:lstStyle>
          <a:p>
            <a:pPr lvl="0"/>
            <a:r>
              <a:rPr lang="sv-SE"/>
              <a:t>Klicka här för att ändra format på bakgrundstexten</a:t>
            </a:r>
          </a:p>
        </p:txBody>
      </p:sp>
      <p:sp>
        <p:nvSpPr>
          <p:cNvPr id="44" name="Platshållare för bild 10">
            <a:extLst>
              <a:ext uri="{FF2B5EF4-FFF2-40B4-BE49-F238E27FC236}">
                <a16:creationId xmlns:a16="http://schemas.microsoft.com/office/drawing/2014/main" id="{8D64FDAE-04F7-440D-8043-5224F543E006}"/>
              </a:ext>
            </a:extLst>
          </p:cNvPr>
          <p:cNvSpPr>
            <a:spLocks noGrp="1"/>
          </p:cNvSpPr>
          <p:nvPr>
            <p:ph type="pic" sz="quarter" idx="33" hasCustomPrompt="1"/>
          </p:nvPr>
        </p:nvSpPr>
        <p:spPr>
          <a:xfrm>
            <a:off x="9134277" y="2039541"/>
            <a:ext cx="1728886" cy="1890000"/>
          </a:xfrm>
          <a:noFill/>
        </p:spPr>
        <p:txBody>
          <a:bodyPr/>
          <a:lstStyle>
            <a:lvl1pPr marL="0" indent="0">
              <a:buFontTx/>
              <a:buNone/>
              <a:defRPr/>
            </a:lvl1pPr>
          </a:lstStyle>
          <a:p>
            <a:r>
              <a:rPr lang="sv-SE"/>
              <a:t> </a:t>
            </a:r>
          </a:p>
        </p:txBody>
      </p:sp>
      <p:sp>
        <p:nvSpPr>
          <p:cNvPr id="45" name="Platshållare för text 8">
            <a:extLst>
              <a:ext uri="{FF2B5EF4-FFF2-40B4-BE49-F238E27FC236}">
                <a16:creationId xmlns:a16="http://schemas.microsoft.com/office/drawing/2014/main" id="{C63CF9B2-060E-492E-9ED4-4CEF1E095C3F}"/>
              </a:ext>
            </a:extLst>
          </p:cNvPr>
          <p:cNvSpPr>
            <a:spLocks noGrp="1"/>
          </p:cNvSpPr>
          <p:nvPr>
            <p:ph type="body" sz="quarter" idx="34" hasCustomPrompt="1"/>
          </p:nvPr>
        </p:nvSpPr>
        <p:spPr>
          <a:xfrm>
            <a:off x="8879630" y="4053739"/>
            <a:ext cx="2238181" cy="339322"/>
          </a:xfrm>
        </p:spPr>
        <p:txBody>
          <a:bodyPr anchor="b" anchorCtr="0">
            <a:noAutofit/>
          </a:bodyPr>
          <a:lstStyle>
            <a:lvl1pPr marL="0" indent="0" algn="ctr">
              <a:lnSpc>
                <a:spcPct val="100000"/>
              </a:lnSpc>
              <a:spcBef>
                <a:spcPts val="0"/>
              </a:spcBef>
              <a:buFontTx/>
              <a:buNone/>
              <a:defRPr sz="1800" spc="50" baseline="0">
                <a:solidFill>
                  <a:schemeClr val="accent1"/>
                </a:solidFill>
                <a:latin typeface="+mj-lt"/>
              </a:defRPr>
            </a:lvl1pPr>
          </a:lstStyle>
          <a:p>
            <a:pPr lvl="0"/>
            <a:r>
              <a:rPr lang="sv-SE"/>
              <a:t>Förnamn Efternamn</a:t>
            </a:r>
          </a:p>
        </p:txBody>
      </p:sp>
      <p:sp>
        <p:nvSpPr>
          <p:cNvPr id="46" name="Platshållare för text 21">
            <a:extLst>
              <a:ext uri="{FF2B5EF4-FFF2-40B4-BE49-F238E27FC236}">
                <a16:creationId xmlns:a16="http://schemas.microsoft.com/office/drawing/2014/main" id="{3EE9996F-4C40-49E5-928C-AB45DA70F5CB}"/>
              </a:ext>
            </a:extLst>
          </p:cNvPr>
          <p:cNvSpPr>
            <a:spLocks noGrp="1"/>
          </p:cNvSpPr>
          <p:nvPr>
            <p:ph type="body" sz="quarter" idx="35" hasCustomPrompt="1"/>
          </p:nvPr>
        </p:nvSpPr>
        <p:spPr>
          <a:xfrm>
            <a:off x="8879630" y="4393061"/>
            <a:ext cx="2238181" cy="280992"/>
          </a:xfrm>
        </p:spPr>
        <p:txBody>
          <a:bodyPr>
            <a:noAutofit/>
          </a:bodyPr>
          <a:lstStyle>
            <a:lvl1pPr marL="0" indent="0" algn="ctr">
              <a:spcBef>
                <a:spcPts val="0"/>
              </a:spcBef>
              <a:buClr>
                <a:schemeClr val="accent3"/>
              </a:buClr>
              <a:buFontTx/>
              <a:buNone/>
              <a:defRPr sz="1200" cap="all" baseline="0">
                <a:solidFill>
                  <a:schemeClr val="tx1"/>
                </a:solidFill>
              </a:defRPr>
            </a:lvl1pPr>
          </a:lstStyle>
          <a:p>
            <a:pPr lvl="0"/>
            <a:r>
              <a:rPr lang="sv-SE"/>
              <a:t>Titel</a:t>
            </a:r>
          </a:p>
        </p:txBody>
      </p:sp>
      <p:sp>
        <p:nvSpPr>
          <p:cNvPr id="5" name="Platshållare för datum 4">
            <a:extLst>
              <a:ext uri="{FF2B5EF4-FFF2-40B4-BE49-F238E27FC236}">
                <a16:creationId xmlns:a16="http://schemas.microsoft.com/office/drawing/2014/main" id="{8CCB989F-9142-43AA-8DD5-761BBEE70A5D}"/>
              </a:ext>
            </a:extLst>
          </p:cNvPr>
          <p:cNvSpPr>
            <a:spLocks noGrp="1"/>
          </p:cNvSpPr>
          <p:nvPr>
            <p:ph type="dt" sz="half" idx="36"/>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3B51CD35-58BC-4286-94CA-593C463BF8DD}"/>
              </a:ext>
            </a:extLst>
          </p:cNvPr>
          <p:cNvSpPr>
            <a:spLocks noGrp="1"/>
          </p:cNvSpPr>
          <p:nvPr>
            <p:ph type="ftr" sz="quarter" idx="37"/>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5ACBFB0F-7A0C-4C18-BC60-6878C12C45E3}"/>
              </a:ext>
            </a:extLst>
          </p:cNvPr>
          <p:cNvSpPr>
            <a:spLocks noGrp="1"/>
          </p:cNvSpPr>
          <p:nvPr>
            <p:ph type="sldNum" sz="quarter" idx="38"/>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8728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ENG">
    <p:bg>
      <p:bgPr>
        <a:solidFill>
          <a:schemeClr val="tx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5387CA6-32C0-467F-B2BB-1A2B1C1B6253}"/>
              </a:ext>
            </a:extLst>
          </p:cNvPr>
          <p:cNvSpPr/>
          <p:nvPr userDrawn="1"/>
        </p:nvSpPr>
        <p:spPr bwMode="white">
          <a:xfrm>
            <a:off x="-1200" y="0"/>
            <a:ext cx="12193200" cy="6858000"/>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2" name="Rubrik 1"/>
          <p:cNvSpPr>
            <a:spLocks noGrp="1"/>
          </p:cNvSpPr>
          <p:nvPr>
            <p:ph type="title" hasCustomPrompt="1"/>
          </p:nvPr>
        </p:nvSpPr>
        <p:spPr>
          <a:xfrm>
            <a:off x="731838" y="1250949"/>
            <a:ext cx="10728327" cy="1822153"/>
          </a:xfrm>
        </p:spPr>
        <p:txBody>
          <a:bodyPr anchor="b" anchorCtr="0"/>
          <a:lstStyle>
            <a:lvl1pPr algn="ctr">
              <a:defRPr sz="6400" spc="0" baseline="0">
                <a:solidFill>
                  <a:schemeClr val="accent1"/>
                </a:solidFill>
              </a:defRPr>
            </a:lvl1pPr>
          </a:lstStyle>
          <a:p>
            <a:r>
              <a:rPr lang="sv-SE" err="1"/>
              <a:t>Name</a:t>
            </a:r>
            <a:r>
              <a:rPr lang="sv-SE"/>
              <a:t> </a:t>
            </a:r>
            <a:r>
              <a:rPr lang="sv-SE" err="1"/>
              <a:t>of</a:t>
            </a:r>
            <a:r>
              <a:rPr lang="sv-SE"/>
              <a:t> my presentation</a:t>
            </a:r>
          </a:p>
        </p:txBody>
      </p:sp>
      <p:sp>
        <p:nvSpPr>
          <p:cNvPr id="3" name="Platshållare för text 2"/>
          <p:cNvSpPr>
            <a:spLocks noGrp="1"/>
          </p:cNvSpPr>
          <p:nvPr>
            <p:ph type="body" idx="1" hasCustomPrompt="1"/>
          </p:nvPr>
        </p:nvSpPr>
        <p:spPr>
          <a:xfrm>
            <a:off x="1720200" y="3214875"/>
            <a:ext cx="8751600" cy="706018"/>
          </a:xfrm>
        </p:spPr>
        <p:txBody>
          <a:bodyPr>
            <a:noAutofit/>
          </a:bodyPr>
          <a:lstStyle>
            <a:lvl1pPr marL="0" indent="0" algn="ctr">
              <a:buNone/>
              <a:defRPr sz="2000" cap="all" spc="100" baseline="0">
                <a:solidFill>
                  <a:schemeClr val="tx1"/>
                </a:solidFill>
              </a:defRPr>
            </a:lvl1pPr>
            <a:lvl2pPr marL="457200" indent="0">
              <a:buNone/>
              <a:defRPr sz="14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 på presentatör eller underrubrik</a:t>
            </a:r>
          </a:p>
        </p:txBody>
      </p:sp>
      <p:sp>
        <p:nvSpPr>
          <p:cNvPr id="7" name="Platshållare för datum 6">
            <a:extLst>
              <a:ext uri="{FF2B5EF4-FFF2-40B4-BE49-F238E27FC236}">
                <a16:creationId xmlns:a16="http://schemas.microsoft.com/office/drawing/2014/main" id="{4DB92622-4171-4776-9DBD-E06289A36BD4}"/>
              </a:ext>
            </a:extLst>
          </p:cNvPr>
          <p:cNvSpPr>
            <a:spLocks noGrp="1"/>
          </p:cNvSpPr>
          <p:nvPr>
            <p:ph type="dt" sz="half" idx="15"/>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99F7449-210D-4138-9070-A85A449EFFC2}"/>
              </a:ext>
            </a:extLst>
          </p:cNvPr>
          <p:cNvSpPr>
            <a:spLocks noGrp="1"/>
          </p:cNvSpPr>
          <p:nvPr>
            <p:ph type="ftr" sz="quarter" idx="16"/>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E9C5660C-D0FE-434C-B2E8-AC0ACF05863C}"/>
              </a:ext>
            </a:extLst>
          </p:cNvPr>
          <p:cNvSpPr>
            <a:spLocks noGrp="1"/>
          </p:cNvSpPr>
          <p:nvPr>
            <p:ph type="sldNum" sz="quarter" idx="17"/>
          </p:nvPr>
        </p:nvSpPr>
        <p:spPr/>
        <p:txBody>
          <a:body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84C2E96-0793-441A-8AE0-7C15C7B352E6}"/>
              </a:ext>
            </a:extLst>
          </p:cNvPr>
          <p:cNvPicPr>
            <a:picLocks noChangeAspect="1"/>
          </p:cNvPicPr>
          <p:nvPr userDrawn="1"/>
        </p:nvPicPr>
        <p:blipFill>
          <a:blip r:embed="rId2"/>
          <a:stretch>
            <a:fillRect/>
          </a:stretch>
        </p:blipFill>
        <p:spPr bwMode="black">
          <a:xfrm>
            <a:off x="4280452" y="4542329"/>
            <a:ext cx="3631096" cy="782823"/>
          </a:xfrm>
          <a:prstGeom prst="rect">
            <a:avLst/>
          </a:prstGeom>
        </p:spPr>
      </p:pic>
    </p:spTree>
    <p:extLst>
      <p:ext uri="{BB962C8B-B14F-4D97-AF65-F5344CB8AC3E}">
        <p14:creationId xmlns:p14="http://schemas.microsoft.com/office/powerpoint/2010/main" val="723918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2"/>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9C740C-E70A-4A03-AFF1-618131A73478}"/>
              </a:ext>
            </a:extLst>
          </p:cNvPr>
          <p:cNvSpPr>
            <a:spLocks noGrp="1"/>
          </p:cNvSpPr>
          <p:nvPr>
            <p:ph type="dt" sz="half" idx="10"/>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E0746F8B-E22C-4AC3-814B-B661E91E24E5}"/>
              </a:ext>
            </a:extLst>
          </p:cNvPr>
          <p:cNvSpPr>
            <a:spLocks noGrp="1"/>
          </p:cNvSpPr>
          <p:nvPr>
            <p:ph type="ftr" sz="quarter" idx="11"/>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BB9EDAA4-56F9-473E-9272-9645D22183B7}"/>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12300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ack">
    <p:bg>
      <p:bgPr>
        <a:solidFill>
          <a:schemeClr val="tx2"/>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FA480E9-7A1E-49E9-A38D-047FFB8E76EE}"/>
              </a:ext>
            </a:extLst>
          </p:cNvPr>
          <p:cNvSpPr txBox="1"/>
          <p:nvPr userDrawn="1"/>
        </p:nvSpPr>
        <p:spPr>
          <a:xfrm>
            <a:off x="2562997" y="1841969"/>
            <a:ext cx="7067550" cy="1938992"/>
          </a:xfrm>
          <a:prstGeom prst="rect">
            <a:avLst/>
          </a:prstGeom>
          <a:noFill/>
        </p:spPr>
        <p:txBody>
          <a:bodyPr wrap="square" rtlCol="0">
            <a:spAutoFit/>
          </a:bodyPr>
          <a:lstStyle/>
          <a:p>
            <a:pPr algn="ctr"/>
            <a:r>
              <a:rPr lang="sv-SE" sz="12000" spc="50" baseline="0">
                <a:solidFill>
                  <a:schemeClr val="accent1"/>
                </a:solidFill>
                <a:latin typeface="+mj-lt"/>
              </a:rPr>
              <a:t>Tack!</a:t>
            </a:r>
            <a:endParaRPr lang="sv-SE" sz="12000" spc="200" baseline="0">
              <a:solidFill>
                <a:schemeClr val="accent1"/>
              </a:solidFill>
              <a:latin typeface="+mj-lt"/>
            </a:endParaRPr>
          </a:p>
        </p:txBody>
      </p:sp>
      <p:grpSp>
        <p:nvGrpSpPr>
          <p:cNvPr id="29" name="Grupp 28">
            <a:extLst>
              <a:ext uri="{FF2B5EF4-FFF2-40B4-BE49-F238E27FC236}">
                <a16:creationId xmlns:a16="http://schemas.microsoft.com/office/drawing/2014/main" id="{DF4798B4-663F-4FA2-AE13-C5A73634A85C}"/>
              </a:ext>
            </a:extLst>
          </p:cNvPr>
          <p:cNvGrpSpPr/>
          <p:nvPr userDrawn="1"/>
        </p:nvGrpSpPr>
        <p:grpSpPr>
          <a:xfrm>
            <a:off x="2953940" y="5934146"/>
            <a:ext cx="6411036" cy="390895"/>
            <a:chOff x="2953940" y="5934146"/>
            <a:chExt cx="6411036" cy="390895"/>
          </a:xfrm>
        </p:grpSpPr>
        <p:sp>
          <p:nvSpPr>
            <p:cNvPr id="18" name="Shape 2944">
              <a:extLst>
                <a:ext uri="{FF2B5EF4-FFF2-40B4-BE49-F238E27FC236}">
                  <a16:creationId xmlns:a16="http://schemas.microsoft.com/office/drawing/2014/main" id="{E18317C2-282F-43CA-B096-8CF9C6FA0D25}"/>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9" name="Shape 2865">
              <a:extLst>
                <a:ext uri="{FF2B5EF4-FFF2-40B4-BE49-F238E27FC236}">
                  <a16:creationId xmlns:a16="http://schemas.microsoft.com/office/drawing/2014/main" id="{1EF12624-5DEF-4D21-851A-FED2A0C49846}"/>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0" name="Shape 2859">
              <a:extLst>
                <a:ext uri="{FF2B5EF4-FFF2-40B4-BE49-F238E27FC236}">
                  <a16:creationId xmlns:a16="http://schemas.microsoft.com/office/drawing/2014/main" id="{A9A0F5E6-FE74-417C-B866-84B46E0C1FF2}"/>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accent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1" name="Shape 2860">
              <a:extLst>
                <a:ext uri="{FF2B5EF4-FFF2-40B4-BE49-F238E27FC236}">
                  <a16:creationId xmlns:a16="http://schemas.microsoft.com/office/drawing/2014/main" id="{79BC38E0-08CD-487B-BEFA-E65477904413}"/>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2" name="TextBox 66">
              <a:extLst>
                <a:ext uri="{FF2B5EF4-FFF2-40B4-BE49-F238E27FC236}">
                  <a16:creationId xmlns:a16="http://schemas.microsoft.com/office/drawing/2014/main" id="{B596CA18-90EB-4DBD-BFD4-23F5C38477AA}"/>
                </a:ext>
              </a:extLst>
            </p:cNvPr>
            <p:cNvSpPr txBox="1"/>
            <p:nvPr/>
          </p:nvSpPr>
          <p:spPr>
            <a:xfrm>
              <a:off x="4850234" y="5992391"/>
              <a:ext cx="763788" cy="276999"/>
            </a:xfrm>
            <a:prstGeom prst="rect">
              <a:avLst/>
            </a:prstGeom>
            <a:noFill/>
          </p:spPr>
          <p:txBody>
            <a:bodyPr wrap="square" rtlCol="0" anchor="ctr" anchorCtr="0">
              <a:spAutoFit/>
            </a:bodyPr>
            <a:lstStyle/>
            <a:p>
              <a:r>
                <a:rPr lang="sv-SE" sz="1200" err="1">
                  <a:solidFill>
                    <a:schemeClr val="tx1"/>
                  </a:solidFill>
                  <a:latin typeface="Arial" panose="020B0604020202020204" pitchFamily="34" charset="0"/>
                  <a:ea typeface="Montserrat" charset="0"/>
                  <a:cs typeface="Montserrat" charset="0"/>
                </a:rPr>
                <a:t>Vinnova</a:t>
              </a:r>
              <a:endParaRPr lang="sv-SE" sz="1200">
                <a:solidFill>
                  <a:schemeClr val="tx1"/>
                </a:solidFill>
                <a:latin typeface="Arial" panose="020B0604020202020204" pitchFamily="34" charset="0"/>
                <a:ea typeface="Montserrat" charset="0"/>
                <a:cs typeface="Montserrat" charset="0"/>
              </a:endParaRPr>
            </a:p>
          </p:txBody>
        </p:sp>
        <p:sp>
          <p:nvSpPr>
            <p:cNvPr id="23" name="TextBox 67">
              <a:extLst>
                <a:ext uri="{FF2B5EF4-FFF2-40B4-BE49-F238E27FC236}">
                  <a16:creationId xmlns:a16="http://schemas.microsoft.com/office/drawing/2014/main" id="{5D03DA61-0CCE-430C-934D-64835D849C7A}"/>
                </a:ext>
              </a:extLst>
            </p:cNvPr>
            <p:cNvSpPr txBox="1"/>
            <p:nvPr/>
          </p:nvSpPr>
          <p:spPr>
            <a:xfrm>
              <a:off x="7943211" y="5992392"/>
              <a:ext cx="1421765"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fb.com/</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4" name="TextBox 68">
              <a:extLst>
                <a:ext uri="{FF2B5EF4-FFF2-40B4-BE49-F238E27FC236}">
                  <a16:creationId xmlns:a16="http://schemas.microsoft.com/office/drawing/2014/main" id="{CA3C51F3-C362-42DC-B937-3FE2E4C36DC0}"/>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6" name="TextBox 69">
              <a:extLst>
                <a:ext uri="{FF2B5EF4-FFF2-40B4-BE49-F238E27FC236}">
                  <a16:creationId xmlns:a16="http://schemas.microsoft.com/office/drawing/2014/main" id="{407557E9-DFCC-4729-86A0-DC5E4A2CF0E5}"/>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pic>
        <p:nvPicPr>
          <p:cNvPr id="15" name="Bildobjekt 14">
            <a:extLst>
              <a:ext uri="{FF2B5EF4-FFF2-40B4-BE49-F238E27FC236}">
                <a16:creationId xmlns:a16="http://schemas.microsoft.com/office/drawing/2014/main" id="{7C098F24-9A61-4B0B-9BF1-A4A7635F20DA}"/>
              </a:ext>
            </a:extLst>
          </p:cNvPr>
          <p:cNvPicPr>
            <a:picLocks noChangeAspect="1"/>
          </p:cNvPicPr>
          <p:nvPr userDrawn="1"/>
        </p:nvPicPr>
        <p:blipFill>
          <a:blip r:embed="rId2"/>
          <a:stretch>
            <a:fillRect/>
          </a:stretch>
        </p:blipFill>
        <p:spPr>
          <a:xfrm>
            <a:off x="4363079" y="4779579"/>
            <a:ext cx="3468956" cy="754024"/>
          </a:xfrm>
          <a:prstGeom prst="rect">
            <a:avLst/>
          </a:prstGeom>
        </p:spPr>
      </p:pic>
    </p:spTree>
    <p:extLst>
      <p:ext uri="{BB962C8B-B14F-4D97-AF65-F5344CB8AC3E}">
        <p14:creationId xmlns:p14="http://schemas.microsoft.com/office/powerpoint/2010/main" val="1844211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ack ENG">
    <p:bg>
      <p:bgPr>
        <a:solidFill>
          <a:schemeClr val="tx2"/>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FA480E9-7A1E-49E9-A38D-047FFB8E76EE}"/>
              </a:ext>
            </a:extLst>
          </p:cNvPr>
          <p:cNvSpPr txBox="1"/>
          <p:nvPr userDrawn="1"/>
        </p:nvSpPr>
        <p:spPr>
          <a:xfrm>
            <a:off x="2562997" y="1841969"/>
            <a:ext cx="7067550" cy="1938992"/>
          </a:xfrm>
          <a:prstGeom prst="rect">
            <a:avLst/>
          </a:prstGeom>
          <a:noFill/>
        </p:spPr>
        <p:txBody>
          <a:bodyPr wrap="square" rtlCol="0">
            <a:spAutoFit/>
          </a:bodyPr>
          <a:lstStyle/>
          <a:p>
            <a:pPr algn="ctr"/>
            <a:r>
              <a:rPr lang="sv-SE" sz="12000" spc="50" baseline="0" err="1">
                <a:solidFill>
                  <a:schemeClr val="accent1"/>
                </a:solidFill>
                <a:latin typeface="+mj-lt"/>
              </a:rPr>
              <a:t>Thank</a:t>
            </a:r>
            <a:r>
              <a:rPr lang="sv-SE" sz="12000" spc="50" baseline="0">
                <a:solidFill>
                  <a:schemeClr val="accent1"/>
                </a:solidFill>
                <a:latin typeface="+mj-lt"/>
              </a:rPr>
              <a:t> </a:t>
            </a:r>
            <a:r>
              <a:rPr lang="sv-SE" sz="12000" spc="50" baseline="0" err="1">
                <a:solidFill>
                  <a:schemeClr val="accent1"/>
                </a:solidFill>
                <a:latin typeface="+mj-lt"/>
              </a:rPr>
              <a:t>you</a:t>
            </a:r>
            <a:r>
              <a:rPr lang="sv-SE" sz="12000" spc="50" baseline="0">
                <a:solidFill>
                  <a:schemeClr val="accent1"/>
                </a:solidFill>
                <a:latin typeface="+mj-lt"/>
              </a:rPr>
              <a:t>!</a:t>
            </a:r>
            <a:endParaRPr lang="sv-SE" sz="12000" spc="200" baseline="0">
              <a:solidFill>
                <a:schemeClr val="accent1"/>
              </a:solidFill>
              <a:latin typeface="+mj-lt"/>
            </a:endParaRPr>
          </a:p>
        </p:txBody>
      </p:sp>
      <p:grpSp>
        <p:nvGrpSpPr>
          <p:cNvPr id="29" name="Grupp 28">
            <a:extLst>
              <a:ext uri="{FF2B5EF4-FFF2-40B4-BE49-F238E27FC236}">
                <a16:creationId xmlns:a16="http://schemas.microsoft.com/office/drawing/2014/main" id="{DF4798B4-663F-4FA2-AE13-C5A73634A85C}"/>
              </a:ext>
            </a:extLst>
          </p:cNvPr>
          <p:cNvGrpSpPr/>
          <p:nvPr userDrawn="1"/>
        </p:nvGrpSpPr>
        <p:grpSpPr>
          <a:xfrm>
            <a:off x="2953940" y="5934146"/>
            <a:ext cx="6411036" cy="390895"/>
            <a:chOff x="2953940" y="5934146"/>
            <a:chExt cx="6411036" cy="390895"/>
          </a:xfrm>
        </p:grpSpPr>
        <p:sp>
          <p:nvSpPr>
            <p:cNvPr id="18" name="Shape 2944">
              <a:extLst>
                <a:ext uri="{FF2B5EF4-FFF2-40B4-BE49-F238E27FC236}">
                  <a16:creationId xmlns:a16="http://schemas.microsoft.com/office/drawing/2014/main" id="{E18317C2-282F-43CA-B096-8CF9C6FA0D25}"/>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9" name="Shape 2865">
              <a:extLst>
                <a:ext uri="{FF2B5EF4-FFF2-40B4-BE49-F238E27FC236}">
                  <a16:creationId xmlns:a16="http://schemas.microsoft.com/office/drawing/2014/main" id="{1EF12624-5DEF-4D21-851A-FED2A0C49846}"/>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0" name="Shape 2859">
              <a:extLst>
                <a:ext uri="{FF2B5EF4-FFF2-40B4-BE49-F238E27FC236}">
                  <a16:creationId xmlns:a16="http://schemas.microsoft.com/office/drawing/2014/main" id="{A9A0F5E6-FE74-417C-B866-84B46E0C1FF2}"/>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accent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1" name="Shape 2860">
              <a:extLst>
                <a:ext uri="{FF2B5EF4-FFF2-40B4-BE49-F238E27FC236}">
                  <a16:creationId xmlns:a16="http://schemas.microsoft.com/office/drawing/2014/main" id="{79BC38E0-08CD-487B-BEFA-E65477904413}"/>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2" name="TextBox 66">
              <a:extLst>
                <a:ext uri="{FF2B5EF4-FFF2-40B4-BE49-F238E27FC236}">
                  <a16:creationId xmlns:a16="http://schemas.microsoft.com/office/drawing/2014/main" id="{B596CA18-90EB-4DBD-BFD4-23F5C38477AA}"/>
                </a:ext>
              </a:extLst>
            </p:cNvPr>
            <p:cNvSpPr txBox="1"/>
            <p:nvPr/>
          </p:nvSpPr>
          <p:spPr>
            <a:xfrm>
              <a:off x="4850234" y="5992391"/>
              <a:ext cx="763788" cy="276999"/>
            </a:xfrm>
            <a:prstGeom prst="rect">
              <a:avLst/>
            </a:prstGeom>
            <a:noFill/>
          </p:spPr>
          <p:txBody>
            <a:bodyPr wrap="square" rtlCol="0" anchor="ctr" anchorCtr="0">
              <a:spAutoFit/>
            </a:bodyPr>
            <a:lstStyle/>
            <a:p>
              <a:r>
                <a:rPr lang="sv-SE" sz="1200" err="1">
                  <a:solidFill>
                    <a:schemeClr val="tx1"/>
                  </a:solidFill>
                  <a:latin typeface="Arial" panose="020B0604020202020204" pitchFamily="34" charset="0"/>
                  <a:ea typeface="Montserrat" charset="0"/>
                  <a:cs typeface="Montserrat" charset="0"/>
                </a:rPr>
                <a:t>Vinnova</a:t>
              </a:r>
              <a:endParaRPr lang="sv-SE" sz="1200">
                <a:solidFill>
                  <a:schemeClr val="tx1"/>
                </a:solidFill>
                <a:latin typeface="Arial" panose="020B0604020202020204" pitchFamily="34" charset="0"/>
                <a:ea typeface="Montserrat" charset="0"/>
                <a:cs typeface="Montserrat" charset="0"/>
              </a:endParaRPr>
            </a:p>
          </p:txBody>
        </p:sp>
        <p:sp>
          <p:nvSpPr>
            <p:cNvPr id="23" name="TextBox 67">
              <a:extLst>
                <a:ext uri="{FF2B5EF4-FFF2-40B4-BE49-F238E27FC236}">
                  <a16:creationId xmlns:a16="http://schemas.microsoft.com/office/drawing/2014/main" id="{5D03DA61-0CCE-430C-934D-64835D849C7A}"/>
                </a:ext>
              </a:extLst>
            </p:cNvPr>
            <p:cNvSpPr txBox="1"/>
            <p:nvPr/>
          </p:nvSpPr>
          <p:spPr>
            <a:xfrm>
              <a:off x="7943211" y="5992392"/>
              <a:ext cx="1421765"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fb.com/</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4" name="TextBox 68">
              <a:extLst>
                <a:ext uri="{FF2B5EF4-FFF2-40B4-BE49-F238E27FC236}">
                  <a16:creationId xmlns:a16="http://schemas.microsoft.com/office/drawing/2014/main" id="{CA3C51F3-C362-42DC-B937-3FE2E4C36DC0}"/>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6" name="TextBox 69">
              <a:extLst>
                <a:ext uri="{FF2B5EF4-FFF2-40B4-BE49-F238E27FC236}">
                  <a16:creationId xmlns:a16="http://schemas.microsoft.com/office/drawing/2014/main" id="{407557E9-DFCC-4729-86A0-DC5E4A2CF0E5}"/>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pic>
        <p:nvPicPr>
          <p:cNvPr id="13" name="Bildobjekt 12">
            <a:extLst>
              <a:ext uri="{FF2B5EF4-FFF2-40B4-BE49-F238E27FC236}">
                <a16:creationId xmlns:a16="http://schemas.microsoft.com/office/drawing/2014/main" id="{822E15B6-8C8A-4AAE-B0AD-5D9CABC3C968}"/>
              </a:ext>
            </a:extLst>
          </p:cNvPr>
          <p:cNvPicPr>
            <a:picLocks noChangeAspect="1"/>
          </p:cNvPicPr>
          <p:nvPr userDrawn="1"/>
        </p:nvPicPr>
        <p:blipFill>
          <a:blip r:embed="rId2"/>
          <a:stretch>
            <a:fillRect/>
          </a:stretch>
        </p:blipFill>
        <p:spPr bwMode="black">
          <a:xfrm>
            <a:off x="4280452" y="4779579"/>
            <a:ext cx="3631096" cy="782823"/>
          </a:xfrm>
          <a:prstGeom prst="rect">
            <a:avLst/>
          </a:prstGeom>
        </p:spPr>
      </p:pic>
    </p:spTree>
    <p:extLst>
      <p:ext uri="{BB962C8B-B14F-4D97-AF65-F5344CB8AC3E}">
        <p14:creationId xmlns:p14="http://schemas.microsoft.com/office/powerpoint/2010/main" val="42863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ut">
    <p:bg>
      <p:bgPr>
        <a:solidFill>
          <a:schemeClr val="tx2"/>
        </a:solidFill>
        <a:effectLst/>
      </p:bgPr>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7C098F24-9A61-4B0B-9BF1-A4A7635F20DA}"/>
              </a:ext>
            </a:extLst>
          </p:cNvPr>
          <p:cNvPicPr>
            <a:picLocks noChangeAspect="1"/>
          </p:cNvPicPr>
          <p:nvPr userDrawn="1"/>
        </p:nvPicPr>
        <p:blipFill>
          <a:blip r:embed="rId2"/>
          <a:stretch>
            <a:fillRect/>
          </a:stretch>
        </p:blipFill>
        <p:spPr>
          <a:xfrm>
            <a:off x="3822960" y="2934586"/>
            <a:ext cx="4549195" cy="988828"/>
          </a:xfrm>
          <a:prstGeom prst="rect">
            <a:avLst/>
          </a:prstGeom>
        </p:spPr>
      </p:pic>
      <p:grpSp>
        <p:nvGrpSpPr>
          <p:cNvPr id="13" name="Grupp 12">
            <a:extLst>
              <a:ext uri="{FF2B5EF4-FFF2-40B4-BE49-F238E27FC236}">
                <a16:creationId xmlns:a16="http://schemas.microsoft.com/office/drawing/2014/main" id="{1D488357-0B07-462B-965C-898A41FADCB9}"/>
              </a:ext>
            </a:extLst>
          </p:cNvPr>
          <p:cNvGrpSpPr/>
          <p:nvPr userDrawn="1"/>
        </p:nvGrpSpPr>
        <p:grpSpPr>
          <a:xfrm>
            <a:off x="3125148" y="4815923"/>
            <a:ext cx="5941704" cy="390895"/>
            <a:chOff x="2953940" y="5934146"/>
            <a:chExt cx="5941704" cy="390895"/>
          </a:xfrm>
        </p:grpSpPr>
        <p:sp>
          <p:nvSpPr>
            <p:cNvPr id="14" name="Shape 2944">
              <a:extLst>
                <a:ext uri="{FF2B5EF4-FFF2-40B4-BE49-F238E27FC236}">
                  <a16:creationId xmlns:a16="http://schemas.microsoft.com/office/drawing/2014/main" id="{3CACE3DE-6DF8-4B2A-B921-BF5455619C01}"/>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6" name="Shape 2865">
              <a:extLst>
                <a:ext uri="{FF2B5EF4-FFF2-40B4-BE49-F238E27FC236}">
                  <a16:creationId xmlns:a16="http://schemas.microsoft.com/office/drawing/2014/main" id="{D8CC9D19-0919-4BE0-9564-28B1144A5E4E}"/>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7" name="Shape 2859">
              <a:extLst>
                <a:ext uri="{FF2B5EF4-FFF2-40B4-BE49-F238E27FC236}">
                  <a16:creationId xmlns:a16="http://schemas.microsoft.com/office/drawing/2014/main" id="{8CEC849D-C28D-4679-A1B9-E452DDF5BFC4}"/>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5" name="Shape 2860">
              <a:extLst>
                <a:ext uri="{FF2B5EF4-FFF2-40B4-BE49-F238E27FC236}">
                  <a16:creationId xmlns:a16="http://schemas.microsoft.com/office/drawing/2014/main" id="{B217D109-F0A0-4111-9366-24B942048B2B}"/>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TextBox 66">
              <a:extLst>
                <a:ext uri="{FF2B5EF4-FFF2-40B4-BE49-F238E27FC236}">
                  <a16:creationId xmlns:a16="http://schemas.microsoft.com/office/drawing/2014/main" id="{1E78493D-94B5-447F-BC54-046F5D20EAB1}"/>
                </a:ext>
              </a:extLst>
            </p:cNvPr>
            <p:cNvSpPr txBox="1"/>
            <p:nvPr/>
          </p:nvSpPr>
          <p:spPr>
            <a:xfrm>
              <a:off x="4850233" y="5992391"/>
              <a:ext cx="80290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30" name="TextBox 67">
              <a:extLst>
                <a:ext uri="{FF2B5EF4-FFF2-40B4-BE49-F238E27FC236}">
                  <a16:creationId xmlns:a16="http://schemas.microsoft.com/office/drawing/2014/main" id="{18E61EDE-BE0F-4ECB-B595-59895B5DEE9F}"/>
                </a:ext>
              </a:extLst>
            </p:cNvPr>
            <p:cNvSpPr txBox="1"/>
            <p:nvPr/>
          </p:nvSpPr>
          <p:spPr>
            <a:xfrm>
              <a:off x="7943211" y="5992392"/>
              <a:ext cx="95243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1" name="TextBox 68">
              <a:extLst>
                <a:ext uri="{FF2B5EF4-FFF2-40B4-BE49-F238E27FC236}">
                  <a16:creationId xmlns:a16="http://schemas.microsoft.com/office/drawing/2014/main" id="{2EB15D1F-224C-495E-86A0-B29444862420}"/>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2" name="TextBox 69">
              <a:extLst>
                <a:ext uri="{FF2B5EF4-FFF2-40B4-BE49-F238E27FC236}">
                  <a16:creationId xmlns:a16="http://schemas.microsoft.com/office/drawing/2014/main" id="{E34CA08D-F6F1-4DF0-96C8-51AE1FD39B90}"/>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1537773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ut ENG">
    <p:bg>
      <p:bgPr>
        <a:solidFill>
          <a:schemeClr val="tx2"/>
        </a:solidFill>
        <a:effectLst/>
      </p:bgPr>
    </p:bg>
    <p:spTree>
      <p:nvGrpSpPr>
        <p:cNvPr id="1" name=""/>
        <p:cNvGrpSpPr/>
        <p:nvPr/>
      </p:nvGrpSpPr>
      <p:grpSpPr>
        <a:xfrm>
          <a:off x="0" y="0"/>
          <a:ext cx="0" cy="0"/>
          <a:chOff x="0" y="0"/>
          <a:chExt cx="0" cy="0"/>
        </a:xfrm>
      </p:grpSpPr>
      <p:grpSp>
        <p:nvGrpSpPr>
          <p:cNvPr id="33" name="Grupp 32">
            <a:extLst>
              <a:ext uri="{FF2B5EF4-FFF2-40B4-BE49-F238E27FC236}">
                <a16:creationId xmlns:a16="http://schemas.microsoft.com/office/drawing/2014/main" id="{6120BFD3-AE99-4A85-AE9D-3B91037B3D60}"/>
              </a:ext>
            </a:extLst>
          </p:cNvPr>
          <p:cNvGrpSpPr/>
          <p:nvPr userDrawn="1"/>
        </p:nvGrpSpPr>
        <p:grpSpPr>
          <a:xfrm>
            <a:off x="3128116" y="4821425"/>
            <a:ext cx="5950570" cy="390895"/>
            <a:chOff x="2953940" y="5934146"/>
            <a:chExt cx="5950570" cy="390895"/>
          </a:xfrm>
        </p:grpSpPr>
        <p:sp>
          <p:nvSpPr>
            <p:cNvPr id="34" name="Shape 2944">
              <a:extLst>
                <a:ext uri="{FF2B5EF4-FFF2-40B4-BE49-F238E27FC236}">
                  <a16:creationId xmlns:a16="http://schemas.microsoft.com/office/drawing/2014/main" id="{424235DD-B304-4F75-844D-C4A30D83A3AA}"/>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5" name="Shape 2865">
              <a:extLst>
                <a:ext uri="{FF2B5EF4-FFF2-40B4-BE49-F238E27FC236}">
                  <a16:creationId xmlns:a16="http://schemas.microsoft.com/office/drawing/2014/main" id="{2F08B8A9-529F-4364-8F05-E92EAA05B7B7}"/>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6" name="Shape 2859">
              <a:extLst>
                <a:ext uri="{FF2B5EF4-FFF2-40B4-BE49-F238E27FC236}">
                  <a16:creationId xmlns:a16="http://schemas.microsoft.com/office/drawing/2014/main" id="{F54BA97D-7E80-4CB9-AF26-54BA576650EC}"/>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7" name="Shape 2860">
              <a:extLst>
                <a:ext uri="{FF2B5EF4-FFF2-40B4-BE49-F238E27FC236}">
                  <a16:creationId xmlns:a16="http://schemas.microsoft.com/office/drawing/2014/main" id="{DA3D171C-14B9-4613-9453-134330404274}"/>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8" name="TextBox 66">
              <a:extLst>
                <a:ext uri="{FF2B5EF4-FFF2-40B4-BE49-F238E27FC236}">
                  <a16:creationId xmlns:a16="http://schemas.microsoft.com/office/drawing/2014/main" id="{C2801C5E-5C42-44BE-8F8A-2AAEC89C735E}"/>
                </a:ext>
              </a:extLst>
            </p:cNvPr>
            <p:cNvSpPr txBox="1"/>
            <p:nvPr/>
          </p:nvSpPr>
          <p:spPr>
            <a:xfrm>
              <a:off x="4850234" y="5992391"/>
              <a:ext cx="97422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39" name="TextBox 67">
              <a:extLst>
                <a:ext uri="{FF2B5EF4-FFF2-40B4-BE49-F238E27FC236}">
                  <a16:creationId xmlns:a16="http://schemas.microsoft.com/office/drawing/2014/main" id="{E550F634-78A1-48B8-BA50-A1FF37FE43DD}"/>
                </a:ext>
              </a:extLst>
            </p:cNvPr>
            <p:cNvSpPr txBox="1"/>
            <p:nvPr/>
          </p:nvSpPr>
          <p:spPr>
            <a:xfrm>
              <a:off x="7943212" y="5992392"/>
              <a:ext cx="96129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40" name="TextBox 68">
              <a:extLst>
                <a:ext uri="{FF2B5EF4-FFF2-40B4-BE49-F238E27FC236}">
                  <a16:creationId xmlns:a16="http://schemas.microsoft.com/office/drawing/2014/main" id="{F1AE82F5-0DFA-47E1-B867-88C1C3C375FB}"/>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41" name="TextBox 69">
              <a:extLst>
                <a:ext uri="{FF2B5EF4-FFF2-40B4-BE49-F238E27FC236}">
                  <a16:creationId xmlns:a16="http://schemas.microsoft.com/office/drawing/2014/main" id="{E652CDE1-17D8-4D03-AFB6-FC441A636E51}"/>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pic>
        <p:nvPicPr>
          <p:cNvPr id="42" name="Bildobjekt 41">
            <a:extLst>
              <a:ext uri="{FF2B5EF4-FFF2-40B4-BE49-F238E27FC236}">
                <a16:creationId xmlns:a16="http://schemas.microsoft.com/office/drawing/2014/main" id="{58442E93-091B-4822-A9C6-BFB5D2DA7D7F}"/>
              </a:ext>
            </a:extLst>
          </p:cNvPr>
          <p:cNvPicPr>
            <a:picLocks noChangeAspect="1"/>
          </p:cNvPicPr>
          <p:nvPr userDrawn="1"/>
        </p:nvPicPr>
        <p:blipFill>
          <a:blip r:embed="rId2"/>
          <a:stretch>
            <a:fillRect/>
          </a:stretch>
        </p:blipFill>
        <p:spPr bwMode="black">
          <a:xfrm>
            <a:off x="3819843" y="2941988"/>
            <a:ext cx="4552314" cy="981426"/>
          </a:xfrm>
          <a:prstGeom prst="rect">
            <a:avLst/>
          </a:prstGeom>
        </p:spPr>
      </p:pic>
    </p:spTree>
    <p:extLst>
      <p:ext uri="{BB962C8B-B14F-4D97-AF65-F5344CB8AC3E}">
        <p14:creationId xmlns:p14="http://schemas.microsoft.com/office/powerpoint/2010/main" val="3706490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Endast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74602" y="549275"/>
            <a:ext cx="10416926" cy="612775"/>
          </a:xfrm>
        </p:spPr>
        <p:txBody>
          <a:bodyPr/>
          <a:lstStyle>
            <a:lvl1pPr algn="ctr">
              <a:defRPr/>
            </a:lvl1pPr>
          </a:lstStyle>
          <a:p>
            <a:r>
              <a:rPr lang="sv-SE"/>
              <a:t>Klicka för att skriva rubrik</a:t>
            </a:r>
          </a:p>
        </p:txBody>
      </p:sp>
      <p:sp>
        <p:nvSpPr>
          <p:cNvPr id="3" name="Platshållare för datum 2">
            <a:extLst>
              <a:ext uri="{FF2B5EF4-FFF2-40B4-BE49-F238E27FC236}">
                <a16:creationId xmlns:a16="http://schemas.microsoft.com/office/drawing/2014/main" id="{27BAA1AB-1A47-4DB7-B0AA-C6C3FD7E2866}"/>
              </a:ext>
            </a:extLst>
          </p:cNvPr>
          <p:cNvSpPr>
            <a:spLocks noGrp="1"/>
          </p:cNvSpPr>
          <p:nvPr>
            <p:ph type="dt" sz="half" idx="10"/>
          </p:nvPr>
        </p:nvSpPr>
        <p:spPr/>
        <p:txBody>
          <a:bodyPr/>
          <a:lstStyle/>
          <a:p>
            <a:r>
              <a:rPr lang="sv-SE">
                <a:solidFill>
                  <a:schemeClr val="tx1"/>
                </a:solidFill>
              </a:rPr>
              <a:t>201x-xx-xx</a:t>
            </a:r>
          </a:p>
        </p:txBody>
      </p:sp>
      <p:sp>
        <p:nvSpPr>
          <p:cNvPr id="4" name="Platshållare för sidfot 3">
            <a:extLst>
              <a:ext uri="{FF2B5EF4-FFF2-40B4-BE49-F238E27FC236}">
                <a16:creationId xmlns:a16="http://schemas.microsoft.com/office/drawing/2014/main" id="{F9F92D0A-8794-4A8E-94B1-96F05254452D}"/>
              </a:ext>
            </a:extLst>
          </p:cNvPr>
          <p:cNvSpPr>
            <a:spLocks noGrp="1"/>
          </p:cNvSpPr>
          <p:nvPr>
            <p:ph type="ftr" sz="quarter" idx="11"/>
          </p:nvPr>
        </p:nvSpPr>
        <p:spPr/>
        <p:txBody>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C9844408-1FB7-4530-98FF-68316FA46A93}"/>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819951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31838" y="1250949"/>
            <a:ext cx="10728327" cy="1822153"/>
          </a:xfrm>
        </p:spPr>
        <p:txBody>
          <a:bodyPr anchor="b" anchorCtr="0"/>
          <a:lstStyle>
            <a:lvl1pPr algn="ctr">
              <a:defRPr sz="6400" spc="0" baseline="0">
                <a:solidFill>
                  <a:schemeClr val="tx1"/>
                </a:solidFill>
              </a:defRPr>
            </a:lvl1pPr>
          </a:lstStyle>
          <a:p>
            <a:r>
              <a:rPr lang="sv-SE"/>
              <a:t>Namn på min presentation</a:t>
            </a:r>
          </a:p>
        </p:txBody>
      </p:sp>
      <p:sp>
        <p:nvSpPr>
          <p:cNvPr id="3" name="Platshållare för text 2"/>
          <p:cNvSpPr>
            <a:spLocks noGrp="1"/>
          </p:cNvSpPr>
          <p:nvPr>
            <p:ph type="body" idx="1" hasCustomPrompt="1"/>
          </p:nvPr>
        </p:nvSpPr>
        <p:spPr>
          <a:xfrm>
            <a:off x="1720200" y="3082007"/>
            <a:ext cx="8751600" cy="706018"/>
          </a:xfrm>
        </p:spPr>
        <p:txBody>
          <a:bodyPr>
            <a:noAutofit/>
          </a:bodyPr>
          <a:lstStyle>
            <a:lvl1pPr marL="0" indent="0" algn="ctr">
              <a:buNone/>
              <a:defRPr sz="2600" cap="all" spc="100" baseline="0">
                <a:solidFill>
                  <a:schemeClr val="tx1"/>
                </a:solidFill>
              </a:defRPr>
            </a:lvl1pPr>
            <a:lvl2pPr marL="457200" indent="0">
              <a:buNone/>
              <a:defRPr sz="14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 på presentatör eller underrubrik</a:t>
            </a:r>
          </a:p>
        </p:txBody>
      </p:sp>
      <p:sp>
        <p:nvSpPr>
          <p:cNvPr id="7" name="Platshållare för datum 6">
            <a:extLst>
              <a:ext uri="{FF2B5EF4-FFF2-40B4-BE49-F238E27FC236}">
                <a16:creationId xmlns:a16="http://schemas.microsoft.com/office/drawing/2014/main" id="{4DB92622-4171-4776-9DBD-E06289A36BD4}"/>
              </a:ext>
            </a:extLst>
          </p:cNvPr>
          <p:cNvSpPr>
            <a:spLocks noGrp="1"/>
          </p:cNvSpPr>
          <p:nvPr>
            <p:ph type="dt" sz="half" idx="15"/>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99F7449-210D-4138-9070-A85A449EFFC2}"/>
              </a:ext>
            </a:extLst>
          </p:cNvPr>
          <p:cNvSpPr>
            <a:spLocks noGrp="1"/>
          </p:cNvSpPr>
          <p:nvPr>
            <p:ph type="ftr" sz="quarter" idx="16"/>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E9C5660C-D0FE-434C-B2E8-AC0ACF05863C}"/>
              </a:ext>
            </a:extLst>
          </p:cNvPr>
          <p:cNvSpPr>
            <a:spLocks noGrp="1"/>
          </p:cNvSpPr>
          <p:nvPr>
            <p:ph type="sldNum" sz="quarter" idx="17"/>
          </p:nvPr>
        </p:nvSpPr>
        <p:spPr/>
        <p:txBody>
          <a:bodyPr/>
          <a:lstStyle/>
          <a:p>
            <a:fld id="{E8645303-2AAE-45D1-913A-B06AE6474513}" type="slidenum">
              <a:rPr lang="sv-SE" smtClean="0"/>
              <a:pPr/>
              <a:t>‹#›</a:t>
            </a:fld>
            <a:endParaRPr lang="sv-SE"/>
          </a:p>
        </p:txBody>
      </p:sp>
      <p:pic>
        <p:nvPicPr>
          <p:cNvPr id="13" name="Bildobjekt 12">
            <a:extLst>
              <a:ext uri="{FF2B5EF4-FFF2-40B4-BE49-F238E27FC236}">
                <a16:creationId xmlns:a16="http://schemas.microsoft.com/office/drawing/2014/main" id="{BD504584-CB7A-4D50-B7AB-CA742EA99AEE}"/>
              </a:ext>
            </a:extLst>
          </p:cNvPr>
          <p:cNvPicPr>
            <a:picLocks noChangeAspect="1"/>
          </p:cNvPicPr>
          <p:nvPr userDrawn="1"/>
        </p:nvPicPr>
        <p:blipFill>
          <a:blip r:embed="rId2"/>
          <a:stretch>
            <a:fillRect/>
          </a:stretch>
        </p:blipFill>
        <p:spPr bwMode="black">
          <a:xfrm>
            <a:off x="4280452" y="4560879"/>
            <a:ext cx="3631096" cy="789268"/>
          </a:xfrm>
          <a:prstGeom prst="rect">
            <a:avLst/>
          </a:prstGeom>
        </p:spPr>
      </p:pic>
    </p:spTree>
    <p:extLst>
      <p:ext uri="{BB962C8B-B14F-4D97-AF65-F5344CB8AC3E}">
        <p14:creationId xmlns:p14="http://schemas.microsoft.com/office/powerpoint/2010/main" val="3244372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rt ENG">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31838" y="1250949"/>
            <a:ext cx="10728327" cy="1822153"/>
          </a:xfrm>
        </p:spPr>
        <p:txBody>
          <a:bodyPr anchor="b" anchorCtr="0"/>
          <a:lstStyle>
            <a:lvl1pPr algn="ctr">
              <a:defRPr sz="6400" spc="0" baseline="0">
                <a:solidFill>
                  <a:schemeClr val="tx1"/>
                </a:solidFill>
              </a:defRPr>
            </a:lvl1pPr>
          </a:lstStyle>
          <a:p>
            <a:r>
              <a:rPr lang="sv-SE" err="1"/>
              <a:t>Name</a:t>
            </a:r>
            <a:r>
              <a:rPr lang="sv-SE"/>
              <a:t> </a:t>
            </a:r>
            <a:r>
              <a:rPr lang="sv-SE" err="1"/>
              <a:t>of</a:t>
            </a:r>
            <a:r>
              <a:rPr lang="sv-SE"/>
              <a:t> my presentation</a:t>
            </a:r>
          </a:p>
        </p:txBody>
      </p:sp>
      <p:sp>
        <p:nvSpPr>
          <p:cNvPr id="3" name="Platshållare för text 2"/>
          <p:cNvSpPr>
            <a:spLocks noGrp="1"/>
          </p:cNvSpPr>
          <p:nvPr>
            <p:ph type="body" idx="1" hasCustomPrompt="1"/>
          </p:nvPr>
        </p:nvSpPr>
        <p:spPr>
          <a:xfrm>
            <a:off x="1720200" y="3082007"/>
            <a:ext cx="8751600" cy="706018"/>
          </a:xfrm>
        </p:spPr>
        <p:txBody>
          <a:bodyPr>
            <a:noAutofit/>
          </a:bodyPr>
          <a:lstStyle>
            <a:lvl1pPr marL="0" indent="0" algn="ctr">
              <a:buNone/>
              <a:defRPr sz="2600" cap="all" spc="100" baseline="0">
                <a:solidFill>
                  <a:schemeClr val="tx1"/>
                </a:solidFill>
              </a:defRPr>
            </a:lvl1pPr>
            <a:lvl2pPr marL="457200" indent="0">
              <a:buNone/>
              <a:defRPr sz="14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 på presentatör eller underrubrik</a:t>
            </a:r>
          </a:p>
        </p:txBody>
      </p:sp>
      <p:sp>
        <p:nvSpPr>
          <p:cNvPr id="7" name="Platshållare för datum 6">
            <a:extLst>
              <a:ext uri="{FF2B5EF4-FFF2-40B4-BE49-F238E27FC236}">
                <a16:creationId xmlns:a16="http://schemas.microsoft.com/office/drawing/2014/main" id="{4DB92622-4171-4776-9DBD-E06289A36BD4}"/>
              </a:ext>
            </a:extLst>
          </p:cNvPr>
          <p:cNvSpPr>
            <a:spLocks noGrp="1"/>
          </p:cNvSpPr>
          <p:nvPr>
            <p:ph type="dt" sz="half" idx="15"/>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99F7449-210D-4138-9070-A85A449EFFC2}"/>
              </a:ext>
            </a:extLst>
          </p:cNvPr>
          <p:cNvSpPr>
            <a:spLocks noGrp="1"/>
          </p:cNvSpPr>
          <p:nvPr>
            <p:ph type="ftr" sz="quarter" idx="16"/>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E9C5660C-D0FE-434C-B2E8-AC0ACF05863C}"/>
              </a:ext>
            </a:extLst>
          </p:cNvPr>
          <p:cNvSpPr>
            <a:spLocks noGrp="1"/>
          </p:cNvSpPr>
          <p:nvPr>
            <p:ph type="sldNum" sz="quarter" idx="17"/>
          </p:nvPr>
        </p:nvSpPr>
        <p:spPr/>
        <p:txBody>
          <a:body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0CEAA0B-676E-45C5-A71A-37B5C5DEEF26}"/>
              </a:ext>
            </a:extLst>
          </p:cNvPr>
          <p:cNvPicPr>
            <a:picLocks noChangeAspect="1"/>
          </p:cNvPicPr>
          <p:nvPr userDrawn="1"/>
        </p:nvPicPr>
        <p:blipFill>
          <a:blip r:embed="rId2"/>
          <a:stretch>
            <a:fillRect/>
          </a:stretch>
        </p:blipFill>
        <p:spPr bwMode="black">
          <a:xfrm>
            <a:off x="4280452" y="4551273"/>
            <a:ext cx="3631096" cy="782822"/>
          </a:xfrm>
          <a:prstGeom prst="rect">
            <a:avLst/>
          </a:prstGeom>
        </p:spPr>
      </p:pic>
    </p:spTree>
    <p:extLst>
      <p:ext uri="{BB962C8B-B14F-4D97-AF65-F5344CB8AC3E}">
        <p14:creationId xmlns:p14="http://schemas.microsoft.com/office/powerpoint/2010/main" val="2978700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bg1"/>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14375" y="549275"/>
            <a:ext cx="10742400" cy="612775"/>
          </a:xfrm>
        </p:spPr>
        <p:txBody>
          <a:bodyPr/>
          <a:lstStyle>
            <a:lvl1pPr>
              <a:defRPr/>
            </a:lvl1pPr>
          </a:lstStyle>
          <a:p>
            <a:r>
              <a:rPr lang="sv-SE"/>
              <a:t>Klicka för att skriva rubrik</a:t>
            </a:r>
          </a:p>
        </p:txBody>
      </p:sp>
      <p:sp>
        <p:nvSpPr>
          <p:cNvPr id="5" name="Platshållare för datum 4">
            <a:extLst>
              <a:ext uri="{FF2B5EF4-FFF2-40B4-BE49-F238E27FC236}">
                <a16:creationId xmlns:a16="http://schemas.microsoft.com/office/drawing/2014/main" id="{A89DB86B-45C8-4E72-814D-D8DA791935AE}"/>
              </a:ext>
            </a:extLst>
          </p:cNvPr>
          <p:cNvSpPr>
            <a:spLocks noGrp="1"/>
          </p:cNvSpPr>
          <p:nvPr>
            <p:ph type="dt" sz="half" idx="10"/>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679EC3D7-B46A-4A5D-8E27-9F44416DCC54}"/>
              </a:ext>
            </a:extLst>
          </p:cNvPr>
          <p:cNvSpPr>
            <a:spLocks noGrp="1"/>
          </p:cNvSpPr>
          <p:nvPr>
            <p:ph type="ftr" sz="quarter" idx="11"/>
          </p:nvPr>
        </p:nvSpPr>
        <p:spPr/>
        <p:txBody>
          <a:bodyPr/>
          <a:lstStyle/>
          <a:p>
            <a:r>
              <a:rPr lang="sv-SE"/>
              <a:t>Sidfot om man väljer att infoga en sådan i sin presentation</a:t>
            </a:r>
          </a:p>
        </p:txBody>
      </p:sp>
      <p:sp>
        <p:nvSpPr>
          <p:cNvPr id="8" name="Platshållare för bildnummer 7">
            <a:extLst>
              <a:ext uri="{FF2B5EF4-FFF2-40B4-BE49-F238E27FC236}">
                <a16:creationId xmlns:a16="http://schemas.microsoft.com/office/drawing/2014/main" id="{B82ADB25-9D56-4621-A84C-01F6D2B1528C}"/>
              </a:ext>
            </a:extLst>
          </p:cNvPr>
          <p:cNvSpPr>
            <a:spLocks noGrp="1"/>
          </p:cNvSpPr>
          <p:nvPr>
            <p:ph type="sldNum" sz="quarter" idx="12"/>
          </p:nvPr>
        </p:nvSpPr>
        <p:spPr/>
        <p:txBody>
          <a:bodyPr/>
          <a:lstStyle/>
          <a:p>
            <a:fld id="{E8645303-2AAE-45D1-913A-B06AE6474513}" type="slidenum">
              <a:rPr lang="sv-SE" smtClean="0"/>
              <a:pPr/>
              <a:t>‹#›</a:t>
            </a:fld>
            <a:endParaRPr lang="sv-SE"/>
          </a:p>
        </p:txBody>
      </p:sp>
      <p:sp>
        <p:nvSpPr>
          <p:cNvPr id="3" name="Platshållare för innehåll 2">
            <a:extLst>
              <a:ext uri="{FF2B5EF4-FFF2-40B4-BE49-F238E27FC236}">
                <a16:creationId xmlns:a16="http://schemas.microsoft.com/office/drawing/2014/main" id="{04603A9E-F8C6-42FB-802F-FF216FFB4632}"/>
              </a:ext>
            </a:extLst>
          </p:cNvPr>
          <p:cNvSpPr>
            <a:spLocks noGrp="1"/>
          </p:cNvSpPr>
          <p:nvPr>
            <p:ph sz="quarter" idx="13" hasCustomPrompt="1"/>
          </p:nvPr>
        </p:nvSpPr>
        <p:spPr>
          <a:xfrm>
            <a:off x="714374" y="1304925"/>
            <a:ext cx="10742400" cy="4721350"/>
          </a:xfrm>
        </p:spPr>
        <p:txBody>
          <a:bodyPr numCol="1" spcCol="331200">
            <a:normAutofit/>
          </a:bodyPr>
          <a:lstStyle>
            <a:lvl1pPr marL="0" indent="0">
              <a:buFontTx/>
              <a:buNone/>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24717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14375" y="549275"/>
            <a:ext cx="10742400" cy="612775"/>
          </a:xfrm>
        </p:spPr>
        <p:txBody>
          <a:bodyPr/>
          <a:lstStyle>
            <a:lvl1pPr>
              <a:defRPr/>
            </a:lvl1pPr>
          </a:lstStyle>
          <a:p>
            <a:r>
              <a:rPr lang="sv-SE"/>
              <a:t>Klicka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14375" y="1903178"/>
            <a:ext cx="5205410" cy="4102277"/>
          </a:xfrm>
        </p:spPr>
        <p:txBody>
          <a:bodyPr>
            <a:normAutofit/>
          </a:bodyPr>
          <a:lstStyle>
            <a:lvl1pPr marL="0" indent="0">
              <a:lnSpc>
                <a:spcPct val="100000"/>
              </a:lnSpc>
              <a:buFontTx/>
              <a:buNone/>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51529" y="1919111"/>
            <a:ext cx="5205410" cy="4102277"/>
          </a:xfrm>
        </p:spPr>
        <p:txBody>
          <a:bodyPr>
            <a:normAutofit/>
          </a:bodyPr>
          <a:lstStyle>
            <a:lvl1pPr marL="0" indent="0">
              <a:lnSpc>
                <a:spcPct val="100000"/>
              </a:lnSpc>
              <a:buFontTx/>
              <a:buNone/>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5" name="Platshållare för text 14">
            <a:extLst>
              <a:ext uri="{FF2B5EF4-FFF2-40B4-BE49-F238E27FC236}">
                <a16:creationId xmlns:a16="http://schemas.microsoft.com/office/drawing/2014/main" id="{369448CC-24A7-4660-9B4B-7705F87B873A}"/>
              </a:ext>
            </a:extLst>
          </p:cNvPr>
          <p:cNvSpPr>
            <a:spLocks noGrp="1"/>
          </p:cNvSpPr>
          <p:nvPr>
            <p:ph type="body" sz="quarter" idx="14"/>
          </p:nvPr>
        </p:nvSpPr>
        <p:spPr>
          <a:xfrm>
            <a:off x="714375" y="1304926"/>
            <a:ext cx="10742400" cy="354541"/>
          </a:xfrm>
        </p:spPr>
        <p:txBody>
          <a:bodyPr>
            <a:noAutofit/>
          </a:bodyPr>
          <a:lstStyle>
            <a:lvl1pPr marL="0" indent="0">
              <a:buFontTx/>
              <a:buNone/>
              <a:defRPr sz="2400" cap="all" spc="100" baseline="0"/>
            </a:lvl1pPr>
          </a:lstStyle>
          <a:p>
            <a:pPr lvl="0"/>
            <a:r>
              <a:rPr lang="sv-SE"/>
              <a:t>Redigera format för bakgrundstext</a:t>
            </a:r>
          </a:p>
        </p:txBody>
      </p:sp>
      <p:sp>
        <p:nvSpPr>
          <p:cNvPr id="5" name="Platshållare för datum 4">
            <a:extLst>
              <a:ext uri="{FF2B5EF4-FFF2-40B4-BE49-F238E27FC236}">
                <a16:creationId xmlns:a16="http://schemas.microsoft.com/office/drawing/2014/main" id="{78252C26-61BE-450F-814F-966047CAD7B7}"/>
              </a:ext>
            </a:extLst>
          </p:cNvPr>
          <p:cNvSpPr>
            <a:spLocks noGrp="1"/>
          </p:cNvSpPr>
          <p:nvPr>
            <p:ph type="dt" sz="half" idx="15"/>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08477B16-9149-42C6-A6BA-DF0BB573FE80}"/>
              </a:ext>
            </a:extLst>
          </p:cNvPr>
          <p:cNvSpPr>
            <a:spLocks noGrp="1"/>
          </p:cNvSpPr>
          <p:nvPr>
            <p:ph type="ftr" sz="quarter" idx="16"/>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F57F56A5-10F6-48AB-A670-85982F82DE9B}"/>
              </a:ext>
            </a:extLst>
          </p:cNvPr>
          <p:cNvSpPr>
            <a:spLocks noGrp="1"/>
          </p:cNvSpPr>
          <p:nvPr>
            <p:ph type="sldNum" sz="quarter" idx="17"/>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84859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tx2"/>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14375" y="549275"/>
            <a:ext cx="10742400" cy="612775"/>
          </a:xfrm>
        </p:spPr>
        <p:txBody>
          <a:bodyPr/>
          <a:lstStyle>
            <a:lvl1pPr>
              <a:defRPr baseline="0"/>
            </a:lvl1pPr>
          </a:lstStyle>
          <a:p>
            <a:r>
              <a:rPr lang="sv-SE"/>
              <a:t>Klicka för att skriva rubrik</a:t>
            </a:r>
          </a:p>
        </p:txBody>
      </p:sp>
      <p:sp>
        <p:nvSpPr>
          <p:cNvPr id="5" name="Platshållare för datum 4">
            <a:extLst>
              <a:ext uri="{FF2B5EF4-FFF2-40B4-BE49-F238E27FC236}">
                <a16:creationId xmlns:a16="http://schemas.microsoft.com/office/drawing/2014/main" id="{A89DB86B-45C8-4E72-814D-D8DA791935AE}"/>
              </a:ext>
            </a:extLst>
          </p:cNvPr>
          <p:cNvSpPr>
            <a:spLocks noGrp="1"/>
          </p:cNvSpPr>
          <p:nvPr>
            <p:ph type="dt" sz="half" idx="10"/>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679EC3D7-B46A-4A5D-8E27-9F44416DCC54}"/>
              </a:ext>
            </a:extLst>
          </p:cNvPr>
          <p:cNvSpPr>
            <a:spLocks noGrp="1"/>
          </p:cNvSpPr>
          <p:nvPr>
            <p:ph type="ftr" sz="quarter" idx="11"/>
          </p:nvPr>
        </p:nvSpPr>
        <p:spPr/>
        <p:txBody>
          <a:bodyPr/>
          <a:lstStyle/>
          <a:p>
            <a:r>
              <a:rPr lang="sv-SE"/>
              <a:t>Sidfot om man väljer att infoga en sådan i sin presentation</a:t>
            </a:r>
          </a:p>
        </p:txBody>
      </p:sp>
      <p:sp>
        <p:nvSpPr>
          <p:cNvPr id="8" name="Platshållare för bildnummer 7">
            <a:extLst>
              <a:ext uri="{FF2B5EF4-FFF2-40B4-BE49-F238E27FC236}">
                <a16:creationId xmlns:a16="http://schemas.microsoft.com/office/drawing/2014/main" id="{B82ADB25-9D56-4621-A84C-01F6D2B1528C}"/>
              </a:ext>
            </a:extLst>
          </p:cNvPr>
          <p:cNvSpPr>
            <a:spLocks noGrp="1"/>
          </p:cNvSpPr>
          <p:nvPr>
            <p:ph type="sldNum" sz="quarter" idx="12"/>
          </p:nvPr>
        </p:nvSpPr>
        <p:spPr/>
        <p:txBody>
          <a:bodyPr/>
          <a:lstStyle/>
          <a:p>
            <a:fld id="{E8645303-2AAE-45D1-913A-B06AE6474513}" type="slidenum">
              <a:rPr lang="sv-SE" smtClean="0"/>
              <a:pPr/>
              <a:t>‹#›</a:t>
            </a:fld>
            <a:endParaRPr lang="sv-SE"/>
          </a:p>
        </p:txBody>
      </p:sp>
      <p:sp>
        <p:nvSpPr>
          <p:cNvPr id="3" name="Platshållare för innehåll 2">
            <a:extLst>
              <a:ext uri="{FF2B5EF4-FFF2-40B4-BE49-F238E27FC236}">
                <a16:creationId xmlns:a16="http://schemas.microsoft.com/office/drawing/2014/main" id="{04603A9E-F8C6-42FB-802F-FF216FFB4632}"/>
              </a:ext>
            </a:extLst>
          </p:cNvPr>
          <p:cNvSpPr>
            <a:spLocks noGrp="1"/>
          </p:cNvSpPr>
          <p:nvPr>
            <p:ph sz="quarter" idx="13"/>
          </p:nvPr>
        </p:nvSpPr>
        <p:spPr>
          <a:xfrm>
            <a:off x="714374" y="1250950"/>
            <a:ext cx="10742400" cy="4775325"/>
          </a:xfrm>
        </p:spPr>
        <p:txBody>
          <a:bodyPr numCol="1" spcCol="331200">
            <a:normAutofit/>
          </a:bodyPr>
          <a:lstStyle>
            <a:lvl1pPr marL="0" indent="0">
              <a:buFontTx/>
              <a:buNone/>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90922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ytt avsnitt 2">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721016" y="1735138"/>
            <a:ext cx="8749968" cy="1693863"/>
          </a:xfrm>
        </p:spPr>
        <p:txBody>
          <a:bodyPr anchor="b" anchorCtr="0"/>
          <a:lstStyle>
            <a:lvl1pPr algn="ctr">
              <a:defRPr sz="5400" spc="0" baseline="0">
                <a:solidFill>
                  <a:schemeClr val="tx1"/>
                </a:solidFill>
              </a:defRPr>
            </a:lvl1pPr>
          </a:lstStyle>
          <a:p>
            <a:r>
              <a:rPr lang="sv-SE"/>
              <a:t>Här skriver jag en rubrik som kan vara två rader hög</a:t>
            </a:r>
          </a:p>
        </p:txBody>
      </p:sp>
      <p:sp>
        <p:nvSpPr>
          <p:cNvPr id="3" name="Platshållare för text 2"/>
          <p:cNvSpPr>
            <a:spLocks noGrp="1"/>
          </p:cNvSpPr>
          <p:nvPr>
            <p:ph type="body" idx="1" hasCustomPrompt="1"/>
          </p:nvPr>
        </p:nvSpPr>
        <p:spPr>
          <a:xfrm>
            <a:off x="1720200" y="3609772"/>
            <a:ext cx="8751601" cy="706018"/>
          </a:xfrm>
        </p:spPr>
        <p:txBody>
          <a:bodyPr>
            <a:noAutofit/>
          </a:bodyPr>
          <a:lstStyle>
            <a:lvl1pPr marL="0" indent="0" algn="ctr">
              <a:buNone/>
              <a:defRPr sz="2400" cap="all" spc="1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HÄR STÅR EN CENTRERAD LITE MINDRE RUBRIK</a:t>
            </a:r>
          </a:p>
          <a:p>
            <a:pPr lvl="0"/>
            <a:r>
              <a:rPr lang="sv-SE"/>
              <a:t> </a:t>
            </a:r>
          </a:p>
        </p:txBody>
      </p:sp>
      <p:sp>
        <p:nvSpPr>
          <p:cNvPr id="7" name="Platshållare för datum 6">
            <a:extLst>
              <a:ext uri="{FF2B5EF4-FFF2-40B4-BE49-F238E27FC236}">
                <a16:creationId xmlns:a16="http://schemas.microsoft.com/office/drawing/2014/main" id="{14268064-4419-4741-9F64-81B5B158F6A3}"/>
              </a:ext>
            </a:extLst>
          </p:cNvPr>
          <p:cNvSpPr>
            <a:spLocks noGrp="1"/>
          </p:cNvSpPr>
          <p:nvPr>
            <p:ph type="dt" sz="half" idx="10"/>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184B6E31-2847-47DE-A382-B2E77442A492}"/>
              </a:ext>
            </a:extLst>
          </p:cNvPr>
          <p:cNvSpPr>
            <a:spLocks noGrp="1"/>
          </p:cNvSpPr>
          <p:nvPr>
            <p:ph type="ftr" sz="quarter" idx="11"/>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46C051C9-BF67-4F90-BEC4-E2347296B174}"/>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775180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atbubblor">
    <p:bg>
      <p:bgPr>
        <a:solidFill>
          <a:schemeClr val="bg1"/>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AC8B0205-60DB-43ED-B7DE-F2260AF8D1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70564" y="2150172"/>
            <a:ext cx="3289599" cy="2345627"/>
          </a:xfrm>
          <a:prstGeom prst="rect">
            <a:avLst/>
          </a:prstGeom>
        </p:spPr>
      </p:pic>
      <p:sp>
        <p:nvSpPr>
          <p:cNvPr id="2" name="Rubrik 1"/>
          <p:cNvSpPr>
            <a:spLocks noGrp="1"/>
          </p:cNvSpPr>
          <p:nvPr>
            <p:ph type="title" hasCustomPrompt="1"/>
          </p:nvPr>
        </p:nvSpPr>
        <p:spPr>
          <a:xfrm>
            <a:off x="714376" y="549275"/>
            <a:ext cx="10735084" cy="612775"/>
          </a:xfrm>
        </p:spPr>
        <p:txBody>
          <a:bodyPr/>
          <a:lstStyle>
            <a:lvl1pPr algn="ctr">
              <a:defRPr/>
            </a:lvl1pPr>
          </a:lstStyle>
          <a:p>
            <a:r>
              <a:rPr lang="sv-SE"/>
              <a:t>Klicka för att skriva rubrik</a:t>
            </a:r>
          </a:p>
        </p:txBody>
      </p:sp>
      <p:sp>
        <p:nvSpPr>
          <p:cNvPr id="5" name="Platshållare för datum 4">
            <a:extLst>
              <a:ext uri="{FF2B5EF4-FFF2-40B4-BE49-F238E27FC236}">
                <a16:creationId xmlns:a16="http://schemas.microsoft.com/office/drawing/2014/main" id="{579B50CD-FECB-42B2-9ECD-B197E51CC63B}"/>
              </a:ext>
            </a:extLst>
          </p:cNvPr>
          <p:cNvSpPr>
            <a:spLocks noGrp="1"/>
          </p:cNvSpPr>
          <p:nvPr>
            <p:ph type="dt" sz="half" idx="16"/>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731E46EB-0937-47E7-94EB-1FBF3A8D3DE2}"/>
              </a:ext>
            </a:extLst>
          </p:cNvPr>
          <p:cNvSpPr>
            <a:spLocks noGrp="1"/>
          </p:cNvSpPr>
          <p:nvPr>
            <p:ph type="ftr" sz="quarter" idx="17"/>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11ED1D89-58BF-4543-89BB-659C53D79C9C}"/>
              </a:ext>
            </a:extLst>
          </p:cNvPr>
          <p:cNvSpPr>
            <a:spLocks noGrp="1"/>
          </p:cNvSpPr>
          <p:nvPr>
            <p:ph type="sldNum" sz="quarter" idx="18"/>
          </p:nvPr>
        </p:nvSpPr>
        <p:spPr/>
        <p:txBody>
          <a:bodyPr/>
          <a:lstStyle/>
          <a:p>
            <a:fld id="{E8645303-2AAE-45D1-913A-B06AE6474513}" type="slidenum">
              <a:rPr lang="sv-SE" smtClean="0"/>
              <a:pPr/>
              <a:t>‹#›</a:t>
            </a:fld>
            <a:endParaRPr lang="sv-SE"/>
          </a:p>
        </p:txBody>
      </p:sp>
      <p:sp>
        <p:nvSpPr>
          <p:cNvPr id="12" name="Platshållare för text 21">
            <a:extLst>
              <a:ext uri="{FF2B5EF4-FFF2-40B4-BE49-F238E27FC236}">
                <a16:creationId xmlns:a16="http://schemas.microsoft.com/office/drawing/2014/main" id="{045E744A-FD2A-4F65-9A21-46408FF6FA42}"/>
              </a:ext>
            </a:extLst>
          </p:cNvPr>
          <p:cNvSpPr>
            <a:spLocks noGrp="1"/>
          </p:cNvSpPr>
          <p:nvPr>
            <p:ph type="body" sz="quarter" idx="24"/>
          </p:nvPr>
        </p:nvSpPr>
        <p:spPr>
          <a:xfrm>
            <a:off x="8328252" y="2724627"/>
            <a:ext cx="2998381" cy="1054800"/>
          </a:xfrm>
        </p:spPr>
        <p:txBody>
          <a:bodyPr>
            <a:normAutofit/>
          </a:bodyPr>
          <a:lstStyle>
            <a:lvl1pPr marL="0" indent="0" algn="ctr">
              <a:spcBef>
                <a:spcPts val="0"/>
              </a:spcBef>
              <a:buClr>
                <a:schemeClr val="accent3"/>
              </a:buClr>
              <a:buNone/>
              <a:defRPr sz="2000"/>
            </a:lvl1pPr>
          </a:lstStyle>
          <a:p>
            <a:pPr lvl="0"/>
            <a:r>
              <a:rPr lang="sv-SE"/>
              <a:t>Redigera format för bakgrundstext</a:t>
            </a:r>
          </a:p>
        </p:txBody>
      </p:sp>
      <p:pic>
        <p:nvPicPr>
          <p:cNvPr id="15" name="Bild 14">
            <a:extLst>
              <a:ext uri="{FF2B5EF4-FFF2-40B4-BE49-F238E27FC236}">
                <a16:creationId xmlns:a16="http://schemas.microsoft.com/office/drawing/2014/main" id="{1E69C77B-2FE0-40DB-9539-1D80F7A061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1200" y="3005019"/>
            <a:ext cx="3289599" cy="2345627"/>
          </a:xfrm>
          <a:prstGeom prst="rect">
            <a:avLst/>
          </a:prstGeom>
        </p:spPr>
      </p:pic>
      <p:sp>
        <p:nvSpPr>
          <p:cNvPr id="17" name="Platshållare för text 21">
            <a:extLst>
              <a:ext uri="{FF2B5EF4-FFF2-40B4-BE49-F238E27FC236}">
                <a16:creationId xmlns:a16="http://schemas.microsoft.com/office/drawing/2014/main" id="{AAE1AE24-C243-4EBD-8584-7D9901D91470}"/>
              </a:ext>
            </a:extLst>
          </p:cNvPr>
          <p:cNvSpPr>
            <a:spLocks noGrp="1"/>
          </p:cNvSpPr>
          <p:nvPr>
            <p:ph type="body" sz="quarter" idx="25"/>
          </p:nvPr>
        </p:nvSpPr>
        <p:spPr>
          <a:xfrm>
            <a:off x="4608888" y="3579474"/>
            <a:ext cx="2998381" cy="1054800"/>
          </a:xfrm>
        </p:spPr>
        <p:txBody>
          <a:bodyPr>
            <a:normAutofit/>
          </a:bodyPr>
          <a:lstStyle>
            <a:lvl1pPr marL="0" indent="0" algn="ctr">
              <a:spcBef>
                <a:spcPts val="0"/>
              </a:spcBef>
              <a:buClr>
                <a:schemeClr val="accent3"/>
              </a:buClr>
              <a:buNone/>
              <a:defRPr sz="2000"/>
            </a:lvl1pPr>
          </a:lstStyle>
          <a:p>
            <a:pPr lvl="0"/>
            <a:r>
              <a:rPr lang="sv-SE"/>
              <a:t>Redigera format för bakgrundstext</a:t>
            </a:r>
          </a:p>
        </p:txBody>
      </p:sp>
      <p:pic>
        <p:nvPicPr>
          <p:cNvPr id="19" name="Bild 18">
            <a:extLst>
              <a:ext uri="{FF2B5EF4-FFF2-40B4-BE49-F238E27FC236}">
                <a16:creationId xmlns:a16="http://schemas.microsoft.com/office/drawing/2014/main" id="{9ED4E856-38A1-4F35-8E07-941F9609CB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376" y="2150172"/>
            <a:ext cx="3289599" cy="2345627"/>
          </a:xfrm>
          <a:prstGeom prst="rect">
            <a:avLst/>
          </a:prstGeom>
        </p:spPr>
      </p:pic>
      <p:sp>
        <p:nvSpPr>
          <p:cNvPr id="20" name="Platshållare för text 21">
            <a:extLst>
              <a:ext uri="{FF2B5EF4-FFF2-40B4-BE49-F238E27FC236}">
                <a16:creationId xmlns:a16="http://schemas.microsoft.com/office/drawing/2014/main" id="{8CFA581F-8CB9-4246-B58C-A935821904AE}"/>
              </a:ext>
            </a:extLst>
          </p:cNvPr>
          <p:cNvSpPr>
            <a:spLocks noGrp="1"/>
          </p:cNvSpPr>
          <p:nvPr>
            <p:ph type="body" sz="quarter" idx="26"/>
          </p:nvPr>
        </p:nvSpPr>
        <p:spPr>
          <a:xfrm>
            <a:off x="872064" y="2724627"/>
            <a:ext cx="2998381" cy="1054800"/>
          </a:xfrm>
        </p:spPr>
        <p:txBody>
          <a:bodyPr>
            <a:normAutofit/>
          </a:bodyPr>
          <a:lstStyle>
            <a:lvl1pPr marL="0" indent="0" algn="ctr">
              <a:spcBef>
                <a:spcPts val="0"/>
              </a:spcBef>
              <a:buClr>
                <a:schemeClr val="accent3"/>
              </a:buClr>
              <a:buNone/>
              <a:defRPr sz="2000"/>
            </a:lvl1pPr>
          </a:lstStyle>
          <a:p>
            <a:pPr lvl="0"/>
            <a:r>
              <a:rPr lang="sv-SE"/>
              <a:t>Redigera format för bakgrundstext</a:t>
            </a:r>
          </a:p>
        </p:txBody>
      </p:sp>
    </p:spTree>
    <p:extLst>
      <p:ext uri="{BB962C8B-B14F-4D97-AF65-F5344CB8AC3E}">
        <p14:creationId xmlns:p14="http://schemas.microsoft.com/office/powerpoint/2010/main" val="140115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lsida bild">
    <p:bg>
      <p:bgPr>
        <a:solidFill>
          <a:schemeClr val="bg1"/>
        </a:solidFill>
        <a:effectLst/>
      </p:bgPr>
    </p:bg>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0" y="0"/>
            <a:ext cx="12190476" cy="6858000"/>
          </a:xfrm>
        </p:spPr>
        <p:txBody>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2"/>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207899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till vänster">
    <p:bg>
      <p:bgPr>
        <a:solidFill>
          <a:schemeClr val="bg1"/>
        </a:solidFill>
        <a:effectLst/>
      </p:bgPr>
    </p:bg>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2" name="Rubrik 1"/>
          <p:cNvSpPr>
            <a:spLocks noGrp="1"/>
          </p:cNvSpPr>
          <p:nvPr>
            <p:ph type="title" hasCustomPrompt="1"/>
          </p:nvPr>
        </p:nvSpPr>
        <p:spPr>
          <a:xfrm>
            <a:off x="714375" y="544513"/>
            <a:ext cx="4708525" cy="429617"/>
          </a:xfrm>
        </p:spPr>
        <p:txBody>
          <a:bodyPr/>
          <a:lstStyle>
            <a:lvl1pPr>
              <a:defRPr sz="3600" spc="0" baseline="0"/>
            </a:lvl1pPr>
          </a:lstStyle>
          <a:p>
            <a:r>
              <a:rPr lang="sv-SE"/>
              <a:t>Klicka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14375" y="1158235"/>
            <a:ext cx="4708525" cy="4863153"/>
          </a:xfrm>
        </p:spPr>
        <p:txBody>
          <a:bodyPr>
            <a:normAutofit/>
          </a:bodyPr>
          <a:lstStyle>
            <a:lvl1pPr marL="0" indent="0">
              <a:buFontTx/>
              <a:buNone/>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6096000" y="0"/>
            <a:ext cx="6094476" cy="6858000"/>
          </a:xfrm>
        </p:spPr>
        <p:txBody>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2"/>
            <a:stretch>
              <a:fillRect/>
            </a:stretch>
          </a:blipFill>
        </p:spPr>
        <p:txBody>
          <a:bodyPr/>
          <a:lstStyle>
            <a:lvl1pPr marL="0" indent="0">
              <a:buFontTx/>
              <a:buNone/>
              <a:defRPr/>
            </a:lvl1pPr>
          </a:lstStyle>
          <a:p>
            <a:pPr lvl="0"/>
            <a:r>
              <a:rPr lang="sv-SE"/>
              <a:t> </a:t>
            </a:r>
          </a:p>
        </p:txBody>
      </p:sp>
      <p:sp>
        <p:nvSpPr>
          <p:cNvPr id="5" name="Platshållare för datum 4">
            <a:extLst>
              <a:ext uri="{FF2B5EF4-FFF2-40B4-BE49-F238E27FC236}">
                <a16:creationId xmlns:a16="http://schemas.microsoft.com/office/drawing/2014/main" id="{38BDBE17-FA5E-4C7C-86E8-91DBD45E951C}"/>
              </a:ext>
            </a:extLst>
          </p:cNvPr>
          <p:cNvSpPr>
            <a:spLocks noGrp="1"/>
          </p:cNvSpPr>
          <p:nvPr>
            <p:ph type="dt" sz="half" idx="15"/>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577CBAB6-130E-41B3-900D-6B5D8C4F58E3}"/>
              </a:ext>
            </a:extLst>
          </p:cNvPr>
          <p:cNvSpPr>
            <a:spLocks noGrp="1"/>
          </p:cNvSpPr>
          <p:nvPr>
            <p:ph type="ftr" sz="quarter" idx="16"/>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C9925C14-23DD-4781-BB62-010FC7C1F730}"/>
              </a:ext>
            </a:extLst>
          </p:cNvPr>
          <p:cNvSpPr>
            <a:spLocks noGrp="1"/>
          </p:cNvSpPr>
          <p:nvPr>
            <p:ph type="sldNum" sz="quarter" idx="17"/>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134009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till höger">
    <p:bg>
      <p:bgPr>
        <a:solidFill>
          <a:schemeClr val="bg1"/>
        </a:solidFill>
        <a:effectLst/>
      </p:bgPr>
    </p:bg>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2" name="Rubrik 1"/>
          <p:cNvSpPr>
            <a:spLocks noGrp="1"/>
          </p:cNvSpPr>
          <p:nvPr>
            <p:ph type="title" hasCustomPrompt="1"/>
          </p:nvPr>
        </p:nvSpPr>
        <p:spPr>
          <a:xfrm>
            <a:off x="6751639" y="544513"/>
            <a:ext cx="4708525" cy="428400"/>
          </a:xfrm>
        </p:spPr>
        <p:txBody>
          <a:bodyPr/>
          <a:lstStyle>
            <a:lvl1pPr>
              <a:defRPr sz="3600" spc="0" baseline="0"/>
            </a:lvl1pPr>
          </a:lstStyle>
          <a:p>
            <a:r>
              <a:rPr lang="sv-SE"/>
              <a:t>Klicka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751934" y="1158235"/>
            <a:ext cx="4708525" cy="4863153"/>
          </a:xfrm>
        </p:spPr>
        <p:txBody>
          <a:bodyPr>
            <a:normAutofit/>
          </a:bodyPr>
          <a:lstStyle>
            <a:lvl1pPr marL="0" indent="0">
              <a:buFontTx/>
              <a:buNone/>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924" y="0"/>
            <a:ext cx="6094476" cy="6858000"/>
          </a:xfrm>
        </p:spPr>
        <p:txBody>
          <a:bodyPr>
            <a:normAutofit/>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2"/>
            <a:stretch>
              <a:fillRect/>
            </a:stretch>
          </a:blipFill>
        </p:spPr>
        <p:txBody>
          <a:bodyPr/>
          <a:lstStyle>
            <a:lvl1pPr marL="0" indent="0">
              <a:buFontTx/>
              <a:buNone/>
              <a:defRPr/>
            </a:lvl1pPr>
          </a:lstStyle>
          <a:p>
            <a:pPr lvl="0"/>
            <a:r>
              <a:rPr lang="sv-SE"/>
              <a:t> </a:t>
            </a:r>
          </a:p>
        </p:txBody>
      </p:sp>
      <p:sp>
        <p:nvSpPr>
          <p:cNvPr id="5" name="Platshållare för datum 4">
            <a:extLst>
              <a:ext uri="{FF2B5EF4-FFF2-40B4-BE49-F238E27FC236}">
                <a16:creationId xmlns:a16="http://schemas.microsoft.com/office/drawing/2014/main" id="{38BDBE17-FA5E-4C7C-86E8-91DBD45E951C}"/>
              </a:ext>
            </a:extLst>
          </p:cNvPr>
          <p:cNvSpPr>
            <a:spLocks noGrp="1"/>
          </p:cNvSpPr>
          <p:nvPr>
            <p:ph type="dt" sz="half" idx="15"/>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577CBAB6-130E-41B3-900D-6B5D8C4F58E3}"/>
              </a:ext>
            </a:extLst>
          </p:cNvPr>
          <p:cNvSpPr>
            <a:spLocks noGrp="1"/>
          </p:cNvSpPr>
          <p:nvPr>
            <p:ph type="ftr" sz="quarter" idx="16"/>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C9925C14-23DD-4781-BB62-010FC7C1F730}"/>
              </a:ext>
            </a:extLst>
          </p:cNvPr>
          <p:cNvSpPr>
            <a:spLocks noGrp="1"/>
          </p:cNvSpPr>
          <p:nvPr>
            <p:ph type="sldNum" sz="quarter" idx="17"/>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021976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ild i vinkel">
    <p:bg>
      <p:bgPr>
        <a:solidFill>
          <a:schemeClr val="bg1"/>
        </a:solidFill>
        <a:effectLst/>
      </p:bgPr>
    </p:bg>
    <p:spTree>
      <p:nvGrpSpPr>
        <p:cNvPr id="1" name=""/>
        <p:cNvGrpSpPr/>
        <p:nvPr/>
      </p:nvGrpSpPr>
      <p:grpSpPr>
        <a:xfrm>
          <a:off x="0" y="0"/>
          <a:ext cx="0" cy="0"/>
          <a:chOff x="0" y="0"/>
          <a:chExt cx="0" cy="0"/>
        </a:xfrm>
      </p:grpSpPr>
      <p:sp>
        <p:nvSpPr>
          <p:cNvPr id="6" name="Platshållare för bild 10">
            <a:extLst>
              <a:ext uri="{FF2B5EF4-FFF2-40B4-BE49-F238E27FC236}">
                <a16:creationId xmlns:a16="http://schemas.microsoft.com/office/drawing/2014/main" id="{AE917A00-FF0E-454B-A944-77C154756971}"/>
              </a:ext>
            </a:extLst>
          </p:cNvPr>
          <p:cNvSpPr>
            <a:spLocks noGrp="1" noChangeAspect="1"/>
          </p:cNvSpPr>
          <p:nvPr>
            <p:ph type="pic" sz="quarter" idx="22" hasCustomPrompt="1"/>
          </p:nvPr>
        </p:nvSpPr>
        <p:spPr>
          <a:xfrm flipH="1">
            <a:off x="4819650" y="-10044"/>
            <a:ext cx="7372350" cy="6889957"/>
          </a:xfrm>
          <a:custGeom>
            <a:avLst/>
            <a:gdLst>
              <a:gd name="connsiteX0" fmla="*/ 0 w 7289800"/>
              <a:gd name="connsiteY0" fmla="*/ 6858000 h 6858000"/>
              <a:gd name="connsiteX1" fmla="*/ 1714500 w 7289800"/>
              <a:gd name="connsiteY1" fmla="*/ 0 h 6858000"/>
              <a:gd name="connsiteX2" fmla="*/ 7289800 w 7289800"/>
              <a:gd name="connsiteY2" fmla="*/ 0 h 6858000"/>
              <a:gd name="connsiteX3" fmla="*/ 5575300 w 7289800"/>
              <a:gd name="connsiteY3" fmla="*/ 6858000 h 6858000"/>
              <a:gd name="connsiteX4" fmla="*/ 0 w 7289800"/>
              <a:gd name="connsiteY4" fmla="*/ 6858000 h 6858000"/>
              <a:gd name="connsiteX0" fmla="*/ 0 w 7289800"/>
              <a:gd name="connsiteY0" fmla="*/ 6858000 h 6858000"/>
              <a:gd name="connsiteX1" fmla="*/ 1714500 w 7289800"/>
              <a:gd name="connsiteY1" fmla="*/ 0 h 6858000"/>
              <a:gd name="connsiteX2" fmla="*/ 7289800 w 7289800"/>
              <a:gd name="connsiteY2" fmla="*/ 0 h 6858000"/>
              <a:gd name="connsiteX3" fmla="*/ 4445000 w 7289800"/>
              <a:gd name="connsiteY3" fmla="*/ 6845300 h 6858000"/>
              <a:gd name="connsiteX4" fmla="*/ 0 w 7289800"/>
              <a:gd name="connsiteY4" fmla="*/ 6858000 h 6858000"/>
              <a:gd name="connsiteX0" fmla="*/ 0 w 7289800"/>
              <a:gd name="connsiteY0" fmla="*/ 6858000 h 6858000"/>
              <a:gd name="connsiteX1" fmla="*/ 0 w 7289800"/>
              <a:gd name="connsiteY1" fmla="*/ 12700 h 6858000"/>
              <a:gd name="connsiteX2" fmla="*/ 7289800 w 7289800"/>
              <a:gd name="connsiteY2" fmla="*/ 0 h 6858000"/>
              <a:gd name="connsiteX3" fmla="*/ 4445000 w 7289800"/>
              <a:gd name="connsiteY3" fmla="*/ 6845300 h 6858000"/>
              <a:gd name="connsiteX4" fmla="*/ 0 w 7289800"/>
              <a:gd name="connsiteY4" fmla="*/ 6858000 h 6858000"/>
              <a:gd name="connsiteX0" fmla="*/ 0 w 7315200"/>
              <a:gd name="connsiteY0" fmla="*/ 6845300 h 6845300"/>
              <a:gd name="connsiteX1" fmla="*/ 0 w 7315200"/>
              <a:gd name="connsiteY1" fmla="*/ 0 h 6845300"/>
              <a:gd name="connsiteX2" fmla="*/ 7315200 w 7315200"/>
              <a:gd name="connsiteY2" fmla="*/ 12700 h 6845300"/>
              <a:gd name="connsiteX3" fmla="*/ 4445000 w 7315200"/>
              <a:gd name="connsiteY3" fmla="*/ 6832600 h 6845300"/>
              <a:gd name="connsiteX4" fmla="*/ 0 w 7315200"/>
              <a:gd name="connsiteY4" fmla="*/ 6845300 h 6845300"/>
              <a:gd name="connsiteX0" fmla="*/ 0 w 7315200"/>
              <a:gd name="connsiteY0" fmla="*/ 6845300 h 6845300"/>
              <a:gd name="connsiteX1" fmla="*/ 0 w 7315200"/>
              <a:gd name="connsiteY1" fmla="*/ 0 h 6845300"/>
              <a:gd name="connsiteX2" fmla="*/ 7315200 w 7315200"/>
              <a:gd name="connsiteY2" fmla="*/ 12700 h 6845300"/>
              <a:gd name="connsiteX3" fmla="*/ 4445000 w 7315200"/>
              <a:gd name="connsiteY3" fmla="*/ 6832600 h 6845300"/>
              <a:gd name="connsiteX4" fmla="*/ 0 w 7315200"/>
              <a:gd name="connsiteY4" fmla="*/ 6845300 h 6845300"/>
              <a:gd name="connsiteX0" fmla="*/ 0 w 7315200"/>
              <a:gd name="connsiteY0" fmla="*/ 6855253 h 6855253"/>
              <a:gd name="connsiteX1" fmla="*/ 0 w 7315200"/>
              <a:gd name="connsiteY1" fmla="*/ 9953 h 6855253"/>
              <a:gd name="connsiteX2" fmla="*/ 7315200 w 7315200"/>
              <a:gd name="connsiteY2" fmla="*/ 0 h 6855253"/>
              <a:gd name="connsiteX3" fmla="*/ 4445000 w 7315200"/>
              <a:gd name="connsiteY3" fmla="*/ 6842553 h 6855253"/>
              <a:gd name="connsiteX4" fmla="*/ 0 w 7315200"/>
              <a:gd name="connsiteY4" fmla="*/ 6855253 h 685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0" h="6855253">
                <a:moveTo>
                  <a:pt x="0" y="6855253"/>
                </a:moveTo>
                <a:lnTo>
                  <a:pt x="0" y="9953"/>
                </a:lnTo>
                <a:lnTo>
                  <a:pt x="7315200" y="0"/>
                </a:lnTo>
                <a:lnTo>
                  <a:pt x="4445000" y="6842553"/>
                </a:lnTo>
                <a:lnTo>
                  <a:pt x="0" y="6855253"/>
                </a:lnTo>
                <a:close/>
              </a:path>
            </a:pathLst>
          </a:custGeom>
        </p:spPr>
        <p:txBody>
          <a:bodyPr/>
          <a:lstStyle>
            <a:lvl1pPr marL="0" indent="0">
              <a:buFontTx/>
              <a:buNone/>
              <a:defRPr/>
            </a:lvl1pPr>
          </a:lstStyle>
          <a:p>
            <a:r>
              <a:rPr lang="sv-SE"/>
              <a:t> </a:t>
            </a:r>
          </a:p>
        </p:txBody>
      </p:sp>
      <p:sp>
        <p:nvSpPr>
          <p:cNvPr id="2" name="Rubrik 1"/>
          <p:cNvSpPr>
            <a:spLocks noGrp="1"/>
          </p:cNvSpPr>
          <p:nvPr>
            <p:ph type="title" hasCustomPrompt="1"/>
          </p:nvPr>
        </p:nvSpPr>
        <p:spPr>
          <a:xfrm>
            <a:off x="731038" y="3429000"/>
            <a:ext cx="5887970" cy="1472609"/>
          </a:xfrm>
        </p:spPr>
        <p:txBody>
          <a:bodyPr anchor="t" anchorCtr="0"/>
          <a:lstStyle>
            <a:lvl1pPr algn="l">
              <a:defRPr sz="5600" baseline="0"/>
            </a:lvl1pPr>
          </a:lstStyle>
          <a:p>
            <a:r>
              <a:rPr lang="sv-SE"/>
              <a:t>Rubrik på en rad</a:t>
            </a:r>
          </a:p>
        </p:txBody>
      </p:sp>
      <p:sp>
        <p:nvSpPr>
          <p:cNvPr id="5" name="Platshållare för text 13">
            <a:extLst>
              <a:ext uri="{FF2B5EF4-FFF2-40B4-BE49-F238E27FC236}">
                <a16:creationId xmlns:a16="http://schemas.microsoft.com/office/drawing/2014/main" id="{3561A369-9DC3-4967-9A5A-3F33C8D0CB29}"/>
              </a:ext>
            </a:extLst>
          </p:cNvPr>
          <p:cNvSpPr>
            <a:spLocks noGrp="1"/>
          </p:cNvSpPr>
          <p:nvPr>
            <p:ph type="body" sz="quarter" idx="14" hasCustomPrompt="1"/>
          </p:nvPr>
        </p:nvSpPr>
        <p:spPr>
          <a:xfrm>
            <a:off x="10505130" y="6351156"/>
            <a:ext cx="1332607" cy="155954"/>
          </a:xfrm>
          <a:blipFill>
            <a:blip r:embed="rId2"/>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134954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ollage 6 bilder">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714375" y="1554480"/>
            <a:ext cx="2616200" cy="2061214"/>
          </a:xfrm>
        </p:spPr>
        <p:txBody>
          <a:bodyPr>
            <a:normAutofit/>
          </a:bodyPr>
          <a:lstStyle>
            <a:lvl1pPr marL="0" indent="0">
              <a:buFontTx/>
              <a:buNone/>
              <a:defRPr sz="1400"/>
            </a:lvl1pPr>
          </a:lstStyle>
          <a:p>
            <a:r>
              <a:rPr lang="sv-SE"/>
              <a:t>Klicka på ikonen för att infoga bild</a:t>
            </a:r>
          </a:p>
        </p:txBody>
      </p:sp>
      <p:sp>
        <p:nvSpPr>
          <p:cNvPr id="15" name="Platshållare för bild 9">
            <a:extLst>
              <a:ext uri="{FF2B5EF4-FFF2-40B4-BE49-F238E27FC236}">
                <a16:creationId xmlns:a16="http://schemas.microsoft.com/office/drawing/2014/main" id="{BF436458-17E3-41F7-B743-C637D1AEBA22}"/>
              </a:ext>
            </a:extLst>
          </p:cNvPr>
          <p:cNvSpPr>
            <a:spLocks noGrp="1"/>
          </p:cNvSpPr>
          <p:nvPr>
            <p:ph type="pic" sz="quarter" idx="14" hasCustomPrompt="1"/>
          </p:nvPr>
        </p:nvSpPr>
        <p:spPr>
          <a:xfrm>
            <a:off x="8843964" y="1554480"/>
            <a:ext cx="2616200" cy="2061214"/>
          </a:xfrm>
        </p:spPr>
        <p:txBody>
          <a:bodyPr>
            <a:normAutofit/>
          </a:bodyPr>
          <a:lstStyle>
            <a:lvl1pPr marL="0" indent="0">
              <a:buFontTx/>
              <a:buNone/>
              <a:defRPr sz="1400"/>
            </a:lvl1pPr>
          </a:lstStyle>
          <a:p>
            <a:r>
              <a:rPr lang="sv-SE"/>
              <a:t>Klicka på ikonen för att infoga bild</a:t>
            </a:r>
          </a:p>
        </p:txBody>
      </p:sp>
      <p:sp>
        <p:nvSpPr>
          <p:cNvPr id="16" name="Platshållare för bild 9">
            <a:extLst>
              <a:ext uri="{FF2B5EF4-FFF2-40B4-BE49-F238E27FC236}">
                <a16:creationId xmlns:a16="http://schemas.microsoft.com/office/drawing/2014/main" id="{5F97E123-216C-4649-9D8A-4EC0ADDE211E}"/>
              </a:ext>
            </a:extLst>
          </p:cNvPr>
          <p:cNvSpPr>
            <a:spLocks noGrp="1"/>
          </p:cNvSpPr>
          <p:nvPr>
            <p:ph type="pic" sz="quarter" idx="15" hasCustomPrompt="1"/>
          </p:nvPr>
        </p:nvSpPr>
        <p:spPr>
          <a:xfrm>
            <a:off x="8843964" y="3909870"/>
            <a:ext cx="2616200" cy="2061214"/>
          </a:xfrm>
        </p:spPr>
        <p:txBody>
          <a:bodyPr/>
          <a:lstStyle>
            <a:lvl1pPr marL="0" indent="0">
              <a:buFontTx/>
              <a:buNone/>
              <a:defRPr sz="1400"/>
            </a:lvl1pPr>
          </a:lstStyle>
          <a:p>
            <a:r>
              <a:rPr lang="sv-SE"/>
              <a:t>Klicka på ikonen för att infoga bild</a:t>
            </a:r>
          </a:p>
        </p:txBody>
      </p:sp>
      <p:sp>
        <p:nvSpPr>
          <p:cNvPr id="19" name="Platshållare för bild 9">
            <a:extLst>
              <a:ext uri="{FF2B5EF4-FFF2-40B4-BE49-F238E27FC236}">
                <a16:creationId xmlns:a16="http://schemas.microsoft.com/office/drawing/2014/main" id="{990A8E63-98B2-45B1-BFF7-A736FF8ADDF8}"/>
              </a:ext>
            </a:extLst>
          </p:cNvPr>
          <p:cNvSpPr>
            <a:spLocks noGrp="1"/>
          </p:cNvSpPr>
          <p:nvPr>
            <p:ph type="pic" sz="quarter" idx="16" hasCustomPrompt="1"/>
          </p:nvPr>
        </p:nvSpPr>
        <p:spPr>
          <a:xfrm>
            <a:off x="5962184" y="3909870"/>
            <a:ext cx="2616200" cy="2061214"/>
          </a:xfrm>
        </p:spPr>
        <p:txBody>
          <a:bodyPr/>
          <a:lstStyle>
            <a:lvl1pPr marL="0" indent="0">
              <a:buFontTx/>
              <a:buNone/>
              <a:defRPr sz="1400"/>
            </a:lvl1pPr>
          </a:lstStyle>
          <a:p>
            <a:r>
              <a:rPr lang="sv-SE"/>
              <a:t>Klicka på ikonen för att infoga bild</a:t>
            </a:r>
          </a:p>
        </p:txBody>
      </p:sp>
      <p:sp>
        <p:nvSpPr>
          <p:cNvPr id="20" name="Platshållare för bild 9">
            <a:extLst>
              <a:ext uri="{FF2B5EF4-FFF2-40B4-BE49-F238E27FC236}">
                <a16:creationId xmlns:a16="http://schemas.microsoft.com/office/drawing/2014/main" id="{E6569798-608F-4AD1-81E5-A128EF9E3D83}"/>
              </a:ext>
            </a:extLst>
          </p:cNvPr>
          <p:cNvSpPr>
            <a:spLocks noGrp="1"/>
          </p:cNvSpPr>
          <p:nvPr>
            <p:ph type="pic" sz="quarter" idx="17" hasCustomPrompt="1"/>
          </p:nvPr>
        </p:nvSpPr>
        <p:spPr>
          <a:xfrm>
            <a:off x="714375" y="3909870"/>
            <a:ext cx="4982230" cy="2061214"/>
          </a:xfrm>
        </p:spPr>
        <p:txBody>
          <a:bodyPr/>
          <a:lstStyle>
            <a:lvl1pPr marL="0" indent="0">
              <a:buFontTx/>
              <a:buNone/>
              <a:defRPr sz="1400"/>
            </a:lvl1pPr>
          </a:lstStyle>
          <a:p>
            <a:r>
              <a:rPr lang="sv-SE"/>
              <a:t>Klicka på ikonen för att infoga bild</a:t>
            </a:r>
          </a:p>
        </p:txBody>
      </p:sp>
      <p:sp>
        <p:nvSpPr>
          <p:cNvPr id="21" name="Platshållare för bild 9">
            <a:extLst>
              <a:ext uri="{FF2B5EF4-FFF2-40B4-BE49-F238E27FC236}">
                <a16:creationId xmlns:a16="http://schemas.microsoft.com/office/drawing/2014/main" id="{FBD1DA46-9854-49C8-AC48-095F3907F051}"/>
              </a:ext>
            </a:extLst>
          </p:cNvPr>
          <p:cNvSpPr>
            <a:spLocks noGrp="1"/>
          </p:cNvSpPr>
          <p:nvPr>
            <p:ph type="pic" sz="quarter" idx="18" hasCustomPrompt="1"/>
          </p:nvPr>
        </p:nvSpPr>
        <p:spPr>
          <a:xfrm>
            <a:off x="3596154" y="1554480"/>
            <a:ext cx="4982230" cy="2061214"/>
          </a:xfrm>
        </p:spPr>
        <p:txBody>
          <a:bodyPr/>
          <a:lstStyle>
            <a:lvl1pPr marL="0" indent="0">
              <a:buFontTx/>
              <a:buNone/>
              <a:defRPr sz="1400"/>
            </a:lvl1pPr>
          </a:lstStyle>
          <a:p>
            <a:r>
              <a:rPr lang="sv-SE"/>
              <a:t>Klicka på ikonen för att infoga bild</a:t>
            </a:r>
          </a:p>
        </p:txBody>
      </p:sp>
      <p:sp>
        <p:nvSpPr>
          <p:cNvPr id="13" name="Rubrik 12">
            <a:extLst>
              <a:ext uri="{FF2B5EF4-FFF2-40B4-BE49-F238E27FC236}">
                <a16:creationId xmlns:a16="http://schemas.microsoft.com/office/drawing/2014/main" id="{8C375DCE-17DE-45ED-AD5A-F0F2B7711D9D}"/>
              </a:ext>
            </a:extLst>
          </p:cNvPr>
          <p:cNvSpPr>
            <a:spLocks noGrp="1"/>
          </p:cNvSpPr>
          <p:nvPr>
            <p:ph type="title" hasCustomPrompt="1"/>
          </p:nvPr>
        </p:nvSpPr>
        <p:spPr>
          <a:xfrm>
            <a:off x="927100" y="549275"/>
            <a:ext cx="10337800" cy="612775"/>
          </a:xfrm>
        </p:spPr>
        <p:txBody>
          <a:bodyPr/>
          <a:lstStyle>
            <a:lvl1pPr algn="ctr">
              <a:defRPr sz="5600" baseline="0"/>
            </a:lvl1pPr>
          </a:lstStyle>
          <a:p>
            <a:r>
              <a:rPr lang="sv-SE"/>
              <a:t>Klicka för att skriva rubrik</a:t>
            </a:r>
          </a:p>
        </p:txBody>
      </p:sp>
      <p:sp>
        <p:nvSpPr>
          <p:cNvPr id="5" name="Platshållare för datum 4">
            <a:extLst>
              <a:ext uri="{FF2B5EF4-FFF2-40B4-BE49-F238E27FC236}">
                <a16:creationId xmlns:a16="http://schemas.microsoft.com/office/drawing/2014/main" id="{D92C2D38-E3F3-48C8-9079-0BE5EB70AC3F}"/>
              </a:ext>
            </a:extLst>
          </p:cNvPr>
          <p:cNvSpPr>
            <a:spLocks noGrp="1"/>
          </p:cNvSpPr>
          <p:nvPr>
            <p:ph type="dt" sz="half" idx="19"/>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F36A126D-C02C-47F7-9F0A-31D811AB3757}"/>
              </a:ext>
            </a:extLst>
          </p:cNvPr>
          <p:cNvSpPr>
            <a:spLocks noGrp="1"/>
          </p:cNvSpPr>
          <p:nvPr>
            <p:ph type="ftr" sz="quarter" idx="20"/>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C71EDEDD-29B7-4183-B9F7-1CCC6B39A1BE}"/>
              </a:ext>
            </a:extLst>
          </p:cNvPr>
          <p:cNvSpPr>
            <a:spLocks noGrp="1"/>
          </p:cNvSpPr>
          <p:nvPr>
            <p:ph type="sldNum" sz="quarter" idx="21"/>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89775550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14375" y="537366"/>
            <a:ext cx="10748483" cy="612775"/>
          </a:xfrm>
        </p:spPr>
        <p:txBody>
          <a:bodyPr/>
          <a:lstStyle>
            <a:lvl1pPr algn="ctr">
              <a:defRPr spc="50" baseline="0"/>
            </a:lvl1pPr>
          </a:lstStyle>
          <a:p>
            <a:r>
              <a:rPr lang="sv-SE"/>
              <a:t>Rubrik på en rad</a:t>
            </a:r>
          </a:p>
        </p:txBody>
      </p:sp>
      <p:sp>
        <p:nvSpPr>
          <p:cNvPr id="11" name="Platshållare för bild 10">
            <a:extLst>
              <a:ext uri="{FF2B5EF4-FFF2-40B4-BE49-F238E27FC236}">
                <a16:creationId xmlns:a16="http://schemas.microsoft.com/office/drawing/2014/main" id="{06CC494A-DC83-40E6-90A2-EDCE0AAAC7D0}"/>
              </a:ext>
            </a:extLst>
          </p:cNvPr>
          <p:cNvSpPr>
            <a:spLocks noGrp="1"/>
          </p:cNvSpPr>
          <p:nvPr>
            <p:ph type="pic" sz="quarter" idx="21" hasCustomPrompt="1"/>
          </p:nvPr>
        </p:nvSpPr>
        <p:spPr>
          <a:xfrm>
            <a:off x="714375" y="2337558"/>
            <a:ext cx="3310615" cy="2034436"/>
          </a:xfrm>
          <a:noFill/>
        </p:spPr>
        <p:txBody>
          <a:bodyPr/>
          <a:lstStyle>
            <a:lvl1pPr marL="0" indent="0">
              <a:buFontTx/>
              <a:buNone/>
              <a:defRPr/>
            </a:lvl1pPr>
          </a:lstStyle>
          <a:p>
            <a:r>
              <a:rPr lang="sv-SE"/>
              <a:t> </a:t>
            </a:r>
          </a:p>
        </p:txBody>
      </p:sp>
      <p:sp>
        <p:nvSpPr>
          <p:cNvPr id="21" name="Platshållare för text 8">
            <a:extLst>
              <a:ext uri="{FF2B5EF4-FFF2-40B4-BE49-F238E27FC236}">
                <a16:creationId xmlns:a16="http://schemas.microsoft.com/office/drawing/2014/main" id="{178DEFAB-2E96-40AB-AF9A-5C8EE351A97A}"/>
              </a:ext>
            </a:extLst>
          </p:cNvPr>
          <p:cNvSpPr>
            <a:spLocks noGrp="1"/>
          </p:cNvSpPr>
          <p:nvPr>
            <p:ph type="body" sz="quarter" idx="22" hasCustomPrompt="1"/>
          </p:nvPr>
        </p:nvSpPr>
        <p:spPr>
          <a:xfrm>
            <a:off x="714375" y="4678754"/>
            <a:ext cx="3310615" cy="339322"/>
          </a:xfrm>
        </p:spPr>
        <p:txBody>
          <a:bodyPr anchor="b" anchorCtr="0">
            <a:noAutofit/>
          </a:bodyPr>
          <a:lstStyle>
            <a:lvl1pPr marL="0" indent="0" algn="l">
              <a:lnSpc>
                <a:spcPct val="100000"/>
              </a:lnSpc>
              <a:spcBef>
                <a:spcPts val="0"/>
              </a:spcBef>
              <a:buFontTx/>
              <a:buNone/>
              <a:defRPr sz="2400" cap="all" spc="50" baseline="0">
                <a:solidFill>
                  <a:schemeClr val="tx1"/>
                </a:solidFill>
                <a:latin typeface="+mj-lt"/>
              </a:defRPr>
            </a:lvl1pPr>
          </a:lstStyle>
          <a:p>
            <a:pPr lvl="0"/>
            <a:r>
              <a:rPr lang="sv-SE"/>
              <a:t>Bildrubrik/ämne</a:t>
            </a:r>
          </a:p>
        </p:txBody>
      </p:sp>
      <p:sp>
        <p:nvSpPr>
          <p:cNvPr id="49" name="Platshållare för bild 10">
            <a:extLst>
              <a:ext uri="{FF2B5EF4-FFF2-40B4-BE49-F238E27FC236}">
                <a16:creationId xmlns:a16="http://schemas.microsoft.com/office/drawing/2014/main" id="{0D5D43B9-6BDC-4173-AEA3-39F4CFAD78FC}"/>
              </a:ext>
            </a:extLst>
          </p:cNvPr>
          <p:cNvSpPr>
            <a:spLocks noGrp="1"/>
          </p:cNvSpPr>
          <p:nvPr>
            <p:ph type="pic" sz="quarter" idx="25" hasCustomPrompt="1"/>
          </p:nvPr>
        </p:nvSpPr>
        <p:spPr>
          <a:xfrm>
            <a:off x="4439821" y="2337558"/>
            <a:ext cx="3310615" cy="2034436"/>
          </a:xfrm>
          <a:noFill/>
        </p:spPr>
        <p:txBody>
          <a:bodyPr/>
          <a:lstStyle>
            <a:lvl1pPr marL="0" indent="0">
              <a:buFontTx/>
              <a:buNone/>
              <a:defRPr/>
            </a:lvl1pPr>
          </a:lstStyle>
          <a:p>
            <a:r>
              <a:rPr lang="sv-SE"/>
              <a:t> </a:t>
            </a:r>
          </a:p>
        </p:txBody>
      </p:sp>
      <p:sp>
        <p:nvSpPr>
          <p:cNvPr id="50" name="Platshållare för text 8">
            <a:extLst>
              <a:ext uri="{FF2B5EF4-FFF2-40B4-BE49-F238E27FC236}">
                <a16:creationId xmlns:a16="http://schemas.microsoft.com/office/drawing/2014/main" id="{A04BDA9D-AC49-4271-98FD-0464B9895F5D}"/>
              </a:ext>
            </a:extLst>
          </p:cNvPr>
          <p:cNvSpPr>
            <a:spLocks noGrp="1"/>
          </p:cNvSpPr>
          <p:nvPr>
            <p:ph type="body" sz="quarter" idx="26" hasCustomPrompt="1"/>
          </p:nvPr>
        </p:nvSpPr>
        <p:spPr>
          <a:xfrm>
            <a:off x="4439821" y="4678754"/>
            <a:ext cx="3310615" cy="339322"/>
          </a:xfrm>
        </p:spPr>
        <p:txBody>
          <a:bodyPr anchor="b" anchorCtr="0">
            <a:noAutofit/>
          </a:bodyPr>
          <a:lstStyle>
            <a:lvl1pPr marL="0" indent="0" algn="l">
              <a:lnSpc>
                <a:spcPct val="100000"/>
              </a:lnSpc>
              <a:spcBef>
                <a:spcPts val="0"/>
              </a:spcBef>
              <a:buFontTx/>
              <a:buNone/>
              <a:defRPr sz="2400" cap="all" spc="50" baseline="0">
                <a:solidFill>
                  <a:schemeClr val="tx1"/>
                </a:solidFill>
                <a:latin typeface="+mj-lt"/>
              </a:defRPr>
            </a:lvl1pPr>
          </a:lstStyle>
          <a:p>
            <a:pPr lvl="0"/>
            <a:r>
              <a:rPr lang="sv-SE"/>
              <a:t>Bildrubrik/ämne</a:t>
            </a:r>
          </a:p>
        </p:txBody>
      </p:sp>
      <p:sp>
        <p:nvSpPr>
          <p:cNvPr id="53" name="Platshållare för bild 10">
            <a:extLst>
              <a:ext uri="{FF2B5EF4-FFF2-40B4-BE49-F238E27FC236}">
                <a16:creationId xmlns:a16="http://schemas.microsoft.com/office/drawing/2014/main" id="{12CD6701-123C-4587-8AA5-4C1A8A4EC5EF}"/>
              </a:ext>
            </a:extLst>
          </p:cNvPr>
          <p:cNvSpPr>
            <a:spLocks noGrp="1"/>
          </p:cNvSpPr>
          <p:nvPr>
            <p:ph type="pic" sz="quarter" idx="29" hasCustomPrompt="1"/>
          </p:nvPr>
        </p:nvSpPr>
        <p:spPr>
          <a:xfrm>
            <a:off x="8152246" y="2337558"/>
            <a:ext cx="3310615" cy="2034436"/>
          </a:xfrm>
          <a:noFill/>
        </p:spPr>
        <p:txBody>
          <a:bodyPr/>
          <a:lstStyle>
            <a:lvl1pPr marL="0" indent="0">
              <a:buFontTx/>
              <a:buNone/>
              <a:defRPr/>
            </a:lvl1pPr>
          </a:lstStyle>
          <a:p>
            <a:r>
              <a:rPr lang="sv-SE"/>
              <a:t> </a:t>
            </a:r>
          </a:p>
        </p:txBody>
      </p:sp>
      <p:sp>
        <p:nvSpPr>
          <p:cNvPr id="54" name="Platshållare för text 8">
            <a:extLst>
              <a:ext uri="{FF2B5EF4-FFF2-40B4-BE49-F238E27FC236}">
                <a16:creationId xmlns:a16="http://schemas.microsoft.com/office/drawing/2014/main" id="{A999D5EC-3F8F-4376-8E18-E8616843BADC}"/>
              </a:ext>
            </a:extLst>
          </p:cNvPr>
          <p:cNvSpPr>
            <a:spLocks noGrp="1"/>
          </p:cNvSpPr>
          <p:nvPr>
            <p:ph type="body" sz="quarter" idx="30" hasCustomPrompt="1"/>
          </p:nvPr>
        </p:nvSpPr>
        <p:spPr>
          <a:xfrm>
            <a:off x="8152246" y="4678754"/>
            <a:ext cx="3310615" cy="339322"/>
          </a:xfrm>
        </p:spPr>
        <p:txBody>
          <a:bodyPr anchor="b" anchorCtr="0">
            <a:noAutofit/>
          </a:bodyPr>
          <a:lstStyle>
            <a:lvl1pPr marL="0" indent="0" algn="l">
              <a:lnSpc>
                <a:spcPct val="100000"/>
              </a:lnSpc>
              <a:spcBef>
                <a:spcPts val="0"/>
              </a:spcBef>
              <a:buFontTx/>
              <a:buNone/>
              <a:defRPr sz="2400" cap="all" spc="50" baseline="0">
                <a:solidFill>
                  <a:schemeClr val="tx1"/>
                </a:solidFill>
                <a:latin typeface="+mj-lt"/>
              </a:defRPr>
            </a:lvl1pPr>
          </a:lstStyle>
          <a:p>
            <a:pPr lvl="0"/>
            <a:r>
              <a:rPr lang="sv-SE"/>
              <a:t>Bildrubrik/ämne</a:t>
            </a:r>
          </a:p>
        </p:txBody>
      </p:sp>
      <p:sp>
        <p:nvSpPr>
          <p:cNvPr id="5" name="Platshållare för datum 4">
            <a:extLst>
              <a:ext uri="{FF2B5EF4-FFF2-40B4-BE49-F238E27FC236}">
                <a16:creationId xmlns:a16="http://schemas.microsoft.com/office/drawing/2014/main" id="{80D99473-CB6A-46F7-BB67-A71D63D3D5AE}"/>
              </a:ext>
            </a:extLst>
          </p:cNvPr>
          <p:cNvSpPr>
            <a:spLocks noGrp="1"/>
          </p:cNvSpPr>
          <p:nvPr>
            <p:ph type="dt" sz="half" idx="32"/>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19AEBF39-BCA0-4E5D-9739-4997702E8A2D}"/>
              </a:ext>
            </a:extLst>
          </p:cNvPr>
          <p:cNvSpPr>
            <a:spLocks noGrp="1"/>
          </p:cNvSpPr>
          <p:nvPr>
            <p:ph type="ftr" sz="quarter" idx="33"/>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8217FB36-D71A-4D09-A8B5-6FC5121F32C7}"/>
              </a:ext>
            </a:extLst>
          </p:cNvPr>
          <p:cNvSpPr>
            <a:spLocks noGrp="1"/>
          </p:cNvSpPr>
          <p:nvPr>
            <p:ph type="sldNum" sz="quarter" idx="34"/>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880745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itat och 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17237" y="1685826"/>
            <a:ext cx="4594992" cy="3397514"/>
          </a:xfrm>
        </p:spPr>
        <p:txBody>
          <a:bodyPr anchor="t" anchorCtr="0"/>
          <a:lstStyle>
            <a:lvl1pPr algn="l">
              <a:lnSpc>
                <a:spcPct val="80000"/>
              </a:lnSpc>
              <a:defRPr sz="4800" cap="none" spc="50" baseline="0">
                <a:solidFill>
                  <a:schemeClr val="tx1"/>
                </a:solidFill>
              </a:defRPr>
            </a:lvl1pPr>
          </a:lstStyle>
          <a:p>
            <a:r>
              <a:rPr lang="sv-SE"/>
              <a:t>Här skriver jag ett citat som passar min presentation</a:t>
            </a:r>
          </a:p>
        </p:txBody>
      </p:sp>
      <p:sp>
        <p:nvSpPr>
          <p:cNvPr id="3" name="Platshållare för text 2"/>
          <p:cNvSpPr>
            <a:spLocks noGrp="1"/>
          </p:cNvSpPr>
          <p:nvPr>
            <p:ph type="body" idx="1" hasCustomPrompt="1"/>
          </p:nvPr>
        </p:nvSpPr>
        <p:spPr>
          <a:xfrm>
            <a:off x="714375" y="5396564"/>
            <a:ext cx="4597854" cy="480362"/>
          </a:xfrm>
        </p:spPr>
        <p:txBody>
          <a:bodyPr>
            <a:noAutofit/>
          </a:bodyPr>
          <a:lstStyle>
            <a:lvl1pPr marL="0" indent="0" algn="l">
              <a:buNone/>
              <a:defRPr sz="2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Citat namn</a:t>
            </a:r>
          </a:p>
          <a:p>
            <a:pPr lvl="0"/>
            <a:endParaRPr lang="sv-SE"/>
          </a:p>
        </p:txBody>
      </p:sp>
      <p:sp>
        <p:nvSpPr>
          <p:cNvPr id="12" name="textruta 11">
            <a:extLst>
              <a:ext uri="{FF2B5EF4-FFF2-40B4-BE49-F238E27FC236}">
                <a16:creationId xmlns:a16="http://schemas.microsoft.com/office/drawing/2014/main" id="{3C1C0121-60AC-47FA-9F3D-928FDDB6D815}"/>
              </a:ext>
            </a:extLst>
          </p:cNvPr>
          <p:cNvSpPr txBox="1"/>
          <p:nvPr userDrawn="1"/>
        </p:nvSpPr>
        <p:spPr>
          <a:xfrm>
            <a:off x="553640" y="-156542"/>
            <a:ext cx="1197769" cy="3154710"/>
          </a:xfrm>
          <a:prstGeom prst="rect">
            <a:avLst/>
          </a:prstGeom>
          <a:noFill/>
        </p:spPr>
        <p:txBody>
          <a:bodyPr wrap="square" lIns="0" rIns="0" rtlCol="0">
            <a:spAutoFit/>
          </a:bodyPr>
          <a:lstStyle/>
          <a:p>
            <a:r>
              <a:rPr lang="sv-SE" sz="19900">
                <a:solidFill>
                  <a:schemeClr val="tx1"/>
                </a:solidFill>
                <a:latin typeface="+mj-lt"/>
              </a:rPr>
              <a:t>”</a:t>
            </a:r>
          </a:p>
        </p:txBody>
      </p:sp>
      <p:sp>
        <p:nvSpPr>
          <p:cNvPr id="11" name="Platshållare för bild 10">
            <a:extLst>
              <a:ext uri="{FF2B5EF4-FFF2-40B4-BE49-F238E27FC236}">
                <a16:creationId xmlns:a16="http://schemas.microsoft.com/office/drawing/2014/main" id="{E3B12A66-0332-4C76-A07F-F46BE0CF4C48}"/>
              </a:ext>
            </a:extLst>
          </p:cNvPr>
          <p:cNvSpPr>
            <a:spLocks noGrp="1"/>
          </p:cNvSpPr>
          <p:nvPr>
            <p:ph type="pic" sz="quarter" idx="13" hasCustomPrompt="1"/>
          </p:nvPr>
        </p:nvSpPr>
        <p:spPr>
          <a:xfrm>
            <a:off x="6096000" y="-4749"/>
            <a:ext cx="6096000" cy="6858000"/>
          </a:xfrm>
        </p:spPr>
        <p:txBody>
          <a:bodyPr/>
          <a:lstStyle>
            <a:lvl1pPr marL="0" indent="0">
              <a:buFontTx/>
              <a:buNone/>
              <a:defRPr/>
            </a:lvl1pPr>
          </a:lstStyle>
          <a:p>
            <a:r>
              <a:rPr lang="sv-SE"/>
              <a:t> </a:t>
            </a:r>
          </a:p>
        </p:txBody>
      </p:sp>
      <p:sp>
        <p:nvSpPr>
          <p:cNvPr id="7" name="Platshållare för datum 6">
            <a:extLst>
              <a:ext uri="{FF2B5EF4-FFF2-40B4-BE49-F238E27FC236}">
                <a16:creationId xmlns:a16="http://schemas.microsoft.com/office/drawing/2014/main" id="{E36EA41E-7D41-4667-A7A0-90604742235C}"/>
              </a:ext>
            </a:extLst>
          </p:cNvPr>
          <p:cNvSpPr>
            <a:spLocks noGrp="1"/>
          </p:cNvSpPr>
          <p:nvPr>
            <p:ph type="dt" sz="half" idx="14"/>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A328711-C5AA-44BB-B264-57911D758B95}"/>
              </a:ext>
            </a:extLst>
          </p:cNvPr>
          <p:cNvSpPr>
            <a:spLocks noGrp="1"/>
          </p:cNvSpPr>
          <p:nvPr>
            <p:ph type="ftr" sz="quarter" idx="15"/>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6968909E-9148-4959-87F8-16BDC62C242B}"/>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39820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Årshjul">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77796" y="537366"/>
            <a:ext cx="9247354" cy="612775"/>
          </a:xfrm>
        </p:spPr>
        <p:txBody>
          <a:bodyPr/>
          <a:lstStyle>
            <a:lvl1pPr algn="ctr">
              <a:defRPr baseline="0"/>
            </a:lvl1pPr>
          </a:lstStyle>
          <a:p>
            <a:r>
              <a:rPr lang="sv-SE"/>
              <a:t>Rubrik på en rad</a:t>
            </a:r>
          </a:p>
        </p:txBody>
      </p:sp>
      <p:sp>
        <p:nvSpPr>
          <p:cNvPr id="9" name="Platshållare för text 8">
            <a:extLst>
              <a:ext uri="{FF2B5EF4-FFF2-40B4-BE49-F238E27FC236}">
                <a16:creationId xmlns:a16="http://schemas.microsoft.com/office/drawing/2014/main" id="{B4684522-490C-48AF-9B01-0C2B62EDEFA2}"/>
              </a:ext>
            </a:extLst>
          </p:cNvPr>
          <p:cNvSpPr>
            <a:spLocks noGrp="1"/>
          </p:cNvSpPr>
          <p:nvPr>
            <p:ph type="body" sz="quarter" idx="15" hasCustomPrompt="1"/>
          </p:nvPr>
        </p:nvSpPr>
        <p:spPr>
          <a:xfrm>
            <a:off x="717237" y="3857625"/>
            <a:ext cx="3038400" cy="419100"/>
          </a:xfrm>
        </p:spPr>
        <p:txBody>
          <a:bodyPr anchor="b" anchorCtr="0">
            <a:noAutofit/>
          </a:bodyPr>
          <a:lstStyle>
            <a:lvl1pPr marL="0" indent="0">
              <a:lnSpc>
                <a:spcPct val="100000"/>
              </a:lnSpc>
              <a:spcBef>
                <a:spcPts val="0"/>
              </a:spcBef>
              <a:buFontTx/>
              <a:buNone/>
              <a:defRPr sz="3200" spc="50" baseline="0">
                <a:solidFill>
                  <a:schemeClr val="tx1"/>
                </a:solidFill>
                <a:latin typeface="+mj-lt"/>
              </a:defRPr>
            </a:lvl1pPr>
          </a:lstStyle>
          <a:p>
            <a:pPr lvl="0"/>
            <a:r>
              <a:rPr lang="sv-SE"/>
              <a:t>Händelse</a:t>
            </a:r>
          </a:p>
        </p:txBody>
      </p:sp>
      <p:sp>
        <p:nvSpPr>
          <p:cNvPr id="25" name="Platshållare för text 8">
            <a:extLst>
              <a:ext uri="{FF2B5EF4-FFF2-40B4-BE49-F238E27FC236}">
                <a16:creationId xmlns:a16="http://schemas.microsoft.com/office/drawing/2014/main" id="{6E6515CA-C712-40C0-BD6C-C7143988DA9E}"/>
              </a:ext>
            </a:extLst>
          </p:cNvPr>
          <p:cNvSpPr>
            <a:spLocks noGrp="1"/>
          </p:cNvSpPr>
          <p:nvPr>
            <p:ph type="body" sz="quarter" idx="19" hasCustomPrompt="1"/>
          </p:nvPr>
        </p:nvSpPr>
        <p:spPr>
          <a:xfrm>
            <a:off x="8423279" y="1426370"/>
            <a:ext cx="3036884" cy="419100"/>
          </a:xfrm>
        </p:spPr>
        <p:txBody>
          <a:bodyPr anchor="b" anchorCtr="0">
            <a:noAutofit/>
          </a:bodyPr>
          <a:lstStyle>
            <a:lvl1pPr marL="0" indent="0">
              <a:lnSpc>
                <a:spcPct val="100000"/>
              </a:lnSpc>
              <a:spcBef>
                <a:spcPts val="0"/>
              </a:spcBef>
              <a:buFontTx/>
              <a:buNone/>
              <a:defRPr sz="3200" spc="50" baseline="0">
                <a:solidFill>
                  <a:schemeClr val="tx1"/>
                </a:solidFill>
                <a:latin typeface="+mj-lt"/>
              </a:defRPr>
            </a:lvl1pPr>
          </a:lstStyle>
          <a:p>
            <a:pPr lvl="0"/>
            <a:r>
              <a:rPr lang="sv-SE"/>
              <a:t>Händelse</a:t>
            </a:r>
          </a:p>
        </p:txBody>
      </p:sp>
      <p:sp>
        <p:nvSpPr>
          <p:cNvPr id="5" name="Platshållare för datum 4">
            <a:extLst>
              <a:ext uri="{FF2B5EF4-FFF2-40B4-BE49-F238E27FC236}">
                <a16:creationId xmlns:a16="http://schemas.microsoft.com/office/drawing/2014/main" id="{A68D92BD-5C3C-4DEF-B422-571092825137}"/>
              </a:ext>
            </a:extLst>
          </p:cNvPr>
          <p:cNvSpPr>
            <a:spLocks noGrp="1"/>
          </p:cNvSpPr>
          <p:nvPr>
            <p:ph type="dt" sz="half" idx="21"/>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CBEFE044-5D41-4418-AF44-687251D079F5}"/>
              </a:ext>
            </a:extLst>
          </p:cNvPr>
          <p:cNvSpPr>
            <a:spLocks noGrp="1"/>
          </p:cNvSpPr>
          <p:nvPr>
            <p:ph type="ftr" sz="quarter" idx="22"/>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0A5A4A23-59BE-4730-8654-E28E31FDD590}"/>
              </a:ext>
            </a:extLst>
          </p:cNvPr>
          <p:cNvSpPr>
            <a:spLocks noGrp="1"/>
          </p:cNvSpPr>
          <p:nvPr>
            <p:ph type="sldNum" sz="quarter" idx="23"/>
          </p:nvPr>
        </p:nvSpPr>
        <p:spPr/>
        <p:txBody>
          <a:bodyPr/>
          <a:lstStyle/>
          <a:p>
            <a:fld id="{E8645303-2AAE-45D1-913A-B06AE6474513}" type="slidenum">
              <a:rPr lang="sv-SE" smtClean="0"/>
              <a:pPr/>
              <a:t>‹#›</a:t>
            </a:fld>
            <a:endParaRPr lang="sv-SE"/>
          </a:p>
        </p:txBody>
      </p:sp>
      <p:sp>
        <p:nvSpPr>
          <p:cNvPr id="4" name="Platshållare för text 3">
            <a:extLst>
              <a:ext uri="{FF2B5EF4-FFF2-40B4-BE49-F238E27FC236}">
                <a16:creationId xmlns:a16="http://schemas.microsoft.com/office/drawing/2014/main" id="{9D492231-5E8C-48E7-A6EA-BDC27BD2ADA0}"/>
              </a:ext>
            </a:extLst>
          </p:cNvPr>
          <p:cNvSpPr>
            <a:spLocks noGrp="1"/>
          </p:cNvSpPr>
          <p:nvPr>
            <p:ph type="body" sz="quarter" idx="25" hasCustomPrompt="1"/>
          </p:nvPr>
        </p:nvSpPr>
        <p:spPr>
          <a:xfrm>
            <a:off x="717237" y="4383311"/>
            <a:ext cx="3038400" cy="1469233"/>
          </a:xfrm>
        </p:spPr>
        <p:txBody>
          <a:bodyPr/>
          <a:lstStyle>
            <a:lvl1pPr>
              <a:buClr>
                <a:schemeClr val="tx1"/>
              </a:buClr>
              <a:defRPr/>
            </a:lvl1pPr>
          </a:lstStyle>
          <a:p>
            <a:pPr lvl="0"/>
            <a:r>
              <a:rPr lang="sv-SE"/>
              <a:t>Kort beskrivning av händelsen alternativt ta bort rutan</a:t>
            </a:r>
          </a:p>
          <a:p>
            <a:pPr lvl="0"/>
            <a:endParaRPr lang="sv-SE"/>
          </a:p>
        </p:txBody>
      </p:sp>
      <p:sp>
        <p:nvSpPr>
          <p:cNvPr id="26" name="Platshållare för text 3">
            <a:extLst>
              <a:ext uri="{FF2B5EF4-FFF2-40B4-BE49-F238E27FC236}">
                <a16:creationId xmlns:a16="http://schemas.microsoft.com/office/drawing/2014/main" id="{35779EB0-A327-4CA9-A2C9-3967EF2EA35B}"/>
              </a:ext>
            </a:extLst>
          </p:cNvPr>
          <p:cNvSpPr>
            <a:spLocks noGrp="1"/>
          </p:cNvSpPr>
          <p:nvPr>
            <p:ph type="body" sz="quarter" idx="26" hasCustomPrompt="1"/>
          </p:nvPr>
        </p:nvSpPr>
        <p:spPr>
          <a:xfrm>
            <a:off x="8423279" y="1976438"/>
            <a:ext cx="3038400" cy="1469233"/>
          </a:xfrm>
        </p:spPr>
        <p:txBody>
          <a:bodyPr/>
          <a:lstStyle>
            <a:lvl1pPr>
              <a:buClr>
                <a:schemeClr val="tx1"/>
              </a:buClr>
              <a:defRPr/>
            </a:lvl1pPr>
          </a:lstStyle>
          <a:p>
            <a:pPr lvl="0"/>
            <a:r>
              <a:rPr lang="sv-SE"/>
              <a:t>Kort beskrivning av händelsen alternativt ta bort rutan</a:t>
            </a:r>
          </a:p>
          <a:p>
            <a:pPr lvl="0"/>
            <a:endParaRPr lang="sv-SE"/>
          </a:p>
        </p:txBody>
      </p:sp>
    </p:spTree>
    <p:extLst>
      <p:ext uri="{BB962C8B-B14F-4D97-AF65-F5344CB8AC3E}">
        <p14:creationId xmlns:p14="http://schemas.microsoft.com/office/powerpoint/2010/main" val="202074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nktlist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14374" y="549275"/>
            <a:ext cx="10742400" cy="612775"/>
          </a:xfrm>
        </p:spPr>
        <p:txBody>
          <a:bodyPr/>
          <a:lstStyle>
            <a:lvl1pPr>
              <a:defRPr/>
            </a:lvl1pPr>
          </a:lstStyle>
          <a:p>
            <a:r>
              <a:rPr lang="sv-SE"/>
              <a:t>Klicka för att skriva rubrik</a:t>
            </a:r>
          </a:p>
        </p:txBody>
      </p:sp>
      <p:sp>
        <p:nvSpPr>
          <p:cNvPr id="15" name="Platshållare för text 14">
            <a:extLst>
              <a:ext uri="{FF2B5EF4-FFF2-40B4-BE49-F238E27FC236}">
                <a16:creationId xmlns:a16="http://schemas.microsoft.com/office/drawing/2014/main" id="{369448CC-24A7-4660-9B4B-7705F87B873A}"/>
              </a:ext>
            </a:extLst>
          </p:cNvPr>
          <p:cNvSpPr>
            <a:spLocks noGrp="1"/>
          </p:cNvSpPr>
          <p:nvPr>
            <p:ph type="body" sz="quarter" idx="14" hasCustomPrompt="1"/>
          </p:nvPr>
        </p:nvSpPr>
        <p:spPr>
          <a:xfrm>
            <a:off x="714374" y="1248454"/>
            <a:ext cx="10742400" cy="406175"/>
          </a:xfrm>
        </p:spPr>
        <p:txBody>
          <a:bodyPr>
            <a:noAutofit/>
          </a:bodyPr>
          <a:lstStyle>
            <a:lvl1pPr marL="0" indent="0">
              <a:buFontTx/>
              <a:buNone/>
              <a:defRPr sz="2600" cap="all" spc="100" baseline="0"/>
            </a:lvl1pPr>
          </a:lstStyle>
          <a:p>
            <a:pPr lvl="0"/>
            <a:r>
              <a:rPr lang="sv-SE"/>
              <a:t>UNDERRUBRIK</a:t>
            </a:r>
          </a:p>
        </p:txBody>
      </p:sp>
      <p:sp>
        <p:nvSpPr>
          <p:cNvPr id="13" name="Platshållare för text 12">
            <a:extLst>
              <a:ext uri="{FF2B5EF4-FFF2-40B4-BE49-F238E27FC236}">
                <a16:creationId xmlns:a16="http://schemas.microsoft.com/office/drawing/2014/main" id="{B0121FF0-E953-4C06-8458-D5E4003E79EC}"/>
              </a:ext>
            </a:extLst>
          </p:cNvPr>
          <p:cNvSpPr>
            <a:spLocks noGrp="1"/>
          </p:cNvSpPr>
          <p:nvPr>
            <p:ph type="body" sz="quarter" idx="15"/>
          </p:nvPr>
        </p:nvSpPr>
        <p:spPr>
          <a:xfrm>
            <a:off x="714374" y="1833845"/>
            <a:ext cx="10742400" cy="4192432"/>
          </a:xfrm>
        </p:spPr>
        <p:txBody>
          <a:bodyPr numCol="1" spcCol="331200">
            <a:noAutofit/>
          </a:bodyPr>
          <a:lstStyle>
            <a:lvl1pPr>
              <a:lnSpc>
                <a:spcPct val="100000"/>
              </a:lnSpc>
              <a:defRPr sz="2600"/>
            </a:lvl1pPr>
            <a:lvl2pPr>
              <a:lnSpc>
                <a:spcPct val="100000"/>
              </a:lnSpc>
              <a:defRPr sz="2600"/>
            </a:lvl2pPr>
            <a:lvl3pPr>
              <a:lnSpc>
                <a:spcPct val="100000"/>
              </a:lnSpc>
              <a:defRPr sz="2600"/>
            </a:lvl3pPr>
            <a:lvl4pPr>
              <a:lnSpc>
                <a:spcPct val="100000"/>
              </a:lnSpc>
              <a:defRPr sz="2600"/>
            </a:lvl4pPr>
            <a:lvl5pPr>
              <a:lnSpc>
                <a:spcPct val="100000"/>
              </a:lnSpc>
              <a:defRPr sz="2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79B50CD-FECB-42B2-9ECD-B197E51CC63B}"/>
              </a:ext>
            </a:extLst>
          </p:cNvPr>
          <p:cNvSpPr>
            <a:spLocks noGrp="1"/>
          </p:cNvSpPr>
          <p:nvPr>
            <p:ph type="dt" sz="half" idx="16"/>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731E46EB-0937-47E7-94EB-1FBF3A8D3DE2}"/>
              </a:ext>
            </a:extLst>
          </p:cNvPr>
          <p:cNvSpPr>
            <a:spLocks noGrp="1"/>
          </p:cNvSpPr>
          <p:nvPr>
            <p:ph type="ftr" sz="quarter" idx="17"/>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11ED1D89-58BF-4543-89BB-659C53D79C9C}"/>
              </a:ext>
            </a:extLst>
          </p:cNvPr>
          <p:cNvSpPr>
            <a:spLocks noGrp="1"/>
          </p:cNvSpPr>
          <p:nvPr>
            <p:ph type="sldNum" sz="quarter" idx="18"/>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003545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gval">
    <p:bg>
      <p:bgPr>
        <a:solidFill>
          <a:schemeClr val="bg1"/>
        </a:solidFill>
        <a:effectLst/>
      </p:bgPr>
    </p:bg>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1899F122-8E59-4916-A42E-2504123CFFAF}"/>
              </a:ext>
            </a:extLst>
          </p:cNvPr>
          <p:cNvSpPr txBox="1">
            <a:spLocks noChangeAspect="1"/>
          </p:cNvSpPr>
          <p:nvPr userDrawn="1"/>
        </p:nvSpPr>
        <p:spPr>
          <a:xfrm>
            <a:off x="1636159" y="1181100"/>
            <a:ext cx="9824003" cy="825500"/>
          </a:xfrm>
          <a:custGeom>
            <a:avLst/>
            <a:gdLst>
              <a:gd name="connsiteX0" fmla="*/ 0 w 11048569"/>
              <a:gd name="connsiteY0" fmla="*/ 0 h 1620000"/>
              <a:gd name="connsiteX1" fmla="*/ 11048569 w 11048569"/>
              <a:gd name="connsiteY1" fmla="*/ 0 h 1620000"/>
              <a:gd name="connsiteX2" fmla="*/ 11048569 w 11048569"/>
              <a:gd name="connsiteY2" fmla="*/ 1620000 h 1620000"/>
              <a:gd name="connsiteX3" fmla="*/ 0 w 11048569"/>
              <a:gd name="connsiteY3" fmla="*/ 1620000 h 1620000"/>
              <a:gd name="connsiteX4" fmla="*/ 0 w 11048569"/>
              <a:gd name="connsiteY4" fmla="*/ 0 h 1620000"/>
              <a:gd name="connsiteX0" fmla="*/ 0 w 11067619"/>
              <a:gd name="connsiteY0" fmla="*/ 0 h 1620000"/>
              <a:gd name="connsiteX1" fmla="*/ 11048569 w 11067619"/>
              <a:gd name="connsiteY1" fmla="*/ 0 h 1620000"/>
              <a:gd name="connsiteX2" fmla="*/ 11067619 w 11067619"/>
              <a:gd name="connsiteY2" fmla="*/ 765680 h 1620000"/>
              <a:gd name="connsiteX3" fmla="*/ 11048569 w 11067619"/>
              <a:gd name="connsiteY3" fmla="*/ 1620000 h 1620000"/>
              <a:gd name="connsiteX4" fmla="*/ 0 w 11067619"/>
              <a:gd name="connsiteY4" fmla="*/ 1620000 h 1620000"/>
              <a:gd name="connsiteX5" fmla="*/ 0 w 11067619"/>
              <a:gd name="connsiteY5" fmla="*/ 0 h 1620000"/>
              <a:gd name="connsiteX0" fmla="*/ 0 w 11962969"/>
              <a:gd name="connsiteY0" fmla="*/ 0 h 1620000"/>
              <a:gd name="connsiteX1" fmla="*/ 11048569 w 11962969"/>
              <a:gd name="connsiteY1" fmla="*/ 0 h 1620000"/>
              <a:gd name="connsiteX2" fmla="*/ 11962969 w 11962969"/>
              <a:gd name="connsiteY2" fmla="*/ 879980 h 1620000"/>
              <a:gd name="connsiteX3" fmla="*/ 11048569 w 11962969"/>
              <a:gd name="connsiteY3" fmla="*/ 1620000 h 1620000"/>
              <a:gd name="connsiteX4" fmla="*/ 0 w 11962969"/>
              <a:gd name="connsiteY4" fmla="*/ 1620000 h 1620000"/>
              <a:gd name="connsiteX5" fmla="*/ 0 w 11962969"/>
              <a:gd name="connsiteY5" fmla="*/ 0 h 1620000"/>
              <a:gd name="connsiteX0" fmla="*/ 0 w 11962969"/>
              <a:gd name="connsiteY0" fmla="*/ 0 h 1620000"/>
              <a:gd name="connsiteX1" fmla="*/ 11048569 w 11962969"/>
              <a:gd name="connsiteY1" fmla="*/ 0 h 1620000"/>
              <a:gd name="connsiteX2" fmla="*/ 11962969 w 11962969"/>
              <a:gd name="connsiteY2" fmla="*/ 784730 h 1620000"/>
              <a:gd name="connsiteX3" fmla="*/ 11048569 w 11962969"/>
              <a:gd name="connsiteY3" fmla="*/ 1620000 h 1620000"/>
              <a:gd name="connsiteX4" fmla="*/ 0 w 11962969"/>
              <a:gd name="connsiteY4" fmla="*/ 1620000 h 1620000"/>
              <a:gd name="connsiteX5" fmla="*/ 0 w 11962969"/>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2969" h="1620000">
                <a:moveTo>
                  <a:pt x="0" y="0"/>
                </a:moveTo>
                <a:lnTo>
                  <a:pt x="11048569" y="0"/>
                </a:lnTo>
                <a:lnTo>
                  <a:pt x="11962969" y="784730"/>
                </a:lnTo>
                <a:lnTo>
                  <a:pt x="11048569" y="1620000"/>
                </a:lnTo>
                <a:lnTo>
                  <a:pt x="0" y="1620000"/>
                </a:lnTo>
                <a:lnTo>
                  <a:pt x="0" y="0"/>
                </a:lnTo>
                <a:close/>
              </a:path>
            </a:pathLst>
          </a:custGeom>
          <a:solidFill>
            <a:schemeClr val="tx1">
              <a:lumMod val="85000"/>
            </a:schemeClr>
          </a:solidFill>
          <a:ln>
            <a:noFill/>
          </a:ln>
        </p:spPr>
        <p:txBody>
          <a:bodyPr wrap="square" lIns="270000" tIns="0" rIns="0" bIns="0" rtlCol="0" anchor="ctr" anchorCtr="0">
            <a:noAutofit/>
          </a:bodyPr>
          <a:lstStyle/>
          <a:p>
            <a:endParaRPr lang="sv-SE" sz="2800">
              <a:solidFill>
                <a:schemeClr val="accent2"/>
              </a:solidFill>
              <a:latin typeface="+mj-lt"/>
            </a:endParaRPr>
          </a:p>
        </p:txBody>
      </p:sp>
      <p:sp>
        <p:nvSpPr>
          <p:cNvPr id="16" name="Platshållare för text 15">
            <a:extLst>
              <a:ext uri="{FF2B5EF4-FFF2-40B4-BE49-F238E27FC236}">
                <a16:creationId xmlns:a16="http://schemas.microsoft.com/office/drawing/2014/main" id="{253C4F79-D57F-4C9D-9B3B-F88DCB191698}"/>
              </a:ext>
            </a:extLst>
          </p:cNvPr>
          <p:cNvSpPr>
            <a:spLocks noGrp="1"/>
          </p:cNvSpPr>
          <p:nvPr>
            <p:ph type="body" sz="quarter" idx="13"/>
          </p:nvPr>
        </p:nvSpPr>
        <p:spPr>
          <a:xfrm>
            <a:off x="1636160" y="1181099"/>
            <a:ext cx="8526728" cy="825501"/>
          </a:xfrm>
        </p:spPr>
        <p:txBody>
          <a:bodyPr lIns="270000" anchor="ctr" anchorCtr="0">
            <a:noAutofit/>
          </a:bodyPr>
          <a:lstStyle>
            <a:lvl1pPr marL="0" indent="0">
              <a:lnSpc>
                <a:spcPct val="100000"/>
              </a:lnSpc>
              <a:spcBef>
                <a:spcPts val="0"/>
              </a:spcBef>
              <a:buFontTx/>
              <a:buNone/>
              <a:defRPr sz="3200" spc="50" baseline="0">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Redigera format för bakgrundstext</a:t>
            </a:r>
          </a:p>
        </p:txBody>
      </p:sp>
      <p:sp>
        <p:nvSpPr>
          <p:cNvPr id="17" name="Platshållare för text 15">
            <a:extLst>
              <a:ext uri="{FF2B5EF4-FFF2-40B4-BE49-F238E27FC236}">
                <a16:creationId xmlns:a16="http://schemas.microsoft.com/office/drawing/2014/main" id="{B4567B69-381F-47F0-A6F8-ED34529BD5AA}"/>
              </a:ext>
            </a:extLst>
          </p:cNvPr>
          <p:cNvSpPr>
            <a:spLocks noGrp="1"/>
          </p:cNvSpPr>
          <p:nvPr>
            <p:ph type="body" sz="quarter" idx="14" hasCustomPrompt="1"/>
          </p:nvPr>
        </p:nvSpPr>
        <p:spPr>
          <a:xfrm>
            <a:off x="722901" y="1186962"/>
            <a:ext cx="824400" cy="824400"/>
          </a:xfrm>
          <a:noFill/>
          <a:ln>
            <a:solidFill>
              <a:schemeClr val="tx1"/>
            </a:solidFill>
          </a:ln>
        </p:spPr>
        <p:txBody>
          <a:bodyPr lIns="0" anchor="ctr" anchorCtr="0">
            <a:noAutofit/>
          </a:bodyPr>
          <a:lstStyle>
            <a:lvl1pPr marL="0" indent="0" algn="ctr">
              <a:lnSpc>
                <a:spcPct val="100000"/>
              </a:lnSpc>
              <a:spcBef>
                <a:spcPts val="0"/>
              </a:spcBef>
              <a:buFontTx/>
              <a:buNone/>
              <a:defRPr sz="32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a:t>
            </a:r>
          </a:p>
        </p:txBody>
      </p:sp>
      <p:sp>
        <p:nvSpPr>
          <p:cNvPr id="26" name="textruta 25">
            <a:extLst>
              <a:ext uri="{FF2B5EF4-FFF2-40B4-BE49-F238E27FC236}">
                <a16:creationId xmlns:a16="http://schemas.microsoft.com/office/drawing/2014/main" id="{EA64470C-2381-4131-A251-9ECC8E8676B3}"/>
              </a:ext>
            </a:extLst>
          </p:cNvPr>
          <p:cNvSpPr txBox="1">
            <a:spLocks noChangeAspect="1"/>
          </p:cNvSpPr>
          <p:nvPr userDrawn="1"/>
        </p:nvSpPr>
        <p:spPr>
          <a:xfrm flipH="1">
            <a:off x="735525" y="3702591"/>
            <a:ext cx="9776666" cy="825500"/>
          </a:xfrm>
          <a:custGeom>
            <a:avLst/>
            <a:gdLst>
              <a:gd name="connsiteX0" fmla="*/ 0 w 11048569"/>
              <a:gd name="connsiteY0" fmla="*/ 0 h 1620000"/>
              <a:gd name="connsiteX1" fmla="*/ 11048569 w 11048569"/>
              <a:gd name="connsiteY1" fmla="*/ 0 h 1620000"/>
              <a:gd name="connsiteX2" fmla="*/ 11048569 w 11048569"/>
              <a:gd name="connsiteY2" fmla="*/ 1620000 h 1620000"/>
              <a:gd name="connsiteX3" fmla="*/ 0 w 11048569"/>
              <a:gd name="connsiteY3" fmla="*/ 1620000 h 1620000"/>
              <a:gd name="connsiteX4" fmla="*/ 0 w 11048569"/>
              <a:gd name="connsiteY4" fmla="*/ 0 h 1620000"/>
              <a:gd name="connsiteX0" fmla="*/ 0 w 11067619"/>
              <a:gd name="connsiteY0" fmla="*/ 0 h 1620000"/>
              <a:gd name="connsiteX1" fmla="*/ 11048569 w 11067619"/>
              <a:gd name="connsiteY1" fmla="*/ 0 h 1620000"/>
              <a:gd name="connsiteX2" fmla="*/ 11067619 w 11067619"/>
              <a:gd name="connsiteY2" fmla="*/ 765680 h 1620000"/>
              <a:gd name="connsiteX3" fmla="*/ 11048569 w 11067619"/>
              <a:gd name="connsiteY3" fmla="*/ 1620000 h 1620000"/>
              <a:gd name="connsiteX4" fmla="*/ 0 w 11067619"/>
              <a:gd name="connsiteY4" fmla="*/ 1620000 h 1620000"/>
              <a:gd name="connsiteX5" fmla="*/ 0 w 11067619"/>
              <a:gd name="connsiteY5" fmla="*/ 0 h 1620000"/>
              <a:gd name="connsiteX0" fmla="*/ 0 w 11962969"/>
              <a:gd name="connsiteY0" fmla="*/ 0 h 1620000"/>
              <a:gd name="connsiteX1" fmla="*/ 11048569 w 11962969"/>
              <a:gd name="connsiteY1" fmla="*/ 0 h 1620000"/>
              <a:gd name="connsiteX2" fmla="*/ 11962969 w 11962969"/>
              <a:gd name="connsiteY2" fmla="*/ 879980 h 1620000"/>
              <a:gd name="connsiteX3" fmla="*/ 11048569 w 11962969"/>
              <a:gd name="connsiteY3" fmla="*/ 1620000 h 1620000"/>
              <a:gd name="connsiteX4" fmla="*/ 0 w 11962969"/>
              <a:gd name="connsiteY4" fmla="*/ 1620000 h 1620000"/>
              <a:gd name="connsiteX5" fmla="*/ 0 w 11962969"/>
              <a:gd name="connsiteY5" fmla="*/ 0 h 1620000"/>
              <a:gd name="connsiteX0" fmla="*/ 0 w 11962969"/>
              <a:gd name="connsiteY0" fmla="*/ 0 h 1620000"/>
              <a:gd name="connsiteX1" fmla="*/ 11048569 w 11962969"/>
              <a:gd name="connsiteY1" fmla="*/ 0 h 1620000"/>
              <a:gd name="connsiteX2" fmla="*/ 11962969 w 11962969"/>
              <a:gd name="connsiteY2" fmla="*/ 784730 h 1620000"/>
              <a:gd name="connsiteX3" fmla="*/ 11048569 w 11962969"/>
              <a:gd name="connsiteY3" fmla="*/ 1620000 h 1620000"/>
              <a:gd name="connsiteX4" fmla="*/ 0 w 11962969"/>
              <a:gd name="connsiteY4" fmla="*/ 1620000 h 1620000"/>
              <a:gd name="connsiteX5" fmla="*/ 0 w 11962969"/>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2969" h="1620000">
                <a:moveTo>
                  <a:pt x="0" y="0"/>
                </a:moveTo>
                <a:lnTo>
                  <a:pt x="11048569" y="0"/>
                </a:lnTo>
                <a:lnTo>
                  <a:pt x="11962969" y="784730"/>
                </a:lnTo>
                <a:lnTo>
                  <a:pt x="11048569" y="1620000"/>
                </a:lnTo>
                <a:lnTo>
                  <a:pt x="0" y="1620000"/>
                </a:lnTo>
                <a:lnTo>
                  <a:pt x="0" y="0"/>
                </a:lnTo>
                <a:close/>
              </a:path>
            </a:pathLst>
          </a:custGeom>
          <a:solidFill>
            <a:schemeClr val="tx1">
              <a:lumMod val="85000"/>
            </a:schemeClr>
          </a:solidFill>
          <a:ln>
            <a:noFill/>
          </a:ln>
        </p:spPr>
        <p:txBody>
          <a:bodyPr wrap="square" lIns="270000" tIns="0" rIns="0" bIns="0" rtlCol="0" anchor="ctr" anchorCtr="0">
            <a:noAutofit/>
          </a:bodyPr>
          <a:lstStyle/>
          <a:p>
            <a:endParaRPr lang="sv-SE" sz="2800">
              <a:solidFill>
                <a:schemeClr val="tx2"/>
              </a:solidFill>
              <a:latin typeface="+mj-lt"/>
            </a:endParaRPr>
          </a:p>
        </p:txBody>
      </p:sp>
      <p:sp>
        <p:nvSpPr>
          <p:cNvPr id="27" name="Platshållare för text 15">
            <a:extLst>
              <a:ext uri="{FF2B5EF4-FFF2-40B4-BE49-F238E27FC236}">
                <a16:creationId xmlns:a16="http://schemas.microsoft.com/office/drawing/2014/main" id="{162846AA-DDA9-4081-8F4C-36DCDBF1806A}"/>
              </a:ext>
            </a:extLst>
          </p:cNvPr>
          <p:cNvSpPr>
            <a:spLocks noGrp="1"/>
          </p:cNvSpPr>
          <p:nvPr>
            <p:ph type="body" sz="quarter" idx="16"/>
          </p:nvPr>
        </p:nvSpPr>
        <p:spPr>
          <a:xfrm>
            <a:off x="2023608" y="3707352"/>
            <a:ext cx="8485642" cy="825501"/>
          </a:xfrm>
        </p:spPr>
        <p:txBody>
          <a:bodyPr lIns="0" rIns="270000" anchor="ctr" anchorCtr="0">
            <a:noAutofit/>
          </a:bodyPr>
          <a:lstStyle>
            <a:lvl1pPr marL="0" indent="0" algn="r">
              <a:lnSpc>
                <a:spcPct val="100000"/>
              </a:lnSpc>
              <a:spcBef>
                <a:spcPts val="0"/>
              </a:spcBef>
              <a:buFontTx/>
              <a:buNone/>
              <a:defRPr sz="3200" spc="50" baseline="0">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Redigera format för bakgrundstext</a:t>
            </a:r>
          </a:p>
        </p:txBody>
      </p:sp>
      <p:sp>
        <p:nvSpPr>
          <p:cNvPr id="28" name="Platshållare för text 15">
            <a:extLst>
              <a:ext uri="{FF2B5EF4-FFF2-40B4-BE49-F238E27FC236}">
                <a16:creationId xmlns:a16="http://schemas.microsoft.com/office/drawing/2014/main" id="{5B5C676C-AD6A-4D8F-9ACE-DFB4CB825778}"/>
              </a:ext>
            </a:extLst>
          </p:cNvPr>
          <p:cNvSpPr>
            <a:spLocks noGrp="1"/>
          </p:cNvSpPr>
          <p:nvPr>
            <p:ph type="body" sz="quarter" idx="17" hasCustomPrompt="1"/>
          </p:nvPr>
        </p:nvSpPr>
        <p:spPr>
          <a:xfrm>
            <a:off x="10632075" y="3708453"/>
            <a:ext cx="824400" cy="824400"/>
          </a:xfrm>
          <a:noFill/>
          <a:ln>
            <a:solidFill>
              <a:schemeClr val="tx1"/>
            </a:solidFill>
          </a:ln>
        </p:spPr>
        <p:txBody>
          <a:bodyPr lIns="0" anchor="ctr" anchorCtr="0">
            <a:noAutofit/>
          </a:bodyPr>
          <a:lstStyle>
            <a:lvl1pPr marL="0" indent="0" algn="ctr">
              <a:lnSpc>
                <a:spcPct val="100000"/>
              </a:lnSpc>
              <a:spcBef>
                <a:spcPts val="0"/>
              </a:spcBef>
              <a:buFontTx/>
              <a:buNone/>
              <a:defRPr sz="3200" spc="100" baseline="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a:t>
            </a:r>
          </a:p>
        </p:txBody>
      </p:sp>
      <p:sp>
        <p:nvSpPr>
          <p:cNvPr id="42" name="Platshållare för text 41">
            <a:extLst>
              <a:ext uri="{FF2B5EF4-FFF2-40B4-BE49-F238E27FC236}">
                <a16:creationId xmlns:a16="http://schemas.microsoft.com/office/drawing/2014/main" id="{468CDEAD-06E4-444C-83D5-027EFB7E685B}"/>
              </a:ext>
            </a:extLst>
          </p:cNvPr>
          <p:cNvSpPr>
            <a:spLocks noGrp="1"/>
          </p:cNvSpPr>
          <p:nvPr>
            <p:ph type="body" sz="quarter" idx="18"/>
          </p:nvPr>
        </p:nvSpPr>
        <p:spPr>
          <a:xfrm>
            <a:off x="1925636" y="2177999"/>
            <a:ext cx="7853512" cy="1173600"/>
          </a:xfrm>
        </p:spPr>
        <p:txBody>
          <a:bodyPr>
            <a:noAutofit/>
          </a:bodyPr>
          <a:lstStyle>
            <a:lvl1pPr marL="0" indent="0">
              <a:buFontTx/>
              <a:buNone/>
              <a:defRPr/>
            </a:lvl1pPr>
          </a:lstStyle>
          <a:p>
            <a:pPr lvl="0"/>
            <a:r>
              <a:rPr lang="sv-SE"/>
              <a:t>Redigera format för bakgrundstext</a:t>
            </a:r>
          </a:p>
        </p:txBody>
      </p:sp>
      <p:sp>
        <p:nvSpPr>
          <p:cNvPr id="44" name="Platshållare för text 43">
            <a:extLst>
              <a:ext uri="{FF2B5EF4-FFF2-40B4-BE49-F238E27FC236}">
                <a16:creationId xmlns:a16="http://schemas.microsoft.com/office/drawing/2014/main" id="{3342B1D0-5C95-49CC-9273-7FACEEA6080B}"/>
              </a:ext>
            </a:extLst>
          </p:cNvPr>
          <p:cNvSpPr>
            <a:spLocks noGrp="1"/>
          </p:cNvSpPr>
          <p:nvPr>
            <p:ph type="body" sz="quarter" idx="19"/>
          </p:nvPr>
        </p:nvSpPr>
        <p:spPr>
          <a:xfrm>
            <a:off x="2382438" y="4704253"/>
            <a:ext cx="7815671" cy="1172673"/>
          </a:xfrm>
        </p:spPr>
        <p:txBody>
          <a:bodyPr>
            <a:noAutofit/>
          </a:bodyPr>
          <a:lstStyle>
            <a:lvl1pPr marL="0" indent="0" algn="r">
              <a:buFontTx/>
              <a:buNone/>
              <a:defRPr/>
            </a:lvl1pPr>
          </a:lstStyle>
          <a:p>
            <a:pPr lvl="0"/>
            <a:r>
              <a:rPr lang="sv-SE"/>
              <a:t>Redigera format för bakgrundstext</a:t>
            </a:r>
          </a:p>
        </p:txBody>
      </p:sp>
      <p:sp>
        <p:nvSpPr>
          <p:cNvPr id="5" name="Platshållare för datum 4">
            <a:extLst>
              <a:ext uri="{FF2B5EF4-FFF2-40B4-BE49-F238E27FC236}">
                <a16:creationId xmlns:a16="http://schemas.microsoft.com/office/drawing/2014/main" id="{74FB2AC6-2515-4974-98BF-DD3798E3403C}"/>
              </a:ext>
            </a:extLst>
          </p:cNvPr>
          <p:cNvSpPr>
            <a:spLocks noGrp="1"/>
          </p:cNvSpPr>
          <p:nvPr>
            <p:ph type="dt" sz="half" idx="20"/>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96AF67E0-CC99-47B7-81FF-8247127208D5}"/>
              </a:ext>
            </a:extLst>
          </p:cNvPr>
          <p:cNvSpPr>
            <a:spLocks noGrp="1"/>
          </p:cNvSpPr>
          <p:nvPr>
            <p:ph type="ftr" sz="quarter" idx="21"/>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AF2D373E-F9AC-455E-AA57-CED8484A398C}"/>
              </a:ext>
            </a:extLst>
          </p:cNvPr>
          <p:cNvSpPr>
            <a:spLocks noGrp="1"/>
          </p:cNvSpPr>
          <p:nvPr>
            <p:ph type="sldNum" sz="quarter" idx="2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095269374"/>
      </p:ext>
    </p:extLst>
  </p:cSld>
  <p:clrMapOvr>
    <a:masterClrMapping/>
  </p:clrMapOvr>
  <p:extLst>
    <p:ext uri="{DCECCB84-F9BA-43D5-87BE-67443E8EF086}">
      <p15:sldGuideLst xmlns:p15="http://schemas.microsoft.com/office/powerpoint/2012/main">
        <p15:guide id="1" pos="1079">
          <p15:clr>
            <a:srgbClr val="FBAE40"/>
          </p15:clr>
        </p15:guide>
        <p15:guide id="3" pos="642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arbetare/team">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77796" y="537366"/>
            <a:ext cx="9247354" cy="612775"/>
          </a:xfrm>
        </p:spPr>
        <p:txBody>
          <a:bodyPr/>
          <a:lstStyle>
            <a:lvl1pPr algn="ctr">
              <a:defRPr baseline="0">
                <a:solidFill>
                  <a:schemeClr val="tx1"/>
                </a:solidFill>
              </a:defRPr>
            </a:lvl1pPr>
          </a:lstStyle>
          <a:p>
            <a:r>
              <a:rPr lang="sv-SE"/>
              <a:t>Rubrik på en rad</a:t>
            </a:r>
          </a:p>
        </p:txBody>
      </p:sp>
      <p:sp>
        <p:nvSpPr>
          <p:cNvPr id="27" name="Platshållare för text 21">
            <a:extLst>
              <a:ext uri="{FF2B5EF4-FFF2-40B4-BE49-F238E27FC236}">
                <a16:creationId xmlns:a16="http://schemas.microsoft.com/office/drawing/2014/main" id="{A3500091-F4F6-4ADD-91E1-3A04CE8FCC97}"/>
              </a:ext>
            </a:extLst>
          </p:cNvPr>
          <p:cNvSpPr>
            <a:spLocks noGrp="1"/>
          </p:cNvSpPr>
          <p:nvPr>
            <p:ph type="body" sz="quarter" idx="20"/>
          </p:nvPr>
        </p:nvSpPr>
        <p:spPr>
          <a:xfrm>
            <a:off x="1111514" y="4781554"/>
            <a:ext cx="2238181" cy="924286"/>
          </a:xfrm>
        </p:spPr>
        <p:txBody>
          <a:bodyPr>
            <a:noAutofit/>
          </a:bodyPr>
          <a:lstStyle>
            <a:lvl1pPr marL="0" indent="0" algn="ctr">
              <a:spcBef>
                <a:spcPts val="0"/>
              </a:spcBef>
              <a:buClr>
                <a:schemeClr val="accent3"/>
              </a:buClr>
              <a:buFontTx/>
              <a:buNone/>
              <a:defRPr sz="1400">
                <a:solidFill>
                  <a:schemeClr val="tx1"/>
                </a:solidFill>
              </a:defRPr>
            </a:lvl1pPr>
          </a:lstStyle>
          <a:p>
            <a:pPr lvl="0"/>
            <a:r>
              <a:rPr lang="sv-SE"/>
              <a:t>Redigera format för bakgrundstext</a:t>
            </a:r>
          </a:p>
        </p:txBody>
      </p:sp>
      <p:sp>
        <p:nvSpPr>
          <p:cNvPr id="11" name="Platshållare för bild 10">
            <a:extLst>
              <a:ext uri="{FF2B5EF4-FFF2-40B4-BE49-F238E27FC236}">
                <a16:creationId xmlns:a16="http://schemas.microsoft.com/office/drawing/2014/main" id="{06CC494A-DC83-40E6-90A2-EDCE0AAAC7D0}"/>
              </a:ext>
            </a:extLst>
          </p:cNvPr>
          <p:cNvSpPr>
            <a:spLocks noGrp="1"/>
          </p:cNvSpPr>
          <p:nvPr>
            <p:ph type="pic" sz="quarter" idx="21" hasCustomPrompt="1"/>
          </p:nvPr>
        </p:nvSpPr>
        <p:spPr>
          <a:xfrm>
            <a:off x="1366161" y="2032739"/>
            <a:ext cx="1728886" cy="1890000"/>
          </a:xfrm>
          <a:noFill/>
        </p:spPr>
        <p:txBody>
          <a:bodyPr/>
          <a:lstStyle>
            <a:lvl1pPr marL="0" indent="0">
              <a:buFontTx/>
              <a:buNone/>
              <a:defRPr/>
            </a:lvl1pPr>
          </a:lstStyle>
          <a:p>
            <a:r>
              <a:rPr lang="sv-SE"/>
              <a:t> </a:t>
            </a:r>
          </a:p>
        </p:txBody>
      </p:sp>
      <p:sp>
        <p:nvSpPr>
          <p:cNvPr id="21" name="Platshållare för text 8">
            <a:extLst>
              <a:ext uri="{FF2B5EF4-FFF2-40B4-BE49-F238E27FC236}">
                <a16:creationId xmlns:a16="http://schemas.microsoft.com/office/drawing/2014/main" id="{178DEFAB-2E96-40AB-AF9A-5C8EE351A97A}"/>
              </a:ext>
            </a:extLst>
          </p:cNvPr>
          <p:cNvSpPr>
            <a:spLocks noGrp="1"/>
          </p:cNvSpPr>
          <p:nvPr>
            <p:ph type="body" sz="quarter" idx="22" hasCustomPrompt="1"/>
          </p:nvPr>
        </p:nvSpPr>
        <p:spPr>
          <a:xfrm>
            <a:off x="1111514" y="4046937"/>
            <a:ext cx="2238181" cy="339322"/>
          </a:xfrm>
        </p:spPr>
        <p:txBody>
          <a:bodyPr anchor="b" anchorCtr="0">
            <a:noAutofit/>
          </a:bodyPr>
          <a:lstStyle>
            <a:lvl1pPr marL="0" indent="0" algn="ctr">
              <a:lnSpc>
                <a:spcPct val="100000"/>
              </a:lnSpc>
              <a:spcBef>
                <a:spcPts val="0"/>
              </a:spcBef>
              <a:buFontTx/>
              <a:buNone/>
              <a:defRPr sz="1800" spc="50" baseline="0">
                <a:solidFill>
                  <a:schemeClr val="tx1"/>
                </a:solidFill>
                <a:latin typeface="+mj-lt"/>
              </a:defRPr>
            </a:lvl1pPr>
          </a:lstStyle>
          <a:p>
            <a:pPr lvl="0"/>
            <a:r>
              <a:rPr lang="sv-SE"/>
              <a:t>Förnamn Efternamn</a:t>
            </a:r>
          </a:p>
        </p:txBody>
      </p:sp>
      <p:sp>
        <p:nvSpPr>
          <p:cNvPr id="23" name="Platshållare för text 21">
            <a:extLst>
              <a:ext uri="{FF2B5EF4-FFF2-40B4-BE49-F238E27FC236}">
                <a16:creationId xmlns:a16="http://schemas.microsoft.com/office/drawing/2014/main" id="{D6C71257-4D73-4259-B997-BB6338DC9552}"/>
              </a:ext>
            </a:extLst>
          </p:cNvPr>
          <p:cNvSpPr>
            <a:spLocks noGrp="1"/>
          </p:cNvSpPr>
          <p:nvPr>
            <p:ph type="body" sz="quarter" idx="23" hasCustomPrompt="1"/>
          </p:nvPr>
        </p:nvSpPr>
        <p:spPr>
          <a:xfrm>
            <a:off x="1111514" y="4386259"/>
            <a:ext cx="2238181" cy="280992"/>
          </a:xfrm>
        </p:spPr>
        <p:txBody>
          <a:bodyPr>
            <a:noAutofit/>
          </a:bodyPr>
          <a:lstStyle>
            <a:lvl1pPr marL="0" indent="0" algn="ctr">
              <a:spcBef>
                <a:spcPts val="0"/>
              </a:spcBef>
              <a:buClr>
                <a:schemeClr val="accent3"/>
              </a:buClr>
              <a:buFontTx/>
              <a:buNone/>
              <a:defRPr sz="1200" cap="all" baseline="0">
                <a:solidFill>
                  <a:schemeClr val="tx1"/>
                </a:solidFill>
              </a:defRPr>
            </a:lvl1pPr>
          </a:lstStyle>
          <a:p>
            <a:pPr lvl="0"/>
            <a:r>
              <a:rPr lang="sv-SE"/>
              <a:t>Titel</a:t>
            </a:r>
          </a:p>
        </p:txBody>
      </p:sp>
      <p:sp>
        <p:nvSpPr>
          <p:cNvPr id="33" name="Platshållare för text 21">
            <a:extLst>
              <a:ext uri="{FF2B5EF4-FFF2-40B4-BE49-F238E27FC236}">
                <a16:creationId xmlns:a16="http://schemas.microsoft.com/office/drawing/2014/main" id="{2D65EC58-F0C9-4A06-AFAE-83395FC1715F}"/>
              </a:ext>
            </a:extLst>
          </p:cNvPr>
          <p:cNvSpPr>
            <a:spLocks noGrp="1"/>
          </p:cNvSpPr>
          <p:nvPr>
            <p:ph type="body" sz="quarter" idx="24"/>
          </p:nvPr>
        </p:nvSpPr>
        <p:spPr>
          <a:xfrm>
            <a:off x="3739060" y="4781554"/>
            <a:ext cx="2238181" cy="924286"/>
          </a:xfrm>
        </p:spPr>
        <p:txBody>
          <a:bodyPr>
            <a:noAutofit/>
          </a:bodyPr>
          <a:lstStyle>
            <a:lvl1pPr marL="0" indent="0" algn="ctr">
              <a:spcBef>
                <a:spcPts val="0"/>
              </a:spcBef>
              <a:buClr>
                <a:schemeClr val="accent3"/>
              </a:buClr>
              <a:buFontTx/>
              <a:buNone/>
              <a:defRPr sz="1400">
                <a:solidFill>
                  <a:schemeClr val="tx1"/>
                </a:solidFill>
              </a:defRPr>
            </a:lvl1pPr>
          </a:lstStyle>
          <a:p>
            <a:pPr lvl="0"/>
            <a:r>
              <a:rPr lang="sv-SE"/>
              <a:t>Redigera format för bakgrundstext</a:t>
            </a:r>
          </a:p>
        </p:txBody>
      </p:sp>
      <p:sp>
        <p:nvSpPr>
          <p:cNvPr id="34" name="Platshållare för bild 10">
            <a:extLst>
              <a:ext uri="{FF2B5EF4-FFF2-40B4-BE49-F238E27FC236}">
                <a16:creationId xmlns:a16="http://schemas.microsoft.com/office/drawing/2014/main" id="{A85E4BF5-E5D5-45F3-9272-3CD16D44A8FA}"/>
              </a:ext>
            </a:extLst>
          </p:cNvPr>
          <p:cNvSpPr>
            <a:spLocks noGrp="1"/>
          </p:cNvSpPr>
          <p:nvPr>
            <p:ph type="pic" sz="quarter" idx="25" hasCustomPrompt="1"/>
          </p:nvPr>
        </p:nvSpPr>
        <p:spPr>
          <a:xfrm>
            <a:off x="3993707" y="2032739"/>
            <a:ext cx="1728886" cy="1890000"/>
          </a:xfrm>
          <a:noFill/>
        </p:spPr>
        <p:txBody>
          <a:bodyPr/>
          <a:lstStyle>
            <a:lvl1pPr marL="0" indent="0">
              <a:buFontTx/>
              <a:buNone/>
              <a:defRPr/>
            </a:lvl1pPr>
          </a:lstStyle>
          <a:p>
            <a:r>
              <a:rPr lang="sv-SE"/>
              <a:t> </a:t>
            </a:r>
          </a:p>
        </p:txBody>
      </p:sp>
      <p:sp>
        <p:nvSpPr>
          <p:cNvPr id="35" name="Platshållare för text 8">
            <a:extLst>
              <a:ext uri="{FF2B5EF4-FFF2-40B4-BE49-F238E27FC236}">
                <a16:creationId xmlns:a16="http://schemas.microsoft.com/office/drawing/2014/main" id="{635E6E60-52D4-4105-B4D3-BD82EEE329A5}"/>
              </a:ext>
            </a:extLst>
          </p:cNvPr>
          <p:cNvSpPr>
            <a:spLocks noGrp="1"/>
          </p:cNvSpPr>
          <p:nvPr>
            <p:ph type="body" sz="quarter" idx="26" hasCustomPrompt="1"/>
          </p:nvPr>
        </p:nvSpPr>
        <p:spPr>
          <a:xfrm>
            <a:off x="3739060" y="4046937"/>
            <a:ext cx="2238181" cy="339322"/>
          </a:xfrm>
        </p:spPr>
        <p:txBody>
          <a:bodyPr anchor="b" anchorCtr="0">
            <a:noAutofit/>
          </a:bodyPr>
          <a:lstStyle>
            <a:lvl1pPr marL="0" indent="0" algn="ctr">
              <a:lnSpc>
                <a:spcPct val="100000"/>
              </a:lnSpc>
              <a:spcBef>
                <a:spcPts val="0"/>
              </a:spcBef>
              <a:buFontTx/>
              <a:buNone/>
              <a:defRPr sz="1800" spc="50" baseline="0">
                <a:solidFill>
                  <a:schemeClr val="tx1"/>
                </a:solidFill>
                <a:latin typeface="+mj-lt"/>
              </a:defRPr>
            </a:lvl1pPr>
          </a:lstStyle>
          <a:p>
            <a:pPr lvl="0"/>
            <a:r>
              <a:rPr lang="sv-SE"/>
              <a:t>Förnamn Efternamn</a:t>
            </a:r>
          </a:p>
        </p:txBody>
      </p:sp>
      <p:sp>
        <p:nvSpPr>
          <p:cNvPr id="36" name="Platshållare för text 21">
            <a:extLst>
              <a:ext uri="{FF2B5EF4-FFF2-40B4-BE49-F238E27FC236}">
                <a16:creationId xmlns:a16="http://schemas.microsoft.com/office/drawing/2014/main" id="{7704363C-01B5-4E72-BFE5-2CDECD8E3978}"/>
              </a:ext>
            </a:extLst>
          </p:cNvPr>
          <p:cNvSpPr>
            <a:spLocks noGrp="1"/>
          </p:cNvSpPr>
          <p:nvPr>
            <p:ph type="body" sz="quarter" idx="27" hasCustomPrompt="1"/>
          </p:nvPr>
        </p:nvSpPr>
        <p:spPr>
          <a:xfrm>
            <a:off x="3739060" y="4386259"/>
            <a:ext cx="2238181" cy="280992"/>
          </a:xfrm>
        </p:spPr>
        <p:txBody>
          <a:bodyPr>
            <a:noAutofit/>
          </a:bodyPr>
          <a:lstStyle>
            <a:lvl1pPr marL="0" indent="0" algn="ctr">
              <a:spcBef>
                <a:spcPts val="0"/>
              </a:spcBef>
              <a:buClr>
                <a:schemeClr val="accent3"/>
              </a:buClr>
              <a:buFontTx/>
              <a:buNone/>
              <a:defRPr sz="1200" cap="all" baseline="0">
                <a:solidFill>
                  <a:schemeClr val="tx1"/>
                </a:solidFill>
              </a:defRPr>
            </a:lvl1pPr>
          </a:lstStyle>
          <a:p>
            <a:pPr lvl="0"/>
            <a:r>
              <a:rPr lang="sv-SE"/>
              <a:t>Titel</a:t>
            </a:r>
          </a:p>
        </p:txBody>
      </p:sp>
      <p:sp>
        <p:nvSpPr>
          <p:cNvPr id="38" name="Platshållare för text 21">
            <a:extLst>
              <a:ext uri="{FF2B5EF4-FFF2-40B4-BE49-F238E27FC236}">
                <a16:creationId xmlns:a16="http://schemas.microsoft.com/office/drawing/2014/main" id="{FBCE4618-5F30-42DA-B050-FA23C33ED876}"/>
              </a:ext>
            </a:extLst>
          </p:cNvPr>
          <p:cNvSpPr>
            <a:spLocks noGrp="1"/>
          </p:cNvSpPr>
          <p:nvPr>
            <p:ph type="body" sz="quarter" idx="28"/>
          </p:nvPr>
        </p:nvSpPr>
        <p:spPr>
          <a:xfrm>
            <a:off x="6270927" y="4781554"/>
            <a:ext cx="2238181" cy="924286"/>
          </a:xfrm>
        </p:spPr>
        <p:txBody>
          <a:bodyPr>
            <a:noAutofit/>
          </a:bodyPr>
          <a:lstStyle>
            <a:lvl1pPr marL="0" indent="0" algn="ctr">
              <a:spcBef>
                <a:spcPts val="0"/>
              </a:spcBef>
              <a:buClr>
                <a:schemeClr val="accent3"/>
              </a:buClr>
              <a:buFontTx/>
              <a:buNone/>
              <a:defRPr sz="1400">
                <a:solidFill>
                  <a:schemeClr val="tx1"/>
                </a:solidFill>
              </a:defRPr>
            </a:lvl1pPr>
          </a:lstStyle>
          <a:p>
            <a:pPr lvl="0"/>
            <a:r>
              <a:rPr lang="sv-SE"/>
              <a:t>Redigera format för bakgrundstext</a:t>
            </a:r>
          </a:p>
        </p:txBody>
      </p:sp>
      <p:sp>
        <p:nvSpPr>
          <p:cNvPr id="39" name="Platshållare för bild 10">
            <a:extLst>
              <a:ext uri="{FF2B5EF4-FFF2-40B4-BE49-F238E27FC236}">
                <a16:creationId xmlns:a16="http://schemas.microsoft.com/office/drawing/2014/main" id="{A1FF6098-443E-48B7-9348-F925472A4D1A}"/>
              </a:ext>
            </a:extLst>
          </p:cNvPr>
          <p:cNvSpPr>
            <a:spLocks noGrp="1"/>
          </p:cNvSpPr>
          <p:nvPr>
            <p:ph type="pic" sz="quarter" idx="29" hasCustomPrompt="1"/>
          </p:nvPr>
        </p:nvSpPr>
        <p:spPr>
          <a:xfrm>
            <a:off x="6525574" y="2032739"/>
            <a:ext cx="1728886" cy="1890000"/>
          </a:xfrm>
          <a:noFill/>
        </p:spPr>
        <p:txBody>
          <a:bodyPr/>
          <a:lstStyle>
            <a:lvl1pPr marL="0" indent="0">
              <a:buFontTx/>
              <a:buNone/>
              <a:defRPr/>
            </a:lvl1pPr>
          </a:lstStyle>
          <a:p>
            <a:r>
              <a:rPr lang="sv-SE"/>
              <a:t> </a:t>
            </a:r>
          </a:p>
        </p:txBody>
      </p:sp>
      <p:sp>
        <p:nvSpPr>
          <p:cNvPr id="40" name="Platshållare för text 8">
            <a:extLst>
              <a:ext uri="{FF2B5EF4-FFF2-40B4-BE49-F238E27FC236}">
                <a16:creationId xmlns:a16="http://schemas.microsoft.com/office/drawing/2014/main" id="{9F84A681-08E4-4A5A-BDBB-025CFE077868}"/>
              </a:ext>
            </a:extLst>
          </p:cNvPr>
          <p:cNvSpPr>
            <a:spLocks noGrp="1"/>
          </p:cNvSpPr>
          <p:nvPr>
            <p:ph type="body" sz="quarter" idx="30" hasCustomPrompt="1"/>
          </p:nvPr>
        </p:nvSpPr>
        <p:spPr>
          <a:xfrm>
            <a:off x="6270927" y="4046937"/>
            <a:ext cx="2238181" cy="339322"/>
          </a:xfrm>
        </p:spPr>
        <p:txBody>
          <a:bodyPr anchor="b" anchorCtr="0">
            <a:noAutofit/>
          </a:bodyPr>
          <a:lstStyle>
            <a:lvl1pPr marL="0" indent="0" algn="ctr">
              <a:lnSpc>
                <a:spcPct val="100000"/>
              </a:lnSpc>
              <a:spcBef>
                <a:spcPts val="0"/>
              </a:spcBef>
              <a:buFontTx/>
              <a:buNone/>
              <a:defRPr sz="1800" spc="50" baseline="0">
                <a:solidFill>
                  <a:schemeClr val="tx1"/>
                </a:solidFill>
                <a:latin typeface="+mj-lt"/>
              </a:defRPr>
            </a:lvl1pPr>
          </a:lstStyle>
          <a:p>
            <a:pPr lvl="0"/>
            <a:r>
              <a:rPr lang="sv-SE"/>
              <a:t>Förnamn Efternamn</a:t>
            </a:r>
          </a:p>
        </p:txBody>
      </p:sp>
      <p:sp>
        <p:nvSpPr>
          <p:cNvPr id="41" name="Platshållare för text 21">
            <a:extLst>
              <a:ext uri="{FF2B5EF4-FFF2-40B4-BE49-F238E27FC236}">
                <a16:creationId xmlns:a16="http://schemas.microsoft.com/office/drawing/2014/main" id="{365A89D3-0A9C-48CE-A938-1B3F690996EB}"/>
              </a:ext>
            </a:extLst>
          </p:cNvPr>
          <p:cNvSpPr>
            <a:spLocks noGrp="1"/>
          </p:cNvSpPr>
          <p:nvPr>
            <p:ph type="body" sz="quarter" idx="31" hasCustomPrompt="1"/>
          </p:nvPr>
        </p:nvSpPr>
        <p:spPr>
          <a:xfrm>
            <a:off x="6270927" y="4386259"/>
            <a:ext cx="2238181" cy="280992"/>
          </a:xfrm>
        </p:spPr>
        <p:txBody>
          <a:bodyPr>
            <a:noAutofit/>
          </a:bodyPr>
          <a:lstStyle>
            <a:lvl1pPr marL="0" indent="0" algn="ctr">
              <a:spcBef>
                <a:spcPts val="0"/>
              </a:spcBef>
              <a:buClr>
                <a:schemeClr val="accent3"/>
              </a:buClr>
              <a:buFontTx/>
              <a:buNone/>
              <a:defRPr sz="1200" cap="all" baseline="0">
                <a:solidFill>
                  <a:schemeClr val="tx1"/>
                </a:solidFill>
              </a:defRPr>
            </a:lvl1pPr>
          </a:lstStyle>
          <a:p>
            <a:pPr lvl="0"/>
            <a:r>
              <a:rPr lang="sv-SE"/>
              <a:t>Titel</a:t>
            </a:r>
          </a:p>
        </p:txBody>
      </p:sp>
      <p:sp>
        <p:nvSpPr>
          <p:cNvPr id="43" name="Platshållare för text 21">
            <a:extLst>
              <a:ext uri="{FF2B5EF4-FFF2-40B4-BE49-F238E27FC236}">
                <a16:creationId xmlns:a16="http://schemas.microsoft.com/office/drawing/2014/main" id="{CF3EC4BA-1311-4D3E-87AA-C21F10B0C18D}"/>
              </a:ext>
            </a:extLst>
          </p:cNvPr>
          <p:cNvSpPr>
            <a:spLocks noGrp="1"/>
          </p:cNvSpPr>
          <p:nvPr>
            <p:ph type="body" sz="quarter" idx="32"/>
          </p:nvPr>
        </p:nvSpPr>
        <p:spPr>
          <a:xfrm>
            <a:off x="8879630" y="4788356"/>
            <a:ext cx="2238181" cy="924286"/>
          </a:xfrm>
        </p:spPr>
        <p:txBody>
          <a:bodyPr>
            <a:noAutofit/>
          </a:bodyPr>
          <a:lstStyle>
            <a:lvl1pPr marL="0" indent="0" algn="ctr">
              <a:spcBef>
                <a:spcPts val="0"/>
              </a:spcBef>
              <a:buClr>
                <a:schemeClr val="accent3"/>
              </a:buClr>
              <a:buFontTx/>
              <a:buNone/>
              <a:defRPr sz="1400">
                <a:solidFill>
                  <a:schemeClr val="tx1"/>
                </a:solidFill>
              </a:defRPr>
            </a:lvl1pPr>
          </a:lstStyle>
          <a:p>
            <a:pPr lvl="0"/>
            <a:r>
              <a:rPr lang="sv-SE"/>
              <a:t>Redigera format för bakgrundstext</a:t>
            </a:r>
          </a:p>
        </p:txBody>
      </p:sp>
      <p:sp>
        <p:nvSpPr>
          <p:cNvPr id="44" name="Platshållare för bild 10">
            <a:extLst>
              <a:ext uri="{FF2B5EF4-FFF2-40B4-BE49-F238E27FC236}">
                <a16:creationId xmlns:a16="http://schemas.microsoft.com/office/drawing/2014/main" id="{8D64FDAE-04F7-440D-8043-5224F543E006}"/>
              </a:ext>
            </a:extLst>
          </p:cNvPr>
          <p:cNvSpPr>
            <a:spLocks noGrp="1"/>
          </p:cNvSpPr>
          <p:nvPr>
            <p:ph type="pic" sz="quarter" idx="33" hasCustomPrompt="1"/>
          </p:nvPr>
        </p:nvSpPr>
        <p:spPr>
          <a:xfrm>
            <a:off x="9134277" y="2039541"/>
            <a:ext cx="1728886" cy="1890000"/>
          </a:xfrm>
          <a:noFill/>
        </p:spPr>
        <p:txBody>
          <a:bodyPr/>
          <a:lstStyle>
            <a:lvl1pPr marL="0" indent="0">
              <a:buFontTx/>
              <a:buNone/>
              <a:defRPr/>
            </a:lvl1pPr>
          </a:lstStyle>
          <a:p>
            <a:r>
              <a:rPr lang="sv-SE"/>
              <a:t> </a:t>
            </a:r>
          </a:p>
        </p:txBody>
      </p:sp>
      <p:sp>
        <p:nvSpPr>
          <p:cNvPr id="45" name="Platshållare för text 8">
            <a:extLst>
              <a:ext uri="{FF2B5EF4-FFF2-40B4-BE49-F238E27FC236}">
                <a16:creationId xmlns:a16="http://schemas.microsoft.com/office/drawing/2014/main" id="{C63CF9B2-060E-492E-9ED4-4CEF1E095C3F}"/>
              </a:ext>
            </a:extLst>
          </p:cNvPr>
          <p:cNvSpPr>
            <a:spLocks noGrp="1"/>
          </p:cNvSpPr>
          <p:nvPr>
            <p:ph type="body" sz="quarter" idx="34" hasCustomPrompt="1"/>
          </p:nvPr>
        </p:nvSpPr>
        <p:spPr>
          <a:xfrm>
            <a:off x="8879630" y="4053739"/>
            <a:ext cx="2238181" cy="339322"/>
          </a:xfrm>
        </p:spPr>
        <p:txBody>
          <a:bodyPr anchor="b" anchorCtr="0">
            <a:noAutofit/>
          </a:bodyPr>
          <a:lstStyle>
            <a:lvl1pPr marL="0" indent="0" algn="ctr">
              <a:lnSpc>
                <a:spcPct val="100000"/>
              </a:lnSpc>
              <a:spcBef>
                <a:spcPts val="0"/>
              </a:spcBef>
              <a:buFontTx/>
              <a:buNone/>
              <a:defRPr sz="1800" spc="50" baseline="0">
                <a:solidFill>
                  <a:schemeClr val="tx1"/>
                </a:solidFill>
                <a:latin typeface="+mj-lt"/>
              </a:defRPr>
            </a:lvl1pPr>
          </a:lstStyle>
          <a:p>
            <a:pPr lvl="0"/>
            <a:r>
              <a:rPr lang="sv-SE"/>
              <a:t>Förnamn Efternamn</a:t>
            </a:r>
          </a:p>
        </p:txBody>
      </p:sp>
      <p:sp>
        <p:nvSpPr>
          <p:cNvPr id="46" name="Platshållare för text 21">
            <a:extLst>
              <a:ext uri="{FF2B5EF4-FFF2-40B4-BE49-F238E27FC236}">
                <a16:creationId xmlns:a16="http://schemas.microsoft.com/office/drawing/2014/main" id="{3EE9996F-4C40-49E5-928C-AB45DA70F5CB}"/>
              </a:ext>
            </a:extLst>
          </p:cNvPr>
          <p:cNvSpPr>
            <a:spLocks noGrp="1"/>
          </p:cNvSpPr>
          <p:nvPr>
            <p:ph type="body" sz="quarter" idx="35" hasCustomPrompt="1"/>
          </p:nvPr>
        </p:nvSpPr>
        <p:spPr>
          <a:xfrm>
            <a:off x="8879630" y="4393061"/>
            <a:ext cx="2238181" cy="280992"/>
          </a:xfrm>
        </p:spPr>
        <p:txBody>
          <a:bodyPr>
            <a:noAutofit/>
          </a:bodyPr>
          <a:lstStyle>
            <a:lvl1pPr marL="0" indent="0" algn="ctr">
              <a:spcBef>
                <a:spcPts val="0"/>
              </a:spcBef>
              <a:buClr>
                <a:schemeClr val="accent3"/>
              </a:buClr>
              <a:buFontTx/>
              <a:buNone/>
              <a:defRPr sz="1200" cap="all" baseline="0">
                <a:solidFill>
                  <a:schemeClr val="tx1"/>
                </a:solidFill>
              </a:defRPr>
            </a:lvl1pPr>
          </a:lstStyle>
          <a:p>
            <a:pPr lvl="0"/>
            <a:r>
              <a:rPr lang="sv-SE"/>
              <a:t>Titel</a:t>
            </a:r>
          </a:p>
        </p:txBody>
      </p:sp>
      <p:sp>
        <p:nvSpPr>
          <p:cNvPr id="5" name="Platshållare för datum 4">
            <a:extLst>
              <a:ext uri="{FF2B5EF4-FFF2-40B4-BE49-F238E27FC236}">
                <a16:creationId xmlns:a16="http://schemas.microsoft.com/office/drawing/2014/main" id="{8CCB989F-9142-43AA-8DD5-761BBEE70A5D}"/>
              </a:ext>
            </a:extLst>
          </p:cNvPr>
          <p:cNvSpPr>
            <a:spLocks noGrp="1"/>
          </p:cNvSpPr>
          <p:nvPr>
            <p:ph type="dt" sz="half" idx="36"/>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3B51CD35-58BC-4286-94CA-593C463BF8DD}"/>
              </a:ext>
            </a:extLst>
          </p:cNvPr>
          <p:cNvSpPr>
            <a:spLocks noGrp="1"/>
          </p:cNvSpPr>
          <p:nvPr>
            <p:ph type="ftr" sz="quarter" idx="37"/>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5ACBFB0F-7A0C-4C18-BC60-6878C12C45E3}"/>
              </a:ext>
            </a:extLst>
          </p:cNvPr>
          <p:cNvSpPr>
            <a:spLocks noGrp="1"/>
          </p:cNvSpPr>
          <p:nvPr>
            <p:ph type="sldNum" sz="quarter" idx="38"/>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4293845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bg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9C740C-E70A-4A03-AFF1-618131A73478}"/>
              </a:ext>
            </a:extLst>
          </p:cNvPr>
          <p:cNvSpPr>
            <a:spLocks noGrp="1"/>
          </p:cNvSpPr>
          <p:nvPr>
            <p:ph type="dt" sz="half" idx="10"/>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E0746F8B-E22C-4AC3-814B-B661E91E24E5}"/>
              </a:ext>
            </a:extLst>
          </p:cNvPr>
          <p:cNvSpPr>
            <a:spLocks noGrp="1"/>
          </p:cNvSpPr>
          <p:nvPr>
            <p:ph type="ftr" sz="quarter" idx="11"/>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BB9EDAA4-56F9-473E-9272-9645D22183B7}"/>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862016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ack">
    <p:bg>
      <p:bgPr>
        <a:solidFill>
          <a:schemeClr val="bg1"/>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FA480E9-7A1E-49E9-A38D-047FFB8E76EE}"/>
              </a:ext>
            </a:extLst>
          </p:cNvPr>
          <p:cNvSpPr txBox="1"/>
          <p:nvPr userDrawn="1"/>
        </p:nvSpPr>
        <p:spPr>
          <a:xfrm>
            <a:off x="2562997" y="1841969"/>
            <a:ext cx="7067550" cy="1938992"/>
          </a:xfrm>
          <a:prstGeom prst="rect">
            <a:avLst/>
          </a:prstGeom>
          <a:noFill/>
        </p:spPr>
        <p:txBody>
          <a:bodyPr wrap="square" rtlCol="0">
            <a:spAutoFit/>
          </a:bodyPr>
          <a:lstStyle/>
          <a:p>
            <a:pPr algn="ctr"/>
            <a:r>
              <a:rPr lang="sv-SE" sz="12000" spc="50" baseline="0">
                <a:solidFill>
                  <a:schemeClr val="tx1"/>
                </a:solidFill>
                <a:latin typeface="+mj-lt"/>
              </a:rPr>
              <a:t>TACK</a:t>
            </a:r>
            <a:r>
              <a:rPr lang="sv-SE" sz="12000" spc="200" baseline="0">
                <a:solidFill>
                  <a:schemeClr val="tx1"/>
                </a:solidFill>
                <a:latin typeface="+mj-lt"/>
              </a:rPr>
              <a:t>!</a:t>
            </a:r>
          </a:p>
        </p:txBody>
      </p:sp>
      <p:pic>
        <p:nvPicPr>
          <p:cNvPr id="15" name="Bildobjekt 14">
            <a:extLst>
              <a:ext uri="{FF2B5EF4-FFF2-40B4-BE49-F238E27FC236}">
                <a16:creationId xmlns:a16="http://schemas.microsoft.com/office/drawing/2014/main" id="{7C098F24-9A61-4B0B-9BF1-A4A7635F20DA}"/>
              </a:ext>
            </a:extLst>
          </p:cNvPr>
          <p:cNvPicPr>
            <a:picLocks noChangeAspect="1"/>
          </p:cNvPicPr>
          <p:nvPr userDrawn="1"/>
        </p:nvPicPr>
        <p:blipFill>
          <a:blip r:embed="rId2"/>
          <a:stretch>
            <a:fillRect/>
          </a:stretch>
        </p:blipFill>
        <p:spPr>
          <a:xfrm>
            <a:off x="4363079" y="4779579"/>
            <a:ext cx="3468956" cy="754024"/>
          </a:xfrm>
          <a:prstGeom prst="rect">
            <a:avLst/>
          </a:prstGeom>
        </p:spPr>
      </p:pic>
      <p:grpSp>
        <p:nvGrpSpPr>
          <p:cNvPr id="13" name="Grupp 12">
            <a:extLst>
              <a:ext uri="{FF2B5EF4-FFF2-40B4-BE49-F238E27FC236}">
                <a16:creationId xmlns:a16="http://schemas.microsoft.com/office/drawing/2014/main" id="{1A94FB4D-B36A-4974-97DA-B08C02C7AC09}"/>
              </a:ext>
            </a:extLst>
          </p:cNvPr>
          <p:cNvGrpSpPr/>
          <p:nvPr userDrawn="1"/>
        </p:nvGrpSpPr>
        <p:grpSpPr>
          <a:xfrm>
            <a:off x="3125148" y="5928705"/>
            <a:ext cx="5941704" cy="390895"/>
            <a:chOff x="2953940" y="5934146"/>
            <a:chExt cx="5941704" cy="390895"/>
          </a:xfrm>
        </p:grpSpPr>
        <p:sp>
          <p:nvSpPr>
            <p:cNvPr id="14" name="Shape 2944">
              <a:extLst>
                <a:ext uri="{FF2B5EF4-FFF2-40B4-BE49-F238E27FC236}">
                  <a16:creationId xmlns:a16="http://schemas.microsoft.com/office/drawing/2014/main" id="{F085A41D-4BBF-4E3B-88DC-324DE1954095}"/>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6" name="Shape 2865">
              <a:extLst>
                <a:ext uri="{FF2B5EF4-FFF2-40B4-BE49-F238E27FC236}">
                  <a16:creationId xmlns:a16="http://schemas.microsoft.com/office/drawing/2014/main" id="{9358D106-80F9-49F1-8121-3FD6FC988625}"/>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7" name="Shape 2859">
              <a:extLst>
                <a:ext uri="{FF2B5EF4-FFF2-40B4-BE49-F238E27FC236}">
                  <a16:creationId xmlns:a16="http://schemas.microsoft.com/office/drawing/2014/main" id="{0BD55CB4-0EAF-4A45-BB02-6A715E787589}"/>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5" name="Shape 2860">
              <a:extLst>
                <a:ext uri="{FF2B5EF4-FFF2-40B4-BE49-F238E27FC236}">
                  <a16:creationId xmlns:a16="http://schemas.microsoft.com/office/drawing/2014/main" id="{F4C62317-65DA-4381-AFC6-C53FDEC26B79}"/>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TextBox 66">
              <a:extLst>
                <a:ext uri="{FF2B5EF4-FFF2-40B4-BE49-F238E27FC236}">
                  <a16:creationId xmlns:a16="http://schemas.microsoft.com/office/drawing/2014/main" id="{1CA5878A-7717-4501-80FF-9AC7370F4CAE}"/>
                </a:ext>
              </a:extLst>
            </p:cNvPr>
            <p:cNvSpPr txBox="1"/>
            <p:nvPr/>
          </p:nvSpPr>
          <p:spPr>
            <a:xfrm>
              <a:off x="4850233" y="5992391"/>
              <a:ext cx="80290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28" name="TextBox 67">
              <a:extLst>
                <a:ext uri="{FF2B5EF4-FFF2-40B4-BE49-F238E27FC236}">
                  <a16:creationId xmlns:a16="http://schemas.microsoft.com/office/drawing/2014/main" id="{298783A6-A253-4A02-B209-8528A3956B3A}"/>
                </a:ext>
              </a:extLst>
            </p:cNvPr>
            <p:cNvSpPr txBox="1"/>
            <p:nvPr/>
          </p:nvSpPr>
          <p:spPr>
            <a:xfrm>
              <a:off x="7943211" y="5992392"/>
              <a:ext cx="95243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9" name="TextBox 68">
              <a:extLst>
                <a:ext uri="{FF2B5EF4-FFF2-40B4-BE49-F238E27FC236}">
                  <a16:creationId xmlns:a16="http://schemas.microsoft.com/office/drawing/2014/main" id="{C129EA57-B3AB-4462-ABEE-7601279A50ED}"/>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0" name="TextBox 69">
              <a:extLst>
                <a:ext uri="{FF2B5EF4-FFF2-40B4-BE49-F238E27FC236}">
                  <a16:creationId xmlns:a16="http://schemas.microsoft.com/office/drawing/2014/main" id="{A79D43C9-317D-4428-B9FB-1B1CD36935E7}"/>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20692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FA480E9-7A1E-49E9-A38D-047FFB8E76EE}"/>
              </a:ext>
            </a:extLst>
          </p:cNvPr>
          <p:cNvSpPr txBox="1"/>
          <p:nvPr userDrawn="1"/>
        </p:nvSpPr>
        <p:spPr>
          <a:xfrm>
            <a:off x="2562997" y="1841969"/>
            <a:ext cx="7067550" cy="1938992"/>
          </a:xfrm>
          <a:prstGeom prst="rect">
            <a:avLst/>
          </a:prstGeom>
          <a:noFill/>
        </p:spPr>
        <p:txBody>
          <a:bodyPr wrap="square" rtlCol="0">
            <a:spAutoFit/>
          </a:bodyPr>
          <a:lstStyle/>
          <a:p>
            <a:pPr algn="ctr"/>
            <a:r>
              <a:rPr lang="sv-SE" sz="12000" spc="50" baseline="0" err="1">
                <a:solidFill>
                  <a:schemeClr val="tx1"/>
                </a:solidFill>
                <a:latin typeface="+mj-lt"/>
              </a:rPr>
              <a:t>Thank</a:t>
            </a:r>
            <a:r>
              <a:rPr lang="sv-SE" sz="12000" spc="50" baseline="0">
                <a:solidFill>
                  <a:schemeClr val="tx1"/>
                </a:solidFill>
                <a:latin typeface="+mj-lt"/>
              </a:rPr>
              <a:t> </a:t>
            </a:r>
            <a:r>
              <a:rPr lang="sv-SE" sz="12000" spc="50" baseline="0" err="1">
                <a:solidFill>
                  <a:schemeClr val="tx1"/>
                </a:solidFill>
                <a:latin typeface="+mj-lt"/>
              </a:rPr>
              <a:t>you</a:t>
            </a:r>
            <a:r>
              <a:rPr lang="sv-SE" sz="12000" spc="50" baseline="0">
                <a:solidFill>
                  <a:schemeClr val="tx1"/>
                </a:solidFill>
                <a:latin typeface="+mj-lt"/>
              </a:rPr>
              <a:t>!</a:t>
            </a:r>
            <a:endParaRPr lang="sv-SE" sz="12000" spc="200" baseline="0">
              <a:solidFill>
                <a:schemeClr val="tx1"/>
              </a:solidFill>
              <a:latin typeface="+mj-lt"/>
            </a:endParaRPr>
          </a:p>
        </p:txBody>
      </p:sp>
      <p:pic>
        <p:nvPicPr>
          <p:cNvPr id="16" name="Bildobjekt 15">
            <a:extLst>
              <a:ext uri="{FF2B5EF4-FFF2-40B4-BE49-F238E27FC236}">
                <a16:creationId xmlns:a16="http://schemas.microsoft.com/office/drawing/2014/main" id="{7A65F733-EDB0-41A1-94B7-13C94293EC7F}"/>
              </a:ext>
            </a:extLst>
          </p:cNvPr>
          <p:cNvPicPr>
            <a:picLocks noChangeAspect="1"/>
          </p:cNvPicPr>
          <p:nvPr userDrawn="1"/>
        </p:nvPicPr>
        <p:blipFill>
          <a:blip r:embed="rId2"/>
          <a:stretch>
            <a:fillRect/>
          </a:stretch>
        </p:blipFill>
        <p:spPr bwMode="black">
          <a:xfrm>
            <a:off x="4280452" y="4662075"/>
            <a:ext cx="3631096" cy="782823"/>
          </a:xfrm>
          <a:prstGeom prst="rect">
            <a:avLst/>
          </a:prstGeom>
        </p:spPr>
      </p:pic>
      <p:grpSp>
        <p:nvGrpSpPr>
          <p:cNvPr id="17" name="Grupp 16">
            <a:extLst>
              <a:ext uri="{FF2B5EF4-FFF2-40B4-BE49-F238E27FC236}">
                <a16:creationId xmlns:a16="http://schemas.microsoft.com/office/drawing/2014/main" id="{BBA9CE86-EF08-48FB-A607-25C4A150A915}"/>
              </a:ext>
            </a:extLst>
          </p:cNvPr>
          <p:cNvGrpSpPr/>
          <p:nvPr userDrawn="1"/>
        </p:nvGrpSpPr>
        <p:grpSpPr>
          <a:xfrm>
            <a:off x="3128116" y="5934146"/>
            <a:ext cx="5950570" cy="390895"/>
            <a:chOff x="2953940" y="5934146"/>
            <a:chExt cx="5950570" cy="390895"/>
          </a:xfrm>
        </p:grpSpPr>
        <p:sp>
          <p:nvSpPr>
            <p:cNvPr id="25" name="Shape 2944">
              <a:extLst>
                <a:ext uri="{FF2B5EF4-FFF2-40B4-BE49-F238E27FC236}">
                  <a16:creationId xmlns:a16="http://schemas.microsoft.com/office/drawing/2014/main" id="{1F52EA93-08A5-4C02-9B68-4F5AAC531835}"/>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Shape 2865">
              <a:extLst>
                <a:ext uri="{FF2B5EF4-FFF2-40B4-BE49-F238E27FC236}">
                  <a16:creationId xmlns:a16="http://schemas.microsoft.com/office/drawing/2014/main" id="{E2654528-EB8C-41CA-B35D-76A2E6B8D6D0}"/>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0" name="Shape 2859">
              <a:extLst>
                <a:ext uri="{FF2B5EF4-FFF2-40B4-BE49-F238E27FC236}">
                  <a16:creationId xmlns:a16="http://schemas.microsoft.com/office/drawing/2014/main" id="{F2A3F0B9-6C12-4C7A-BCF1-B0F1755FE737}"/>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1" name="Shape 2860">
              <a:extLst>
                <a:ext uri="{FF2B5EF4-FFF2-40B4-BE49-F238E27FC236}">
                  <a16:creationId xmlns:a16="http://schemas.microsoft.com/office/drawing/2014/main" id="{CCB3150D-3386-4AA8-99F8-0C1BB9B6E143}"/>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2" name="TextBox 66">
              <a:extLst>
                <a:ext uri="{FF2B5EF4-FFF2-40B4-BE49-F238E27FC236}">
                  <a16:creationId xmlns:a16="http://schemas.microsoft.com/office/drawing/2014/main" id="{A86E3DF7-FE01-450B-BEFE-7689538F4E85}"/>
                </a:ext>
              </a:extLst>
            </p:cNvPr>
            <p:cNvSpPr txBox="1"/>
            <p:nvPr/>
          </p:nvSpPr>
          <p:spPr>
            <a:xfrm>
              <a:off x="4850234" y="5992391"/>
              <a:ext cx="97422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33" name="TextBox 67">
              <a:extLst>
                <a:ext uri="{FF2B5EF4-FFF2-40B4-BE49-F238E27FC236}">
                  <a16:creationId xmlns:a16="http://schemas.microsoft.com/office/drawing/2014/main" id="{531EE1E4-659B-4A5E-9FDA-D42B9D6ACCEC}"/>
                </a:ext>
              </a:extLst>
            </p:cNvPr>
            <p:cNvSpPr txBox="1"/>
            <p:nvPr/>
          </p:nvSpPr>
          <p:spPr>
            <a:xfrm>
              <a:off x="7943212" y="5992392"/>
              <a:ext cx="96129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4" name="TextBox 68">
              <a:extLst>
                <a:ext uri="{FF2B5EF4-FFF2-40B4-BE49-F238E27FC236}">
                  <a16:creationId xmlns:a16="http://schemas.microsoft.com/office/drawing/2014/main" id="{715AABB9-0490-48C0-B8DF-976CF973698A}"/>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5" name="TextBox 69">
              <a:extLst>
                <a:ext uri="{FF2B5EF4-FFF2-40B4-BE49-F238E27FC236}">
                  <a16:creationId xmlns:a16="http://schemas.microsoft.com/office/drawing/2014/main" id="{0BEE6E40-3F15-4A2F-B79E-9B703D6E2693}"/>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3709363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lut">
    <p:bg>
      <p:bgPr>
        <a:solidFill>
          <a:schemeClr val="bg1"/>
        </a:solidFill>
        <a:effectLst/>
      </p:bgPr>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7C098F24-9A61-4B0B-9BF1-A4A7635F20DA}"/>
              </a:ext>
            </a:extLst>
          </p:cNvPr>
          <p:cNvPicPr>
            <a:picLocks noChangeAspect="1"/>
          </p:cNvPicPr>
          <p:nvPr userDrawn="1"/>
        </p:nvPicPr>
        <p:blipFill>
          <a:blip r:embed="rId2"/>
          <a:stretch>
            <a:fillRect/>
          </a:stretch>
        </p:blipFill>
        <p:spPr>
          <a:xfrm>
            <a:off x="3822960" y="2934586"/>
            <a:ext cx="4549195" cy="988828"/>
          </a:xfrm>
          <a:prstGeom prst="rect">
            <a:avLst/>
          </a:prstGeom>
        </p:spPr>
      </p:pic>
      <p:grpSp>
        <p:nvGrpSpPr>
          <p:cNvPr id="12" name="Grupp 11">
            <a:extLst>
              <a:ext uri="{FF2B5EF4-FFF2-40B4-BE49-F238E27FC236}">
                <a16:creationId xmlns:a16="http://schemas.microsoft.com/office/drawing/2014/main" id="{6FE92AEF-B99F-42ED-B49C-592A4D4C7C6A}"/>
              </a:ext>
            </a:extLst>
          </p:cNvPr>
          <p:cNvGrpSpPr/>
          <p:nvPr userDrawn="1"/>
        </p:nvGrpSpPr>
        <p:grpSpPr>
          <a:xfrm>
            <a:off x="3125148" y="4815923"/>
            <a:ext cx="5941704" cy="390895"/>
            <a:chOff x="2953940" y="5934146"/>
            <a:chExt cx="5941704" cy="390895"/>
          </a:xfrm>
        </p:grpSpPr>
        <p:sp>
          <p:nvSpPr>
            <p:cNvPr id="18" name="Shape 2944">
              <a:extLst>
                <a:ext uri="{FF2B5EF4-FFF2-40B4-BE49-F238E27FC236}">
                  <a16:creationId xmlns:a16="http://schemas.microsoft.com/office/drawing/2014/main" id="{CF095696-4842-486D-A9E6-E99B163D29D7}"/>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9" name="Shape 2865">
              <a:extLst>
                <a:ext uri="{FF2B5EF4-FFF2-40B4-BE49-F238E27FC236}">
                  <a16:creationId xmlns:a16="http://schemas.microsoft.com/office/drawing/2014/main" id="{4DFE9CE8-F2EE-43CE-B609-B773717A3595}"/>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0" name="Shape 2859">
              <a:extLst>
                <a:ext uri="{FF2B5EF4-FFF2-40B4-BE49-F238E27FC236}">
                  <a16:creationId xmlns:a16="http://schemas.microsoft.com/office/drawing/2014/main" id="{9A30A80B-E55E-45BE-82AA-9E1B127CD2ED}"/>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1" name="Shape 2860">
              <a:extLst>
                <a:ext uri="{FF2B5EF4-FFF2-40B4-BE49-F238E27FC236}">
                  <a16:creationId xmlns:a16="http://schemas.microsoft.com/office/drawing/2014/main" id="{AFEC9E8A-929A-43FA-B83B-C10322DC2D5B}"/>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2" name="TextBox 66">
              <a:extLst>
                <a:ext uri="{FF2B5EF4-FFF2-40B4-BE49-F238E27FC236}">
                  <a16:creationId xmlns:a16="http://schemas.microsoft.com/office/drawing/2014/main" id="{E1359A34-D8D1-4CB8-A795-F1413EF7B894}"/>
                </a:ext>
              </a:extLst>
            </p:cNvPr>
            <p:cNvSpPr txBox="1"/>
            <p:nvPr/>
          </p:nvSpPr>
          <p:spPr>
            <a:xfrm>
              <a:off x="4850233" y="5992391"/>
              <a:ext cx="80290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23" name="TextBox 67">
              <a:extLst>
                <a:ext uri="{FF2B5EF4-FFF2-40B4-BE49-F238E27FC236}">
                  <a16:creationId xmlns:a16="http://schemas.microsoft.com/office/drawing/2014/main" id="{20E4F729-546E-4976-A7BC-2575E44D5E4F}"/>
                </a:ext>
              </a:extLst>
            </p:cNvPr>
            <p:cNvSpPr txBox="1"/>
            <p:nvPr/>
          </p:nvSpPr>
          <p:spPr>
            <a:xfrm>
              <a:off x="7943211" y="5992392"/>
              <a:ext cx="95243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4" name="TextBox 68">
              <a:extLst>
                <a:ext uri="{FF2B5EF4-FFF2-40B4-BE49-F238E27FC236}">
                  <a16:creationId xmlns:a16="http://schemas.microsoft.com/office/drawing/2014/main" id="{5522CB07-1959-4E55-B2E1-2029190D4279}"/>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6" name="TextBox 69">
              <a:extLst>
                <a:ext uri="{FF2B5EF4-FFF2-40B4-BE49-F238E27FC236}">
                  <a16:creationId xmlns:a16="http://schemas.microsoft.com/office/drawing/2014/main" id="{7A2F68B5-543A-4A9F-B5AF-874092BE03CB}"/>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1803482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lut ENG">
    <p:bg>
      <p:bgPr>
        <a:solidFill>
          <a:schemeClr val="bg1"/>
        </a:solidFill>
        <a:effectLst/>
      </p:bgPr>
    </p:bg>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E84C4FD0-0CC1-4741-B8CD-83CCEB9128FA}"/>
              </a:ext>
            </a:extLst>
          </p:cNvPr>
          <p:cNvGrpSpPr/>
          <p:nvPr userDrawn="1"/>
        </p:nvGrpSpPr>
        <p:grpSpPr>
          <a:xfrm>
            <a:off x="2953940" y="4848581"/>
            <a:ext cx="6411036" cy="390895"/>
            <a:chOff x="2953940" y="5934146"/>
            <a:chExt cx="6411036" cy="390895"/>
          </a:xfrm>
        </p:grpSpPr>
        <p:sp>
          <p:nvSpPr>
            <p:cNvPr id="14" name="Shape 2944">
              <a:extLst>
                <a:ext uri="{FF2B5EF4-FFF2-40B4-BE49-F238E27FC236}">
                  <a16:creationId xmlns:a16="http://schemas.microsoft.com/office/drawing/2014/main" id="{35A9D3FF-5D48-41D7-B586-397F7BFC1AAB}"/>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6" name="Shape 2865">
              <a:extLst>
                <a:ext uri="{FF2B5EF4-FFF2-40B4-BE49-F238E27FC236}">
                  <a16:creationId xmlns:a16="http://schemas.microsoft.com/office/drawing/2014/main" id="{0953A1D3-6C23-4748-BCE6-49FD5E7639F2}"/>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7" name="Shape 2859">
              <a:extLst>
                <a:ext uri="{FF2B5EF4-FFF2-40B4-BE49-F238E27FC236}">
                  <a16:creationId xmlns:a16="http://schemas.microsoft.com/office/drawing/2014/main" id="{3389CAC5-E929-4294-86A6-50BD5DE1E927}"/>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5" name="Shape 2860">
              <a:extLst>
                <a:ext uri="{FF2B5EF4-FFF2-40B4-BE49-F238E27FC236}">
                  <a16:creationId xmlns:a16="http://schemas.microsoft.com/office/drawing/2014/main" id="{1360480D-C438-4643-B53C-45022FA90D86}"/>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TextBox 66">
              <a:extLst>
                <a:ext uri="{FF2B5EF4-FFF2-40B4-BE49-F238E27FC236}">
                  <a16:creationId xmlns:a16="http://schemas.microsoft.com/office/drawing/2014/main" id="{A640FB6B-1013-429C-9C9A-77EC528FF22C}"/>
                </a:ext>
              </a:extLst>
            </p:cNvPr>
            <p:cNvSpPr txBox="1"/>
            <p:nvPr/>
          </p:nvSpPr>
          <p:spPr>
            <a:xfrm>
              <a:off x="4850234" y="5992391"/>
              <a:ext cx="763788" cy="276999"/>
            </a:xfrm>
            <a:prstGeom prst="rect">
              <a:avLst/>
            </a:prstGeom>
            <a:noFill/>
          </p:spPr>
          <p:txBody>
            <a:bodyPr wrap="square" rtlCol="0" anchor="ctr" anchorCtr="0">
              <a:spAutoFit/>
            </a:bodyPr>
            <a:lstStyle/>
            <a:p>
              <a:r>
                <a:rPr lang="sv-SE" sz="1200" err="1">
                  <a:solidFill>
                    <a:schemeClr val="tx1"/>
                  </a:solidFill>
                  <a:latin typeface="Arial" panose="020B0604020202020204" pitchFamily="34" charset="0"/>
                  <a:ea typeface="Montserrat" charset="0"/>
                  <a:cs typeface="Montserrat" charset="0"/>
                </a:rPr>
                <a:t>Vinnova</a:t>
              </a:r>
              <a:endParaRPr lang="sv-SE" sz="1200">
                <a:solidFill>
                  <a:schemeClr val="tx1"/>
                </a:solidFill>
                <a:latin typeface="Arial" panose="020B0604020202020204" pitchFamily="34" charset="0"/>
                <a:ea typeface="Montserrat" charset="0"/>
                <a:cs typeface="Montserrat" charset="0"/>
              </a:endParaRPr>
            </a:p>
          </p:txBody>
        </p:sp>
        <p:sp>
          <p:nvSpPr>
            <p:cNvPr id="30" name="TextBox 67">
              <a:extLst>
                <a:ext uri="{FF2B5EF4-FFF2-40B4-BE49-F238E27FC236}">
                  <a16:creationId xmlns:a16="http://schemas.microsoft.com/office/drawing/2014/main" id="{007540F1-1675-4528-9163-D33E552772C9}"/>
                </a:ext>
              </a:extLst>
            </p:cNvPr>
            <p:cNvSpPr txBox="1"/>
            <p:nvPr/>
          </p:nvSpPr>
          <p:spPr>
            <a:xfrm>
              <a:off x="7943211" y="5992392"/>
              <a:ext cx="1421765"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fb.com/</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1" name="TextBox 68">
              <a:extLst>
                <a:ext uri="{FF2B5EF4-FFF2-40B4-BE49-F238E27FC236}">
                  <a16:creationId xmlns:a16="http://schemas.microsoft.com/office/drawing/2014/main" id="{36B39E78-B05D-48F2-9906-F8C3C105077E}"/>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2" name="TextBox 69">
              <a:extLst>
                <a:ext uri="{FF2B5EF4-FFF2-40B4-BE49-F238E27FC236}">
                  <a16:creationId xmlns:a16="http://schemas.microsoft.com/office/drawing/2014/main" id="{220FAC32-0C07-427B-9D82-6C4801399BDF}"/>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pic>
        <p:nvPicPr>
          <p:cNvPr id="33" name="Bildobjekt 32">
            <a:extLst>
              <a:ext uri="{FF2B5EF4-FFF2-40B4-BE49-F238E27FC236}">
                <a16:creationId xmlns:a16="http://schemas.microsoft.com/office/drawing/2014/main" id="{6B56C237-AFC4-43E7-884B-24906792460E}"/>
              </a:ext>
            </a:extLst>
          </p:cNvPr>
          <p:cNvPicPr>
            <a:picLocks noChangeAspect="1"/>
          </p:cNvPicPr>
          <p:nvPr userDrawn="1"/>
        </p:nvPicPr>
        <p:blipFill>
          <a:blip r:embed="rId2"/>
          <a:stretch>
            <a:fillRect/>
          </a:stretch>
        </p:blipFill>
        <p:spPr bwMode="black">
          <a:xfrm>
            <a:off x="3802676" y="2934586"/>
            <a:ext cx="4586648" cy="988828"/>
          </a:xfrm>
          <a:prstGeom prst="rect">
            <a:avLst/>
          </a:prstGeom>
        </p:spPr>
      </p:pic>
    </p:spTree>
    <p:extLst>
      <p:ext uri="{BB962C8B-B14F-4D97-AF65-F5344CB8AC3E}">
        <p14:creationId xmlns:p14="http://schemas.microsoft.com/office/powerpoint/2010/main" val="338263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14375" y="549275"/>
            <a:ext cx="10742400" cy="612775"/>
          </a:xfrm>
        </p:spPr>
        <p:txBody>
          <a:bodyPr/>
          <a:lstStyle>
            <a:lvl1pPr>
              <a:defRPr/>
            </a:lvl1pPr>
          </a:lstStyle>
          <a:p>
            <a:r>
              <a:rPr lang="sv-SE"/>
              <a:t>Klicka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14375" y="2001837"/>
            <a:ext cx="5205410" cy="4003618"/>
          </a:xfrm>
        </p:spPr>
        <p:txBody>
          <a:bodyPr>
            <a:normAutofit/>
          </a:bodyPr>
          <a:lstStyle>
            <a:lvl1pPr marL="0" indent="0">
              <a:lnSpc>
                <a:spcPct val="100000"/>
              </a:lnSpc>
              <a:buFontTx/>
              <a:buNone/>
              <a:defRPr sz="2000"/>
            </a:lvl1pPr>
            <a:lvl2pPr>
              <a:defRPr sz="2000"/>
            </a:lvl2pPr>
            <a:lvl3pPr>
              <a:defRPr sz="20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51529" y="2017770"/>
            <a:ext cx="5205410" cy="4003618"/>
          </a:xfrm>
        </p:spPr>
        <p:txBody>
          <a:bodyPr>
            <a:normAutofit/>
          </a:bodyPr>
          <a:lstStyle>
            <a:lvl1pPr marL="0" indent="0">
              <a:lnSpc>
                <a:spcPct val="100000"/>
              </a:lnSpc>
              <a:buFontTx/>
              <a:buNone/>
              <a:defRPr sz="2000"/>
            </a:lvl1pPr>
            <a:lvl2pPr>
              <a:defRPr sz="2000"/>
            </a:lvl2pPr>
            <a:lvl3pPr>
              <a:defRPr sz="20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text 14">
            <a:extLst>
              <a:ext uri="{FF2B5EF4-FFF2-40B4-BE49-F238E27FC236}">
                <a16:creationId xmlns:a16="http://schemas.microsoft.com/office/drawing/2014/main" id="{369448CC-24A7-4660-9B4B-7705F87B873A}"/>
              </a:ext>
            </a:extLst>
          </p:cNvPr>
          <p:cNvSpPr>
            <a:spLocks noGrp="1"/>
          </p:cNvSpPr>
          <p:nvPr>
            <p:ph type="body" sz="quarter" idx="14"/>
          </p:nvPr>
        </p:nvSpPr>
        <p:spPr>
          <a:xfrm>
            <a:off x="714375" y="1263650"/>
            <a:ext cx="10742400" cy="358321"/>
          </a:xfrm>
        </p:spPr>
        <p:txBody>
          <a:bodyPr>
            <a:noAutofit/>
          </a:bodyPr>
          <a:lstStyle>
            <a:lvl1pPr marL="0" indent="0">
              <a:buFontTx/>
              <a:buNone/>
              <a:defRPr sz="2000" cap="all" spc="100" baseline="0"/>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8252C26-61BE-450F-814F-966047CAD7B7}"/>
              </a:ext>
            </a:extLst>
          </p:cNvPr>
          <p:cNvSpPr>
            <a:spLocks noGrp="1"/>
          </p:cNvSpPr>
          <p:nvPr>
            <p:ph type="dt" sz="half" idx="15"/>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08477B16-9149-42C6-A6BA-DF0BB573FE80}"/>
              </a:ext>
            </a:extLst>
          </p:cNvPr>
          <p:cNvSpPr>
            <a:spLocks noGrp="1"/>
          </p:cNvSpPr>
          <p:nvPr>
            <p:ph type="ftr" sz="quarter" idx="16"/>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F57F56A5-10F6-48AB-A670-85982F82DE9B}"/>
              </a:ext>
            </a:extLst>
          </p:cNvPr>
          <p:cNvSpPr>
            <a:spLocks noGrp="1"/>
          </p:cNvSpPr>
          <p:nvPr>
            <p:ph type="sldNum" sz="quarter" idx="17"/>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ytt avsnitt 2">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721016" y="1735138"/>
            <a:ext cx="8749968" cy="1693863"/>
          </a:xfrm>
        </p:spPr>
        <p:txBody>
          <a:bodyPr anchor="b" anchorCtr="0"/>
          <a:lstStyle>
            <a:lvl1pPr algn="ctr">
              <a:defRPr sz="5400" spc="0" baseline="0">
                <a:solidFill>
                  <a:schemeClr val="accent1"/>
                </a:solidFill>
              </a:defRPr>
            </a:lvl1pPr>
          </a:lstStyle>
          <a:p>
            <a:r>
              <a:rPr lang="sv-SE"/>
              <a:t>Här skriver jag en rubrik som kan vara två rader hög</a:t>
            </a:r>
          </a:p>
        </p:txBody>
      </p:sp>
      <p:sp>
        <p:nvSpPr>
          <p:cNvPr id="3" name="Platshållare för text 2"/>
          <p:cNvSpPr>
            <a:spLocks noGrp="1"/>
          </p:cNvSpPr>
          <p:nvPr>
            <p:ph type="body" idx="1" hasCustomPrompt="1"/>
          </p:nvPr>
        </p:nvSpPr>
        <p:spPr>
          <a:xfrm>
            <a:off x="1720200" y="3609772"/>
            <a:ext cx="8751601" cy="706018"/>
          </a:xfrm>
        </p:spPr>
        <p:txBody>
          <a:bodyPr>
            <a:noAutofit/>
          </a:bodyPr>
          <a:lstStyle>
            <a:lvl1pPr marL="0" indent="0" algn="ctr">
              <a:buNone/>
              <a:defRPr sz="2000" cap="all" spc="1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HÄR STÅR EN CENTRERAD LITE MINDRE RUBRIK</a:t>
            </a:r>
          </a:p>
          <a:p>
            <a:pPr lvl="0"/>
            <a:r>
              <a:rPr lang="sv-SE"/>
              <a:t> </a:t>
            </a:r>
          </a:p>
        </p:txBody>
      </p:sp>
      <p:sp>
        <p:nvSpPr>
          <p:cNvPr id="7" name="Platshållare för datum 6">
            <a:extLst>
              <a:ext uri="{FF2B5EF4-FFF2-40B4-BE49-F238E27FC236}">
                <a16:creationId xmlns:a16="http://schemas.microsoft.com/office/drawing/2014/main" id="{14268064-4419-4741-9F64-81B5B158F6A3}"/>
              </a:ext>
            </a:extLst>
          </p:cNvPr>
          <p:cNvSpPr>
            <a:spLocks noGrp="1"/>
          </p:cNvSpPr>
          <p:nvPr>
            <p:ph type="dt" sz="half" idx="10"/>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184B6E31-2847-47DE-A382-B2E77442A492}"/>
              </a:ext>
            </a:extLst>
          </p:cNvPr>
          <p:cNvSpPr>
            <a:spLocks noGrp="1"/>
          </p:cNvSpPr>
          <p:nvPr>
            <p:ph type="ftr" sz="quarter" idx="11"/>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46C051C9-BF67-4F90-BEC4-E2347296B174}"/>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79732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tbubblor">
    <p:bg>
      <p:bgPr>
        <a:solidFill>
          <a:schemeClr val="tx2"/>
        </a:solidFill>
        <a:effectLst/>
      </p:bgPr>
    </p:bg>
    <p:spTree>
      <p:nvGrpSpPr>
        <p:cNvPr id="1" name=""/>
        <p:cNvGrpSpPr/>
        <p:nvPr/>
      </p:nvGrpSpPr>
      <p:grpSpPr>
        <a:xfrm>
          <a:off x="0" y="0"/>
          <a:ext cx="0" cy="0"/>
          <a:chOff x="0" y="0"/>
          <a:chExt cx="0" cy="0"/>
        </a:xfrm>
      </p:grpSpPr>
      <p:sp>
        <p:nvSpPr>
          <p:cNvPr id="18" name="Platshållare för text 3">
            <a:extLst>
              <a:ext uri="{FF2B5EF4-FFF2-40B4-BE49-F238E27FC236}">
                <a16:creationId xmlns:a16="http://schemas.microsoft.com/office/drawing/2014/main" id="{E73DBC63-F239-477E-A222-4F89BA95FEE0}"/>
              </a:ext>
            </a:extLst>
          </p:cNvPr>
          <p:cNvSpPr>
            <a:spLocks noGrp="1"/>
          </p:cNvSpPr>
          <p:nvPr>
            <p:ph type="body" sz="quarter" idx="28" hasCustomPrompt="1"/>
          </p:nvPr>
        </p:nvSpPr>
        <p:spPr>
          <a:xfrm>
            <a:off x="8194723" y="2150173"/>
            <a:ext cx="3265441" cy="2430094"/>
          </a:xfrm>
          <a:blipFill>
            <a:blip r:embed="rId2"/>
            <a:stretch>
              <a:fillRect/>
            </a:stretch>
          </a:blipFill>
        </p:spPr>
        <p:txBody>
          <a:bodyPr/>
          <a:lstStyle>
            <a:lvl1pPr marL="0" indent="0">
              <a:buFontTx/>
              <a:buNone/>
              <a:defRPr sz="100"/>
            </a:lvl1pPr>
          </a:lstStyle>
          <a:p>
            <a:pPr lvl="0"/>
            <a:r>
              <a:rPr lang="sv-SE"/>
              <a:t> </a:t>
            </a:r>
          </a:p>
        </p:txBody>
      </p:sp>
      <p:sp>
        <p:nvSpPr>
          <p:cNvPr id="16" name="Platshållare för text 3">
            <a:extLst>
              <a:ext uri="{FF2B5EF4-FFF2-40B4-BE49-F238E27FC236}">
                <a16:creationId xmlns:a16="http://schemas.microsoft.com/office/drawing/2014/main" id="{266736CC-3806-45E6-B465-9D693A0EE9AC}"/>
              </a:ext>
            </a:extLst>
          </p:cNvPr>
          <p:cNvSpPr>
            <a:spLocks noGrp="1"/>
          </p:cNvSpPr>
          <p:nvPr>
            <p:ph type="body" sz="quarter" idx="27" hasCustomPrompt="1"/>
          </p:nvPr>
        </p:nvSpPr>
        <p:spPr>
          <a:xfrm>
            <a:off x="4450104" y="3181701"/>
            <a:ext cx="3265441" cy="2430094"/>
          </a:xfrm>
          <a:blipFill>
            <a:blip r:embed="rId2"/>
            <a:stretch>
              <a:fillRect/>
            </a:stretch>
          </a:blipFill>
        </p:spPr>
        <p:txBody>
          <a:bodyPr/>
          <a:lstStyle>
            <a:lvl1pPr marL="0" indent="0">
              <a:buFontTx/>
              <a:buNone/>
              <a:defRPr sz="100"/>
            </a:lvl1pPr>
          </a:lstStyle>
          <a:p>
            <a:pPr lvl="0"/>
            <a:r>
              <a:rPr lang="sv-SE"/>
              <a:t> </a:t>
            </a:r>
          </a:p>
        </p:txBody>
      </p:sp>
      <p:sp>
        <p:nvSpPr>
          <p:cNvPr id="4" name="Platshållare för text 3">
            <a:extLst>
              <a:ext uri="{FF2B5EF4-FFF2-40B4-BE49-F238E27FC236}">
                <a16:creationId xmlns:a16="http://schemas.microsoft.com/office/drawing/2014/main" id="{15BD2E49-7FFC-4449-8E90-CAB4083F1881}"/>
              </a:ext>
            </a:extLst>
          </p:cNvPr>
          <p:cNvSpPr>
            <a:spLocks noGrp="1"/>
          </p:cNvSpPr>
          <p:nvPr>
            <p:ph type="body" sz="quarter" idx="26" hasCustomPrompt="1"/>
          </p:nvPr>
        </p:nvSpPr>
        <p:spPr>
          <a:xfrm>
            <a:off x="731837" y="2286638"/>
            <a:ext cx="3265441" cy="2430094"/>
          </a:xfrm>
          <a:blipFill>
            <a:blip r:embed="rId2"/>
            <a:stretch>
              <a:fillRect/>
            </a:stretch>
          </a:blipFill>
        </p:spPr>
        <p:txBody>
          <a:bodyPr/>
          <a:lstStyle>
            <a:lvl1pPr marL="0" indent="0">
              <a:buFontTx/>
              <a:buNone/>
              <a:defRPr sz="100"/>
            </a:lvl1pPr>
          </a:lstStyle>
          <a:p>
            <a:pPr lvl="0"/>
            <a:r>
              <a:rPr lang="sv-SE"/>
              <a:t> </a:t>
            </a:r>
          </a:p>
        </p:txBody>
      </p:sp>
      <p:sp>
        <p:nvSpPr>
          <p:cNvPr id="2" name="Rubrik 1"/>
          <p:cNvSpPr>
            <a:spLocks noGrp="1"/>
          </p:cNvSpPr>
          <p:nvPr>
            <p:ph type="title" hasCustomPrompt="1"/>
          </p:nvPr>
        </p:nvSpPr>
        <p:spPr>
          <a:xfrm>
            <a:off x="714376" y="549275"/>
            <a:ext cx="10735084" cy="612775"/>
          </a:xfrm>
        </p:spPr>
        <p:txBody>
          <a:bodyPr/>
          <a:lstStyle>
            <a:lvl1pPr algn="ctr">
              <a:defRPr baseline="0"/>
            </a:lvl1pPr>
          </a:lstStyle>
          <a:p>
            <a:r>
              <a:rPr lang="sv-SE"/>
              <a:t>Klicka för att skriva rubrik</a:t>
            </a:r>
          </a:p>
        </p:txBody>
      </p:sp>
      <p:sp>
        <p:nvSpPr>
          <p:cNvPr id="5" name="Platshållare för datum 4">
            <a:extLst>
              <a:ext uri="{FF2B5EF4-FFF2-40B4-BE49-F238E27FC236}">
                <a16:creationId xmlns:a16="http://schemas.microsoft.com/office/drawing/2014/main" id="{579B50CD-FECB-42B2-9ECD-B197E51CC63B}"/>
              </a:ext>
            </a:extLst>
          </p:cNvPr>
          <p:cNvSpPr>
            <a:spLocks noGrp="1"/>
          </p:cNvSpPr>
          <p:nvPr>
            <p:ph type="dt" sz="half" idx="16"/>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731E46EB-0937-47E7-94EB-1FBF3A8D3DE2}"/>
              </a:ext>
            </a:extLst>
          </p:cNvPr>
          <p:cNvSpPr>
            <a:spLocks noGrp="1"/>
          </p:cNvSpPr>
          <p:nvPr>
            <p:ph type="ftr" sz="quarter" idx="17"/>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11ED1D89-58BF-4543-89BB-659C53D79C9C}"/>
              </a:ext>
            </a:extLst>
          </p:cNvPr>
          <p:cNvSpPr>
            <a:spLocks noGrp="1"/>
          </p:cNvSpPr>
          <p:nvPr>
            <p:ph type="sldNum" sz="quarter" idx="18"/>
          </p:nvPr>
        </p:nvSpPr>
        <p:spPr/>
        <p:txBody>
          <a:bodyPr/>
          <a:lstStyle/>
          <a:p>
            <a:fld id="{E8645303-2AAE-45D1-913A-B06AE6474513}" type="slidenum">
              <a:rPr lang="sv-SE" smtClean="0"/>
              <a:pPr/>
              <a:t>‹#›</a:t>
            </a:fld>
            <a:endParaRPr lang="sv-SE"/>
          </a:p>
        </p:txBody>
      </p:sp>
      <p:sp>
        <p:nvSpPr>
          <p:cNvPr id="11" name="Platshållare för text 40">
            <a:extLst>
              <a:ext uri="{FF2B5EF4-FFF2-40B4-BE49-F238E27FC236}">
                <a16:creationId xmlns:a16="http://schemas.microsoft.com/office/drawing/2014/main" id="{375E66AB-2012-4D65-89E0-F0E3EAEF9E0D}"/>
              </a:ext>
            </a:extLst>
          </p:cNvPr>
          <p:cNvSpPr>
            <a:spLocks noGrp="1"/>
          </p:cNvSpPr>
          <p:nvPr>
            <p:ph type="body" sz="quarter" idx="22"/>
          </p:nvPr>
        </p:nvSpPr>
        <p:spPr>
          <a:xfrm>
            <a:off x="865366" y="2668468"/>
            <a:ext cx="2998381" cy="1055110"/>
          </a:xfrm>
        </p:spPr>
        <p:txBody>
          <a:bodyPr>
            <a:normAutofit/>
          </a:bodyPr>
          <a:lstStyle>
            <a:lvl1pPr marL="0" indent="0" algn="ctr">
              <a:buFontTx/>
              <a:buNone/>
              <a:defRPr sz="2000"/>
            </a:lvl1pPr>
            <a:lvl2pPr marL="232200" indent="0">
              <a:buFontTx/>
              <a:buNone/>
              <a:defRPr/>
            </a:lvl2pPr>
            <a:lvl3pPr marL="462600" indent="0">
              <a:buFontTx/>
              <a:buNone/>
              <a:defRPr/>
            </a:lvl3pPr>
            <a:lvl4pPr marL="693000" indent="0">
              <a:buFontTx/>
              <a:buNone/>
              <a:defRPr/>
            </a:lvl4pPr>
            <a:lvl5pPr marL="887400" indent="0">
              <a:buFontTx/>
              <a:buNone/>
              <a:defRPr/>
            </a:lvl5pPr>
          </a:lstStyle>
          <a:p>
            <a:pPr lvl="0"/>
            <a:r>
              <a:rPr lang="sv-SE"/>
              <a:t>Klicka här för att ändra format på bakgrundstexten</a:t>
            </a:r>
          </a:p>
        </p:txBody>
      </p:sp>
      <p:sp>
        <p:nvSpPr>
          <p:cNvPr id="12" name="Platshållare för text 21">
            <a:extLst>
              <a:ext uri="{FF2B5EF4-FFF2-40B4-BE49-F238E27FC236}">
                <a16:creationId xmlns:a16="http://schemas.microsoft.com/office/drawing/2014/main" id="{045E744A-FD2A-4F65-9A21-46408FF6FA42}"/>
              </a:ext>
            </a:extLst>
          </p:cNvPr>
          <p:cNvSpPr>
            <a:spLocks noGrp="1"/>
          </p:cNvSpPr>
          <p:nvPr>
            <p:ph type="body" sz="quarter" idx="24"/>
          </p:nvPr>
        </p:nvSpPr>
        <p:spPr>
          <a:xfrm>
            <a:off x="8328252" y="2550460"/>
            <a:ext cx="2998381" cy="1054800"/>
          </a:xfrm>
        </p:spPr>
        <p:txBody>
          <a:bodyPr>
            <a:normAutofit/>
          </a:bodyPr>
          <a:lstStyle>
            <a:lvl1pPr marL="0" indent="0" algn="ctr">
              <a:spcBef>
                <a:spcPts val="0"/>
              </a:spcBef>
              <a:buClr>
                <a:schemeClr val="accent3"/>
              </a:buClr>
              <a:buNone/>
              <a:defRPr sz="2000"/>
            </a:lvl1pPr>
          </a:lstStyle>
          <a:p>
            <a:pPr lvl="0"/>
            <a:r>
              <a:rPr lang="sv-SE"/>
              <a:t>Klicka här för att ändra format på bakgrundstexten</a:t>
            </a:r>
          </a:p>
        </p:txBody>
      </p:sp>
      <p:sp>
        <p:nvSpPr>
          <p:cNvPr id="14" name="Platshållare för text 21">
            <a:extLst>
              <a:ext uri="{FF2B5EF4-FFF2-40B4-BE49-F238E27FC236}">
                <a16:creationId xmlns:a16="http://schemas.microsoft.com/office/drawing/2014/main" id="{29D60CB6-97A9-4A8F-A93F-3F025D61CB56}"/>
              </a:ext>
            </a:extLst>
          </p:cNvPr>
          <p:cNvSpPr>
            <a:spLocks noGrp="1"/>
          </p:cNvSpPr>
          <p:nvPr>
            <p:ph type="body" sz="quarter" idx="25"/>
          </p:nvPr>
        </p:nvSpPr>
        <p:spPr>
          <a:xfrm>
            <a:off x="4582727" y="3629044"/>
            <a:ext cx="2998381" cy="1054800"/>
          </a:xfrm>
        </p:spPr>
        <p:txBody>
          <a:bodyPr>
            <a:normAutofit/>
          </a:bodyPr>
          <a:lstStyle>
            <a:lvl1pPr marL="0" indent="0" algn="ctr">
              <a:spcBef>
                <a:spcPts val="0"/>
              </a:spcBef>
              <a:buClr>
                <a:schemeClr val="accent3"/>
              </a:buCl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63674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sida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0" y="0"/>
            <a:ext cx="12190476" cy="6858000"/>
          </a:xfrm>
        </p:spPr>
        <p:txBody>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3"/>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312033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till vän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2" name="Rubrik 1"/>
          <p:cNvSpPr>
            <a:spLocks noGrp="1"/>
          </p:cNvSpPr>
          <p:nvPr>
            <p:ph type="title" hasCustomPrompt="1"/>
          </p:nvPr>
        </p:nvSpPr>
        <p:spPr>
          <a:xfrm>
            <a:off x="714375" y="544513"/>
            <a:ext cx="4708525" cy="429617"/>
          </a:xfrm>
        </p:spPr>
        <p:txBody>
          <a:bodyPr/>
          <a:lstStyle>
            <a:lvl1pPr>
              <a:defRPr sz="3600" spc="50" baseline="0"/>
            </a:lvl1pPr>
          </a:lstStyle>
          <a:p>
            <a:r>
              <a:rPr lang="sv-SE"/>
              <a:t>Klicka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14375" y="1158235"/>
            <a:ext cx="4708525" cy="4863153"/>
          </a:xfrm>
        </p:spPr>
        <p:txBody>
          <a:bodyPr>
            <a:normAutofit/>
          </a:bodyPr>
          <a:lstStyle>
            <a:lvl1pPr marL="0" indent="0">
              <a:buFontTx/>
              <a:buNone/>
              <a:defRPr sz="2000"/>
            </a:lvl1pPr>
            <a:lvl2pPr>
              <a:defRPr sz="2000"/>
            </a:lvl2pPr>
            <a:lvl3pPr>
              <a:defRPr sz="20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6096000" y="0"/>
            <a:ext cx="6094476" cy="6858000"/>
          </a:xfrm>
        </p:spPr>
        <p:txBody>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3"/>
            <a:stretch>
              <a:fillRect/>
            </a:stretch>
          </a:blipFill>
        </p:spPr>
        <p:txBody>
          <a:bodyPr/>
          <a:lstStyle>
            <a:lvl1pPr marL="0" indent="0">
              <a:buFontTx/>
              <a:buNone/>
              <a:defRPr/>
            </a:lvl1pPr>
          </a:lstStyle>
          <a:p>
            <a:pPr lvl="0"/>
            <a:r>
              <a:rPr lang="sv-SE"/>
              <a:t> </a:t>
            </a:r>
          </a:p>
        </p:txBody>
      </p:sp>
      <p:sp>
        <p:nvSpPr>
          <p:cNvPr id="5" name="Platshållare för datum 4">
            <a:extLst>
              <a:ext uri="{FF2B5EF4-FFF2-40B4-BE49-F238E27FC236}">
                <a16:creationId xmlns:a16="http://schemas.microsoft.com/office/drawing/2014/main" id="{38BDBE17-FA5E-4C7C-86E8-91DBD45E951C}"/>
              </a:ext>
            </a:extLst>
          </p:cNvPr>
          <p:cNvSpPr>
            <a:spLocks noGrp="1"/>
          </p:cNvSpPr>
          <p:nvPr>
            <p:ph type="dt" sz="half" idx="15"/>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577CBAB6-130E-41B3-900D-6B5D8C4F58E3}"/>
              </a:ext>
            </a:extLst>
          </p:cNvPr>
          <p:cNvSpPr>
            <a:spLocks noGrp="1"/>
          </p:cNvSpPr>
          <p:nvPr>
            <p:ph type="ftr" sz="quarter" idx="16"/>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C9925C14-23DD-4781-BB62-010FC7C1F730}"/>
              </a:ext>
            </a:extLst>
          </p:cNvPr>
          <p:cNvSpPr>
            <a:spLocks noGrp="1"/>
          </p:cNvSpPr>
          <p:nvPr>
            <p:ph type="sldNum" sz="quarter" idx="17"/>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400955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1.emf"/><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1C57D677-685A-4DAA-8EB4-2100A2164A3C}"/>
              </a:ext>
            </a:extLst>
          </p:cNvPr>
          <p:cNvSpPr/>
          <p:nvPr userDrawn="1"/>
        </p:nvSpPr>
        <p:spPr bwMode="white">
          <a:xfrm>
            <a:off x="0" y="0"/>
            <a:ext cx="12193200" cy="6858000"/>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2" name="Platshållare för rubrik 1"/>
          <p:cNvSpPr>
            <a:spLocks noGrp="1"/>
          </p:cNvSpPr>
          <p:nvPr>
            <p:ph type="title"/>
          </p:nvPr>
        </p:nvSpPr>
        <p:spPr>
          <a:xfrm>
            <a:off x="717549" y="549275"/>
            <a:ext cx="10742613" cy="612775"/>
          </a:xfrm>
          <a:prstGeom prst="rect">
            <a:avLst/>
          </a:prstGeom>
        </p:spPr>
        <p:txBody>
          <a:bodyPr vert="horz" lIns="0" tIns="0" rIns="0" bIns="0" rtlCol="0" anchor="t" anchorCtr="0">
            <a:noAutofit/>
          </a:bodyPr>
          <a:lstStyle/>
          <a:p>
            <a:r>
              <a:rPr lang="sv-SE"/>
              <a:t>Klicka för att skriva rubrik</a:t>
            </a:r>
          </a:p>
        </p:txBody>
      </p:sp>
      <p:sp>
        <p:nvSpPr>
          <p:cNvPr id="3" name="Platshållare för text 2"/>
          <p:cNvSpPr>
            <a:spLocks noGrp="1"/>
          </p:cNvSpPr>
          <p:nvPr>
            <p:ph type="body" idx="1"/>
          </p:nvPr>
        </p:nvSpPr>
        <p:spPr>
          <a:xfrm>
            <a:off x="714374" y="1250950"/>
            <a:ext cx="10742613" cy="4775327"/>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350491" y="6540664"/>
            <a:ext cx="657225" cy="154800"/>
          </a:xfrm>
          <a:prstGeom prst="rect">
            <a:avLst/>
          </a:prstGeom>
        </p:spPr>
        <p:txBody>
          <a:bodyPr vert="horz" lIns="0" tIns="0" rIns="0" bIns="0" rtlCol="0" anchor="t" anchorCtr="0"/>
          <a:lstStyle>
            <a:lvl1pPr algn="l">
              <a:defRPr sz="800">
                <a:solidFill>
                  <a:schemeClr val="accent3"/>
                </a:solidFill>
              </a:defRPr>
            </a:lvl1pPr>
          </a:lstStyle>
          <a:p>
            <a:r>
              <a:rPr lang="sv-SE">
                <a:solidFill>
                  <a:schemeClr val="tx1"/>
                </a:solidFill>
              </a:rPr>
              <a:t>201x-xx-xx</a:t>
            </a:r>
          </a:p>
        </p:txBody>
      </p:sp>
      <p:sp>
        <p:nvSpPr>
          <p:cNvPr id="5" name="Platshållare för sidfot 4"/>
          <p:cNvSpPr>
            <a:spLocks noGrp="1"/>
          </p:cNvSpPr>
          <p:nvPr>
            <p:ph type="ftr" sz="quarter" idx="3"/>
          </p:nvPr>
        </p:nvSpPr>
        <p:spPr>
          <a:xfrm>
            <a:off x="350493" y="6205493"/>
            <a:ext cx="5267325" cy="155955"/>
          </a:xfrm>
          <a:prstGeom prst="rect">
            <a:avLst/>
          </a:prstGeom>
        </p:spPr>
        <p:txBody>
          <a:bodyPr vert="horz" lIns="0" tIns="0" rIns="0" bIns="0" rtlCol="0" anchor="t" anchorCtr="0"/>
          <a:lstStyle>
            <a:lvl1pPr algn="l">
              <a:defRPr sz="1000" cap="all" baseline="0">
                <a:solidFill>
                  <a:schemeClr val="accent1"/>
                </a:solidFill>
              </a:defRPr>
            </a:lvl1pPr>
          </a:lstStyle>
          <a:p>
            <a:r>
              <a:rPr lang="sv-SE"/>
              <a:t>Sidfot om man väljer att infoga en sådan i sin presentation</a:t>
            </a:r>
          </a:p>
        </p:txBody>
      </p:sp>
      <p:sp>
        <p:nvSpPr>
          <p:cNvPr id="6" name="Platshållare för bildnummer 5"/>
          <p:cNvSpPr>
            <a:spLocks noGrp="1"/>
          </p:cNvSpPr>
          <p:nvPr>
            <p:ph type="sldNum" sz="quarter" idx="4"/>
          </p:nvPr>
        </p:nvSpPr>
        <p:spPr>
          <a:xfrm>
            <a:off x="350492" y="6371054"/>
            <a:ext cx="556009" cy="154800"/>
          </a:xfrm>
          <a:prstGeom prst="rect">
            <a:avLst/>
          </a:prstGeom>
        </p:spPr>
        <p:txBody>
          <a:bodyPr vert="horz" lIns="0" tIns="0" rIns="0" bIns="0" rtlCol="0" anchor="t" anchorCtr="0"/>
          <a:lstStyle>
            <a:lvl1pPr algn="l">
              <a:defRPr sz="1000" b="1">
                <a:solidFill>
                  <a:schemeClr val="accent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8B6ABCF0-737E-4FCA-B8D0-50A3193D9DE0}"/>
              </a:ext>
            </a:extLst>
          </p:cNvPr>
          <p:cNvPicPr>
            <a:picLocks noChangeAspect="1"/>
          </p:cNvPicPr>
          <p:nvPr userDrawn="1"/>
        </p:nvPicPr>
        <p:blipFill>
          <a:blip r:embed="rId27"/>
          <a:stretch>
            <a:fillRect/>
          </a:stretch>
        </p:blipFill>
        <p:spPr>
          <a:xfrm>
            <a:off x="10505130" y="6351156"/>
            <a:ext cx="1332607" cy="15595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725" r:id="rId1"/>
    <p:sldLayoutId id="2147483784" r:id="rId2"/>
    <p:sldLayoutId id="2147483650" r:id="rId3"/>
    <p:sldLayoutId id="2147483656" r:id="rId4"/>
    <p:sldLayoutId id="2147483652" r:id="rId5"/>
    <p:sldLayoutId id="2147483651" r:id="rId6"/>
    <p:sldLayoutId id="2147483729" r:id="rId7"/>
    <p:sldLayoutId id="2147483730" r:id="rId8"/>
    <p:sldLayoutId id="2147483658" r:id="rId9"/>
    <p:sldLayoutId id="2147483722" r:id="rId10"/>
    <p:sldLayoutId id="2147483672" r:id="rId11"/>
    <p:sldLayoutId id="2147483659" r:id="rId12"/>
    <p:sldLayoutId id="2147483670" r:id="rId13"/>
    <p:sldLayoutId id="2147483660" r:id="rId14"/>
    <p:sldLayoutId id="2147483661" r:id="rId15"/>
    <p:sldLayoutId id="2147483662" r:id="rId16"/>
    <p:sldLayoutId id="2147483663" r:id="rId17"/>
    <p:sldLayoutId id="2147483665" r:id="rId18"/>
    <p:sldLayoutId id="2147483668" r:id="rId19"/>
    <p:sldLayoutId id="2147483655" r:id="rId20"/>
    <p:sldLayoutId id="2147483669" r:id="rId21"/>
    <p:sldLayoutId id="2147483785" r:id="rId22"/>
    <p:sldLayoutId id="2147483731" r:id="rId23"/>
    <p:sldLayoutId id="2147483789" r:id="rId24"/>
    <p:sldLayoutId id="2147483790" r:id="rId25"/>
  </p:sldLayoutIdLst>
  <p:hf sldNum="0" hdr="0" ftr="0" dt="0"/>
  <p:txStyles>
    <p:titleStyle>
      <a:lvl1pPr algn="l" defTabSz="914400" rtl="0" eaLnBrk="1" latinLnBrk="0" hangingPunct="1">
        <a:lnSpc>
          <a:spcPct val="80000"/>
        </a:lnSpc>
        <a:spcBef>
          <a:spcPct val="0"/>
        </a:spcBef>
        <a:buNone/>
        <a:defRPr sz="5400" kern="1200" cap="none" spc="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600" kern="1200">
          <a:solidFill>
            <a:schemeClr val="tx1"/>
          </a:solidFill>
          <a:latin typeface="+mn-lt"/>
          <a:ea typeface="+mn-ea"/>
          <a:cs typeface="+mn-cs"/>
        </a:defRPr>
      </a:lvl1pPr>
      <a:lvl2pPr marL="4608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600" kern="120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6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600" kern="1200">
          <a:solidFill>
            <a:schemeClr val="tx1"/>
          </a:solidFill>
          <a:latin typeface="+mn-lt"/>
          <a:ea typeface="+mn-ea"/>
          <a:cs typeface="+mn-cs"/>
        </a:defRPr>
      </a:lvl4pPr>
      <a:lvl5pPr marL="11160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50" userDrawn="1">
          <p15:clr>
            <a:srgbClr val="F26B43"/>
          </p15:clr>
        </p15:guide>
        <p15:guide id="4" pos="7219" userDrawn="1">
          <p15:clr>
            <a:srgbClr val="F26B43"/>
          </p15:clr>
        </p15:guide>
        <p15:guide id="5" orient="horz" pos="4094" userDrawn="1">
          <p15:clr>
            <a:srgbClr val="F26B43"/>
          </p15:clr>
        </p15:guide>
        <p15:guide id="6" orient="horz" pos="3793" userDrawn="1">
          <p15:clr>
            <a:srgbClr val="F26B43"/>
          </p15:clr>
        </p15:guide>
        <p15:guide id="7" orient="horz" pos="1261" userDrawn="1">
          <p15:clr>
            <a:srgbClr val="F26B43"/>
          </p15:clr>
        </p15:guide>
        <p15:guide id="8" orient="horz" pos="735" userDrawn="1">
          <p15:clr>
            <a:srgbClr val="F26B43"/>
          </p15:clr>
        </p15:guide>
        <p15:guide id="9" orient="horz" pos="343" userDrawn="1">
          <p15:clr>
            <a:srgbClr val="F26B43"/>
          </p15:clr>
        </p15:guide>
        <p15:guide id="11" orient="horz" pos="7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7549" y="549275"/>
            <a:ext cx="10742613" cy="612775"/>
          </a:xfrm>
          <a:prstGeom prst="rect">
            <a:avLst/>
          </a:prstGeom>
        </p:spPr>
        <p:txBody>
          <a:bodyPr vert="horz" lIns="0" tIns="0" rIns="0" bIns="0" rtlCol="0" anchor="t" anchorCtr="0">
            <a:noAutofit/>
          </a:bodyPr>
          <a:lstStyle/>
          <a:p>
            <a:r>
              <a:rPr lang="sv-SE"/>
              <a:t>Klicka för att skriva rubrik</a:t>
            </a:r>
          </a:p>
        </p:txBody>
      </p:sp>
      <p:sp>
        <p:nvSpPr>
          <p:cNvPr id="3" name="Platshållare för text 2"/>
          <p:cNvSpPr>
            <a:spLocks noGrp="1"/>
          </p:cNvSpPr>
          <p:nvPr>
            <p:ph type="body" idx="1"/>
          </p:nvPr>
        </p:nvSpPr>
        <p:spPr>
          <a:xfrm>
            <a:off x="714374" y="1304925"/>
            <a:ext cx="10742613" cy="4721352"/>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350491" y="6540664"/>
            <a:ext cx="657225" cy="154800"/>
          </a:xfrm>
          <a:prstGeom prst="rect">
            <a:avLst/>
          </a:prstGeom>
        </p:spPr>
        <p:txBody>
          <a:bodyPr vert="horz" lIns="0" tIns="0" rIns="0" bIns="0" rtlCol="0" anchor="t" anchorCtr="0"/>
          <a:lstStyle>
            <a:lvl1pPr algn="l">
              <a:defRPr sz="800">
                <a:solidFill>
                  <a:schemeClr val="accent3"/>
                </a:solidFill>
              </a:defRPr>
            </a:lvl1pPr>
          </a:lstStyle>
          <a:p>
            <a:r>
              <a:rPr lang="sv-SE">
                <a:solidFill>
                  <a:schemeClr val="tx1"/>
                </a:solidFill>
              </a:rPr>
              <a:t>201x-xx-xx</a:t>
            </a:r>
          </a:p>
        </p:txBody>
      </p:sp>
      <p:sp>
        <p:nvSpPr>
          <p:cNvPr id="5" name="Platshållare för sidfot 4"/>
          <p:cNvSpPr>
            <a:spLocks noGrp="1"/>
          </p:cNvSpPr>
          <p:nvPr>
            <p:ph type="ftr" sz="quarter" idx="3"/>
          </p:nvPr>
        </p:nvSpPr>
        <p:spPr>
          <a:xfrm>
            <a:off x="350493" y="6205493"/>
            <a:ext cx="5267325" cy="155955"/>
          </a:xfrm>
          <a:prstGeom prst="rect">
            <a:avLst/>
          </a:prstGeom>
        </p:spPr>
        <p:txBody>
          <a:bodyPr vert="horz" lIns="0" tIns="0" rIns="0" bIns="0" rtlCol="0" anchor="t" anchorCtr="0"/>
          <a:lstStyle>
            <a:lvl1pPr algn="l">
              <a:defRPr sz="1000" cap="all" baseline="0">
                <a:solidFill>
                  <a:schemeClr val="tx1"/>
                </a:solidFill>
              </a:defRPr>
            </a:lvl1pPr>
          </a:lstStyle>
          <a:p>
            <a:r>
              <a:rPr lang="sv-SE"/>
              <a:t>Sidfot om man väljer att infoga en sådan i sin presentation</a:t>
            </a:r>
          </a:p>
        </p:txBody>
      </p:sp>
      <p:sp>
        <p:nvSpPr>
          <p:cNvPr id="6" name="Platshållare för bildnummer 5"/>
          <p:cNvSpPr>
            <a:spLocks noGrp="1"/>
          </p:cNvSpPr>
          <p:nvPr>
            <p:ph type="sldNum" sz="quarter" idx="4"/>
          </p:nvPr>
        </p:nvSpPr>
        <p:spPr>
          <a:xfrm>
            <a:off x="350492" y="6371054"/>
            <a:ext cx="556009" cy="154800"/>
          </a:xfrm>
          <a:prstGeom prst="rect">
            <a:avLst/>
          </a:prstGeom>
        </p:spPr>
        <p:txBody>
          <a:bodyPr vert="horz" lIns="0" tIns="0" rIns="0" bIns="0" rtlCol="0" anchor="t" anchorCtr="0"/>
          <a:lstStyle>
            <a:lvl1pPr algn="l">
              <a:defRPr sz="1000" b="1">
                <a:solidFill>
                  <a:schemeClr val="tx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8B6ABCF0-737E-4FCA-B8D0-50A3193D9DE0}"/>
              </a:ext>
            </a:extLst>
          </p:cNvPr>
          <p:cNvPicPr>
            <a:picLocks noChangeAspect="1"/>
          </p:cNvPicPr>
          <p:nvPr userDrawn="1"/>
        </p:nvPicPr>
        <p:blipFill>
          <a:blip r:embed="rId23"/>
          <a:stretch>
            <a:fillRect/>
          </a:stretch>
        </p:blipFill>
        <p:spPr>
          <a:xfrm>
            <a:off x="10505130" y="6351156"/>
            <a:ext cx="1332607" cy="155954"/>
          </a:xfrm>
          <a:prstGeom prst="rect">
            <a:avLst/>
          </a:prstGeom>
        </p:spPr>
      </p:pic>
    </p:spTree>
    <p:extLst>
      <p:ext uri="{BB962C8B-B14F-4D97-AF65-F5344CB8AC3E}">
        <p14:creationId xmlns:p14="http://schemas.microsoft.com/office/powerpoint/2010/main" val="371947266"/>
      </p:ext>
    </p:extLst>
  </p:cSld>
  <p:clrMap bg1="lt1" tx1="dk1" bg2="lt2" tx2="dk2" accent1="accent1" accent2="accent2" accent3="accent3" accent4="accent4" accent5="accent5" accent6="accent6" hlink="hlink" folHlink="folHlink"/>
  <p:sldLayoutIdLst>
    <p:sldLayoutId id="2147483760" r:id="rId1"/>
    <p:sldLayoutId id="2147483786" r:id="rId2"/>
    <p:sldLayoutId id="2147483761" r:id="rId3"/>
    <p:sldLayoutId id="2147483762" r:id="rId4"/>
    <p:sldLayoutId id="2147483764" r:id="rId5"/>
    <p:sldLayoutId id="2147483765" r:id="rId6"/>
    <p:sldLayoutId id="2147483766" r:id="rId7"/>
    <p:sldLayoutId id="2147483768" r:id="rId8"/>
    <p:sldLayoutId id="2147483769" r:id="rId9"/>
    <p:sldLayoutId id="2147483770" r:id="rId10"/>
    <p:sldLayoutId id="2147483771" r:id="rId11"/>
    <p:sldLayoutId id="2147483772" r:id="rId12"/>
    <p:sldLayoutId id="2147483775" r:id="rId13"/>
    <p:sldLayoutId id="2147483776" r:id="rId14"/>
    <p:sldLayoutId id="2147483777" r:id="rId15"/>
    <p:sldLayoutId id="2147483779" r:id="rId16"/>
    <p:sldLayoutId id="2147483781" r:id="rId17"/>
    <p:sldLayoutId id="2147483782" r:id="rId18"/>
    <p:sldLayoutId id="2147483787" r:id="rId19"/>
    <p:sldLayoutId id="2147483783" r:id="rId20"/>
    <p:sldLayoutId id="2147483788" r:id="rId21"/>
  </p:sldLayoutIdLst>
  <p:hf sldNum="0" hdr="0" ftr="0" dt="0"/>
  <p:txStyles>
    <p:titleStyle>
      <a:lvl1pPr algn="l" defTabSz="914400" rtl="0" eaLnBrk="1" latinLnBrk="0" hangingPunct="1">
        <a:lnSpc>
          <a:spcPct val="80000"/>
        </a:lnSpc>
        <a:spcBef>
          <a:spcPct val="0"/>
        </a:spcBef>
        <a:buNone/>
        <a:defRPr sz="5400" kern="1200" cap="none" spc="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1pPr>
      <a:lvl2pPr marL="4608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4pPr>
      <a:lvl5pPr marL="11160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50">
          <p15:clr>
            <a:srgbClr val="F26B43"/>
          </p15:clr>
        </p15:guide>
        <p15:guide id="4" pos="7219">
          <p15:clr>
            <a:srgbClr val="F26B43"/>
          </p15:clr>
        </p15:guide>
        <p15:guide id="5" orient="horz" pos="4094">
          <p15:clr>
            <a:srgbClr val="F26B43"/>
          </p15:clr>
        </p15:guide>
        <p15:guide id="6" orient="horz" pos="3793">
          <p15:clr>
            <a:srgbClr val="F26B43"/>
          </p15:clr>
        </p15:guide>
        <p15:guide id="8" orient="horz" pos="735">
          <p15:clr>
            <a:srgbClr val="F26B43"/>
          </p15:clr>
        </p15:guide>
        <p15:guide id="9" orient="horz" pos="343">
          <p15:clr>
            <a:srgbClr val="F26B43"/>
          </p15:clr>
        </p15:guide>
        <p15:guide id="11" orient="horz" pos="8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portal.vinnova.se/dynformnet/ansok.aspx?BaseType=ansokan&amp;id=286720" TargetMode="External"/><Relationship Id="rId5" Type="http://schemas.openxmlformats.org/officeDocument/2006/relationships/image" Target="../media/image22.png"/><Relationship Id="rId4" Type="http://schemas.openxmlformats.org/officeDocument/2006/relationships/hyperlink" Target="https://www.vinnova.se/sok-finansiering/sa-har-fyller-du-i-ansoka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ortal.vinnova.se/dynformnet/ansok.aspx?BaseType=ansokan&amp;id=286720"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06C041E-C8D5-425C-9CA6-BE01AC7768F0}"/>
              </a:ext>
            </a:extLst>
          </p:cNvPr>
          <p:cNvSpPr>
            <a:spLocks noGrp="1"/>
          </p:cNvSpPr>
          <p:nvPr>
            <p:ph type="title"/>
          </p:nvPr>
        </p:nvSpPr>
        <p:spPr/>
        <p:txBody>
          <a:bodyPr/>
          <a:lstStyle/>
          <a:p>
            <a:r>
              <a:rPr lang="sv-SE" b="1"/>
              <a:t>Stöd till nystartade företag via excellenta inkubatorer</a:t>
            </a:r>
            <a:br>
              <a:rPr lang="sv-SE"/>
            </a:br>
            <a:r>
              <a:rPr lang="sv-SE"/>
              <a:t> </a:t>
            </a:r>
          </a:p>
        </p:txBody>
      </p:sp>
      <p:sp>
        <p:nvSpPr>
          <p:cNvPr id="6" name="Platshållare för text 5">
            <a:extLst>
              <a:ext uri="{FF2B5EF4-FFF2-40B4-BE49-F238E27FC236}">
                <a16:creationId xmlns:a16="http://schemas.microsoft.com/office/drawing/2014/main" id="{87168EC8-6242-46D0-B095-988B32D0DA8B}"/>
              </a:ext>
            </a:extLst>
          </p:cNvPr>
          <p:cNvSpPr>
            <a:spLocks noGrp="1"/>
          </p:cNvSpPr>
          <p:nvPr>
            <p:ph type="body" idx="1"/>
          </p:nvPr>
        </p:nvSpPr>
        <p:spPr/>
        <p:txBody>
          <a:bodyPr/>
          <a:lstStyle/>
          <a:p>
            <a:r>
              <a:rPr lang="sv-SE" dirty="0"/>
              <a:t>Informationsmöte den 18 november</a:t>
            </a:r>
          </a:p>
        </p:txBody>
      </p:sp>
    </p:spTree>
    <p:extLst>
      <p:ext uri="{BB962C8B-B14F-4D97-AF65-F5344CB8AC3E}">
        <p14:creationId xmlns:p14="http://schemas.microsoft.com/office/powerpoint/2010/main" val="1065771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F5ADA8-8C6D-4DAB-8009-272365E34625}"/>
              </a:ext>
            </a:extLst>
          </p:cNvPr>
          <p:cNvSpPr>
            <a:spLocks noGrp="1"/>
          </p:cNvSpPr>
          <p:nvPr>
            <p:ph type="title"/>
          </p:nvPr>
        </p:nvSpPr>
        <p:spPr>
          <a:xfrm>
            <a:off x="724800" y="186267"/>
            <a:ext cx="10742400" cy="612775"/>
          </a:xfrm>
        </p:spPr>
        <p:txBody>
          <a:bodyPr/>
          <a:lstStyle/>
          <a:p>
            <a:r>
              <a:rPr lang="sv-SE"/>
              <a:t>Göra en ansökan, steg för steg</a:t>
            </a:r>
          </a:p>
        </p:txBody>
      </p:sp>
      <p:sp>
        <p:nvSpPr>
          <p:cNvPr id="3" name="Platshållare för innehåll 2">
            <a:extLst>
              <a:ext uri="{FF2B5EF4-FFF2-40B4-BE49-F238E27FC236}">
                <a16:creationId xmlns:a16="http://schemas.microsoft.com/office/drawing/2014/main" id="{A9BDADC6-E74B-4DE7-B600-2A32AB8C1C22}"/>
              </a:ext>
            </a:extLst>
          </p:cNvPr>
          <p:cNvSpPr>
            <a:spLocks noGrp="1"/>
          </p:cNvSpPr>
          <p:nvPr>
            <p:ph sz="quarter" idx="13"/>
          </p:nvPr>
        </p:nvSpPr>
        <p:spPr>
          <a:xfrm>
            <a:off x="314746" y="1250950"/>
            <a:ext cx="11517452" cy="5420783"/>
          </a:xfrm>
        </p:spPr>
        <p:txBody>
          <a:bodyPr>
            <a:normAutofit fontScale="85000" lnSpcReduction="20000"/>
          </a:bodyPr>
          <a:lstStyle/>
          <a:p>
            <a:pPr marL="457200" indent="-457200">
              <a:buFont typeface="Arial" panose="020B0604020202020204" pitchFamily="34" charset="0"/>
              <a:buChar char="•"/>
            </a:pPr>
            <a:r>
              <a:rPr lang="sv-SE" dirty="0"/>
              <a:t>Läs utlysningstexten, känner du dig osäker så kontakta Vinnova!</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r>
              <a:rPr lang="sv-SE" dirty="0"/>
              <a:t>Kolla innan ni börjar fylla i ansökan att ni uppfyller alla formella krav (kap 8.1).</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r>
              <a:rPr lang="sv-SE" dirty="0"/>
              <a:t>Se över vilka krav/frågor som kan behöva extra förberedelsetid </a:t>
            </a:r>
            <a:r>
              <a:rPr lang="sv-SE" dirty="0">
                <a:solidFill>
                  <a:schemeClr val="accent1"/>
                </a:solidFill>
              </a:rPr>
              <a:t>exempelvis:</a:t>
            </a:r>
          </a:p>
          <a:p>
            <a:pPr marL="2971800" lvl="5" indent="-457200"/>
            <a:r>
              <a:rPr lang="sv-SE" sz="2400" dirty="0"/>
              <a:t>I bilaga 1: fråga 1, fråga 3 och fråga 6</a:t>
            </a:r>
          </a:p>
          <a:p>
            <a:pPr marL="2971800" lvl="5" indent="-457200"/>
            <a:r>
              <a:rPr lang="sv-SE" sz="2400" dirty="0"/>
              <a:t>I bilaga 2.1: för inkubatorer där selektionsprocessen sköts av en extern partner </a:t>
            </a:r>
          </a:p>
          <a:p>
            <a:pPr marL="2971800" lvl="5" indent="-457200"/>
            <a:endParaRPr lang="sv-SE" dirty="0"/>
          </a:p>
          <a:p>
            <a:pPr marL="2971800" lvl="5" indent="-457200"/>
            <a:endParaRPr lang="sv-SE" dirty="0"/>
          </a:p>
          <a:p>
            <a:pPr marL="457200" indent="-457200">
              <a:buFont typeface="Arial" panose="020B0604020202020204" pitchFamily="34" charset="0"/>
              <a:buChar char="•"/>
            </a:pPr>
            <a:r>
              <a:rPr lang="sv-SE" dirty="0"/>
              <a:t>När ansökan är färdig markerar ni den som klar. Ni kan när som helst låsa upp ansökan och göra ändringar, ända fram till sista ansökningsdag. Om ni låser upp ansökan, </a:t>
            </a:r>
            <a:r>
              <a:rPr lang="sv-SE" dirty="0">
                <a:solidFill>
                  <a:schemeClr val="accent3">
                    <a:lumMod val="50000"/>
                  </a:schemeClr>
                </a:solidFill>
              </a:rPr>
              <a:t>måste</a:t>
            </a:r>
            <a:r>
              <a:rPr lang="sv-SE" dirty="0"/>
              <a:t> ni sedan klarmarkera den för att den ska registreras när utlysningen stänger.</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r>
              <a:rPr lang="sv-SE" dirty="0"/>
              <a:t>Lika behandlingsprincip: När ansökningstiden har gått ut kan </a:t>
            </a:r>
            <a:r>
              <a:rPr lang="sv-SE" dirty="0">
                <a:solidFill>
                  <a:schemeClr val="accent1"/>
                </a:solidFill>
              </a:rPr>
              <a:t>komplettering av ansökan endast ske på begäran från oss.</a:t>
            </a:r>
          </a:p>
          <a:p>
            <a:pPr marL="457200" indent="-457200">
              <a:buFont typeface="Arial" panose="020B0604020202020204" pitchFamily="34" charset="0"/>
              <a:buChar char="•"/>
            </a:pPr>
            <a:endParaRPr lang="sv-SE" dirty="0"/>
          </a:p>
          <a:p>
            <a:pPr marL="2971800" lvl="5" indent="-457200"/>
            <a:endParaRPr lang="sv-SE" dirty="0"/>
          </a:p>
        </p:txBody>
      </p:sp>
    </p:spTree>
    <p:extLst>
      <p:ext uri="{BB962C8B-B14F-4D97-AF65-F5344CB8AC3E}">
        <p14:creationId xmlns:p14="http://schemas.microsoft.com/office/powerpoint/2010/main" val="151359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FB66E3-1543-4520-900C-A564C2A41196}"/>
              </a:ext>
            </a:extLst>
          </p:cNvPr>
          <p:cNvSpPr>
            <a:spLocks noGrp="1"/>
          </p:cNvSpPr>
          <p:nvPr>
            <p:ph type="title"/>
          </p:nvPr>
        </p:nvSpPr>
        <p:spPr>
          <a:xfrm>
            <a:off x="2110038" y="88637"/>
            <a:ext cx="10742400" cy="612775"/>
          </a:xfrm>
        </p:spPr>
        <p:txBody>
          <a:bodyPr/>
          <a:lstStyle/>
          <a:p>
            <a:r>
              <a:rPr lang="sv-SE"/>
              <a:t>Formella krav  </a:t>
            </a:r>
            <a:r>
              <a:rPr lang="sv-SE" sz="2400"/>
              <a:t>(Se utlysningstexten Kap 8.1)</a:t>
            </a:r>
          </a:p>
        </p:txBody>
      </p:sp>
      <p:sp>
        <p:nvSpPr>
          <p:cNvPr id="3" name="Platshållare för innehåll 2">
            <a:extLst>
              <a:ext uri="{FF2B5EF4-FFF2-40B4-BE49-F238E27FC236}">
                <a16:creationId xmlns:a16="http://schemas.microsoft.com/office/drawing/2014/main" id="{F1F6AA02-5A92-443F-833A-2318C1DA13DC}"/>
              </a:ext>
            </a:extLst>
          </p:cNvPr>
          <p:cNvSpPr>
            <a:spLocks noGrp="1"/>
          </p:cNvSpPr>
          <p:nvPr>
            <p:ph sz="quarter" idx="13"/>
          </p:nvPr>
        </p:nvSpPr>
        <p:spPr>
          <a:xfrm>
            <a:off x="501243" y="879690"/>
            <a:ext cx="10742399" cy="5978310"/>
          </a:xfrm>
        </p:spPr>
        <p:txBody>
          <a:bodyPr>
            <a:normAutofit fontScale="92500"/>
          </a:bodyPr>
          <a:lstStyle/>
          <a:p>
            <a:pPr>
              <a:spcAft>
                <a:spcPts val="600"/>
              </a:spcAft>
            </a:pPr>
            <a:r>
              <a:rPr lang="sv-SE" sz="2800" u="sng" dirty="0">
                <a:latin typeface="Times New Roman" panose="02020603050405020304" pitchFamily="18" charset="0"/>
                <a:ea typeface="Times New Roman" panose="02020603050405020304" pitchFamily="18" charset="0"/>
              </a:rPr>
              <a:t>Vi kommer endast bedöma ansökningar som uppfyller följande formella krav:</a:t>
            </a:r>
          </a:p>
          <a:p>
            <a:pPr>
              <a:spcAft>
                <a:spcPts val="600"/>
              </a:spcAft>
            </a:pPr>
            <a:endParaRPr lang="sv-SE" sz="2800" u="sng" dirty="0">
              <a:latin typeface="Times New Roman" panose="02020603050405020304" pitchFamily="18" charset="0"/>
              <a:ea typeface="Times New Roman" panose="02020603050405020304" pitchFamily="18" charset="0"/>
            </a:endParaRPr>
          </a:p>
          <a:p>
            <a:pPr marL="457200" lvl="0" indent="-457200">
              <a:spcAft>
                <a:spcPts val="600"/>
              </a:spcAft>
              <a:buFont typeface="Wingdings" panose="05000000000000000000" pitchFamily="2" charset="2"/>
              <a:buChar char="ü"/>
            </a:pPr>
            <a:r>
              <a:rPr lang="sv-SE" sz="2400" dirty="0">
                <a:latin typeface="Times New Roman" panose="02020603050405020304" pitchFamily="18" charset="0"/>
                <a:ea typeface="Times New Roman" panose="02020603050405020304" pitchFamily="18" charset="0"/>
              </a:rPr>
              <a:t>Ansökan ska vara komplett ifylld, inklusive alla obligatoriska bilagor, samt innehålla tillräcklig information för att möjliggöra utvärdering gentemot utlysningens bedömningskriterier.</a:t>
            </a:r>
          </a:p>
          <a:p>
            <a:pPr marL="457200" lvl="0" indent="-457200">
              <a:spcAft>
                <a:spcPts val="600"/>
              </a:spcAft>
              <a:buFont typeface="Wingdings" panose="05000000000000000000" pitchFamily="2" charset="2"/>
              <a:buChar char="ü"/>
            </a:pPr>
            <a:r>
              <a:rPr lang="sv-SE" sz="2400" dirty="0">
                <a:latin typeface="Times New Roman" panose="02020603050405020304" pitchFamily="18" charset="0"/>
                <a:ea typeface="Times New Roman" panose="02020603050405020304" pitchFamily="18" charset="0"/>
              </a:rPr>
              <a:t>Inkubatorn ska ha minst två års dokumenterad verksamhet.</a:t>
            </a:r>
          </a:p>
          <a:p>
            <a:pPr marL="457200" lvl="0" indent="-457200">
              <a:spcAft>
                <a:spcPts val="600"/>
              </a:spcAft>
              <a:buFont typeface="Wingdings" panose="05000000000000000000" pitchFamily="2" charset="2"/>
              <a:buChar char="ü"/>
            </a:pPr>
            <a:r>
              <a:rPr lang="sv-SE" sz="2400" dirty="0">
                <a:latin typeface="Times New Roman" panose="02020603050405020304" pitchFamily="18" charset="0"/>
                <a:ea typeface="Times New Roman" panose="02020603050405020304" pitchFamily="18" charset="0"/>
              </a:rPr>
              <a:t>Inkubatorn ska ha ett offentligt uppdrag att erbjuda inkubationsstöd.</a:t>
            </a:r>
          </a:p>
          <a:p>
            <a:pPr marL="457200" lvl="0" indent="-457200">
              <a:spcAft>
                <a:spcPts val="600"/>
              </a:spcAft>
              <a:buFont typeface="Wingdings" panose="05000000000000000000" pitchFamily="2" charset="2"/>
              <a:buChar char="ü"/>
            </a:pPr>
            <a:r>
              <a:rPr lang="sv-SE" sz="2400" dirty="0">
                <a:latin typeface="Times New Roman" panose="02020603050405020304" pitchFamily="18" charset="0"/>
                <a:ea typeface="Times New Roman" panose="02020603050405020304" pitchFamily="18" charset="0"/>
              </a:rPr>
              <a:t>Inkubatorn ska inte dela ut vinst till sina ägare.</a:t>
            </a:r>
          </a:p>
          <a:p>
            <a:pPr marL="457200" lvl="0" indent="-457200">
              <a:spcAft>
                <a:spcPts val="600"/>
              </a:spcAft>
              <a:buFont typeface="Wingdings" panose="05000000000000000000" pitchFamily="2" charset="2"/>
              <a:buChar char="ü"/>
            </a:pPr>
            <a:r>
              <a:rPr lang="sv-SE" sz="2400" dirty="0" err="1">
                <a:latin typeface="Times New Roman" panose="02020603050405020304" pitchFamily="18" charset="0"/>
                <a:ea typeface="Times New Roman" panose="02020603050405020304" pitchFamily="18" charset="0"/>
              </a:rPr>
              <a:t>Vinnovas</a:t>
            </a:r>
            <a:r>
              <a:rPr lang="sv-SE" sz="2400" dirty="0">
                <a:latin typeface="Times New Roman" panose="02020603050405020304" pitchFamily="18" charset="0"/>
                <a:ea typeface="Times New Roman" panose="02020603050405020304" pitchFamily="18" charset="0"/>
              </a:rPr>
              <a:t> finansiering får högst utgöra 1/3 av inkubatorns driftsbudget under respektive år.</a:t>
            </a:r>
          </a:p>
          <a:p>
            <a:pPr marL="457200" lvl="0" indent="-457200">
              <a:spcAft>
                <a:spcPts val="600"/>
              </a:spcAft>
              <a:buFont typeface="Wingdings" panose="05000000000000000000" pitchFamily="2" charset="2"/>
              <a:buChar char="ü"/>
            </a:pPr>
            <a:r>
              <a:rPr lang="sv-SE" sz="2400" dirty="0">
                <a:latin typeface="Times New Roman" panose="02020603050405020304" pitchFamily="18" charset="0"/>
                <a:ea typeface="Times New Roman" panose="02020603050405020304" pitchFamily="18" charset="0"/>
              </a:rPr>
              <a:t>Inkubatorn ger genom ansökan Vinnova tillåtelse att ta del av fördjupade data i systemet </a:t>
            </a:r>
            <a:r>
              <a:rPr lang="sv-SE" sz="2400" dirty="0" err="1">
                <a:latin typeface="Times New Roman" panose="02020603050405020304" pitchFamily="18" charset="0"/>
                <a:ea typeface="Times New Roman" panose="02020603050405020304" pitchFamily="18" charset="0"/>
              </a:rPr>
              <a:t>InkubatorRapport</a:t>
            </a:r>
            <a:r>
              <a:rPr lang="sv-SE" sz="2400" dirty="0">
                <a:latin typeface="Times New Roman" panose="02020603050405020304" pitchFamily="18" charset="0"/>
                <a:ea typeface="Times New Roman" panose="02020603050405020304" pitchFamily="18" charset="0"/>
              </a:rPr>
              <a:t> från senaste årens verksamhet. </a:t>
            </a:r>
            <a:r>
              <a:rPr lang="sv-SE" sz="2400" u="sng" dirty="0">
                <a:latin typeface="Times New Roman" panose="02020603050405020304" pitchFamily="18" charset="0"/>
                <a:ea typeface="Times New Roman" panose="02020603050405020304" pitchFamily="18" charset="0"/>
              </a:rPr>
              <a:t>Inkubatorer som inte </a:t>
            </a:r>
            <a:r>
              <a:rPr lang="sv-SE" sz="2400" dirty="0">
                <a:latin typeface="Times New Roman" panose="02020603050405020304" pitchFamily="18" charset="0"/>
                <a:ea typeface="Times New Roman" panose="02020603050405020304" pitchFamily="18" charset="0"/>
              </a:rPr>
              <a:t>har rapporterat i </a:t>
            </a:r>
            <a:r>
              <a:rPr lang="sv-SE" sz="2400" dirty="0" err="1">
                <a:latin typeface="Times New Roman" panose="02020603050405020304" pitchFamily="18" charset="0"/>
                <a:ea typeface="Times New Roman" panose="02020603050405020304" pitchFamily="18" charset="0"/>
              </a:rPr>
              <a:t>InkubatorRapport</a:t>
            </a:r>
            <a:r>
              <a:rPr lang="sv-SE" sz="2400" dirty="0">
                <a:latin typeface="Times New Roman" panose="02020603050405020304" pitchFamily="18" charset="0"/>
                <a:ea typeface="Times New Roman" panose="02020603050405020304" pitchFamily="18" charset="0"/>
              </a:rPr>
              <a:t> ska på förfrågan kunna tillhandahålla uppgifter för de två senaste åren vad gäller: inkubatorns driftsbudget, idéflöde samt portföljföretagens finansiering, antal anställda och omsättning.  </a:t>
            </a:r>
          </a:p>
          <a:p>
            <a:pPr>
              <a:spcAft>
                <a:spcPts val="600"/>
              </a:spcAft>
            </a:pPr>
            <a:endParaRPr lang="sv-SE" dirty="0"/>
          </a:p>
        </p:txBody>
      </p:sp>
    </p:spTree>
    <p:extLst>
      <p:ext uri="{BB962C8B-B14F-4D97-AF65-F5344CB8AC3E}">
        <p14:creationId xmlns:p14="http://schemas.microsoft.com/office/powerpoint/2010/main" val="371777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9B4D1D-09EE-46E2-9CBE-A221CA989607}"/>
              </a:ext>
            </a:extLst>
          </p:cNvPr>
          <p:cNvSpPr>
            <a:spLocks noGrp="1"/>
          </p:cNvSpPr>
          <p:nvPr>
            <p:ph type="title"/>
          </p:nvPr>
        </p:nvSpPr>
        <p:spPr>
          <a:xfrm>
            <a:off x="260613" y="129888"/>
            <a:ext cx="4751399" cy="5225883"/>
          </a:xfrm>
        </p:spPr>
        <p:txBody>
          <a:bodyPr/>
          <a:lstStyle/>
          <a:p>
            <a:r>
              <a:rPr lang="sv-SE" sz="4000"/>
              <a:t>En komplett ansökan består av …</a:t>
            </a:r>
          </a:p>
        </p:txBody>
      </p:sp>
      <p:pic>
        <p:nvPicPr>
          <p:cNvPr id="4" name="Platshållare för innehåll 3">
            <a:extLst>
              <a:ext uri="{FF2B5EF4-FFF2-40B4-BE49-F238E27FC236}">
                <a16:creationId xmlns:a16="http://schemas.microsoft.com/office/drawing/2014/main" id="{BF92EECD-B675-4348-9210-B1CCD26F9475}"/>
              </a:ext>
            </a:extLst>
          </p:cNvPr>
          <p:cNvPicPr>
            <a:picLocks noGrp="1" noChangeAspect="1"/>
          </p:cNvPicPr>
          <p:nvPr>
            <p:ph sz="quarter" idx="13"/>
          </p:nvPr>
        </p:nvPicPr>
        <p:blipFill>
          <a:blip r:embed="rId3"/>
          <a:stretch>
            <a:fillRect/>
          </a:stretch>
        </p:blipFill>
        <p:spPr>
          <a:xfrm>
            <a:off x="5169685" y="0"/>
            <a:ext cx="5191224" cy="6848691"/>
          </a:xfrm>
          <a:prstGeom prst="rect">
            <a:avLst/>
          </a:prstGeom>
        </p:spPr>
      </p:pic>
      <p:sp>
        <p:nvSpPr>
          <p:cNvPr id="5" name="Rektangel 4">
            <a:extLst>
              <a:ext uri="{FF2B5EF4-FFF2-40B4-BE49-F238E27FC236}">
                <a16:creationId xmlns:a16="http://schemas.microsoft.com/office/drawing/2014/main" id="{2FEE7988-DBB5-4132-AE9E-BEB31A306A01}"/>
              </a:ext>
            </a:extLst>
          </p:cNvPr>
          <p:cNvSpPr/>
          <p:nvPr/>
        </p:nvSpPr>
        <p:spPr>
          <a:xfrm>
            <a:off x="-21539" y="5897115"/>
            <a:ext cx="5191224" cy="830997"/>
          </a:xfrm>
          <a:prstGeom prst="rect">
            <a:avLst/>
          </a:prstGeom>
        </p:spPr>
        <p:txBody>
          <a:bodyPr wrap="square">
            <a:spAutoFit/>
          </a:bodyPr>
          <a:lstStyle/>
          <a:p>
            <a:r>
              <a:rPr lang="sv-SE" sz="1600"/>
              <a:t>Se länken : </a:t>
            </a:r>
            <a:r>
              <a:rPr lang="sv-SE" sz="1600">
                <a:hlinkClick r:id="rId4"/>
              </a:rPr>
              <a:t>https://www.vinnova.se/sok-finansiering/sa-har-fyller-du-i-ansokan/</a:t>
            </a:r>
            <a:endParaRPr lang="sv-SE" sz="1600"/>
          </a:p>
          <a:p>
            <a:endParaRPr lang="sv-SE" sz="1600"/>
          </a:p>
        </p:txBody>
      </p:sp>
      <p:sp>
        <p:nvSpPr>
          <p:cNvPr id="8" name="Höger klammerparentes 7">
            <a:extLst>
              <a:ext uri="{FF2B5EF4-FFF2-40B4-BE49-F238E27FC236}">
                <a16:creationId xmlns:a16="http://schemas.microsoft.com/office/drawing/2014/main" id="{4794DBCC-66C8-439A-9FAB-923BD6C18DC0}"/>
              </a:ext>
            </a:extLst>
          </p:cNvPr>
          <p:cNvSpPr/>
          <p:nvPr/>
        </p:nvSpPr>
        <p:spPr>
          <a:xfrm>
            <a:off x="9893395" y="790647"/>
            <a:ext cx="708145" cy="4420745"/>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a:extLst>
              <a:ext uri="{FF2B5EF4-FFF2-40B4-BE49-F238E27FC236}">
                <a16:creationId xmlns:a16="http://schemas.microsoft.com/office/drawing/2014/main" id="{C9D8AB54-DF39-4392-AF70-86F53B676A52}"/>
              </a:ext>
            </a:extLst>
          </p:cNvPr>
          <p:cNvSpPr txBox="1"/>
          <p:nvPr/>
        </p:nvSpPr>
        <p:spPr>
          <a:xfrm>
            <a:off x="10677166" y="2724020"/>
            <a:ext cx="1419225" cy="830997"/>
          </a:xfrm>
          <a:prstGeom prst="rect">
            <a:avLst/>
          </a:prstGeom>
          <a:noFill/>
        </p:spPr>
        <p:txBody>
          <a:bodyPr wrap="square" lIns="0" tIns="0" rIns="0" bIns="0" rtlCol="0">
            <a:spAutoFit/>
          </a:bodyPr>
          <a:lstStyle/>
          <a:p>
            <a:pPr algn="l"/>
            <a:r>
              <a:rPr lang="sv-SE">
                <a:solidFill>
                  <a:schemeClr val="accent1"/>
                </a:solidFill>
              </a:rPr>
              <a:t>Den här delen fyller ni i vår portal</a:t>
            </a:r>
          </a:p>
        </p:txBody>
      </p:sp>
      <p:pic>
        <p:nvPicPr>
          <p:cNvPr id="6" name="Bildobjekt 5">
            <a:extLst>
              <a:ext uri="{FF2B5EF4-FFF2-40B4-BE49-F238E27FC236}">
                <a16:creationId xmlns:a16="http://schemas.microsoft.com/office/drawing/2014/main" id="{5C109B85-DA23-484E-A844-689E1A3EAAB4}"/>
              </a:ext>
            </a:extLst>
          </p:cNvPr>
          <p:cNvPicPr>
            <a:picLocks noChangeAspect="1"/>
          </p:cNvPicPr>
          <p:nvPr/>
        </p:nvPicPr>
        <p:blipFill>
          <a:blip r:embed="rId5"/>
          <a:stretch>
            <a:fillRect/>
          </a:stretch>
        </p:blipFill>
        <p:spPr>
          <a:xfrm>
            <a:off x="78046" y="1502229"/>
            <a:ext cx="5596613" cy="1121761"/>
          </a:xfrm>
          <a:prstGeom prst="rect">
            <a:avLst/>
          </a:prstGeom>
        </p:spPr>
      </p:pic>
      <p:sp>
        <p:nvSpPr>
          <p:cNvPr id="11" name="Ellips 10">
            <a:extLst>
              <a:ext uri="{FF2B5EF4-FFF2-40B4-BE49-F238E27FC236}">
                <a16:creationId xmlns:a16="http://schemas.microsoft.com/office/drawing/2014/main" id="{AFCBB08F-37B4-438D-894A-2C86E3D54B80}"/>
              </a:ext>
            </a:extLst>
          </p:cNvPr>
          <p:cNvSpPr/>
          <p:nvPr/>
        </p:nvSpPr>
        <p:spPr>
          <a:xfrm>
            <a:off x="5621324" y="4509247"/>
            <a:ext cx="3820432" cy="770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err="1">
              <a:solidFill>
                <a:schemeClr val="tx1"/>
              </a:solidFill>
            </a:endParaRPr>
          </a:p>
        </p:txBody>
      </p:sp>
      <p:sp>
        <p:nvSpPr>
          <p:cNvPr id="12" name="textruta 11">
            <a:extLst>
              <a:ext uri="{FF2B5EF4-FFF2-40B4-BE49-F238E27FC236}">
                <a16:creationId xmlns:a16="http://schemas.microsoft.com/office/drawing/2014/main" id="{A596DD31-3FA8-4A91-B5E1-A422022CB9DD}"/>
              </a:ext>
            </a:extLst>
          </p:cNvPr>
          <p:cNvSpPr txBox="1"/>
          <p:nvPr/>
        </p:nvSpPr>
        <p:spPr>
          <a:xfrm>
            <a:off x="2155053" y="4690017"/>
            <a:ext cx="3308598" cy="276999"/>
          </a:xfrm>
          <a:prstGeom prst="rect">
            <a:avLst/>
          </a:prstGeom>
          <a:solidFill>
            <a:srgbClr val="FF0000"/>
          </a:solidFill>
          <a:ln w="19050">
            <a:solidFill>
              <a:schemeClr val="tx1"/>
            </a:solidFill>
          </a:ln>
        </p:spPr>
        <p:txBody>
          <a:bodyPr wrap="none" lIns="0" tIns="0" rIns="0" bIns="0" rtlCol="0">
            <a:spAutoFit/>
          </a:bodyPr>
          <a:lstStyle/>
          <a:p>
            <a:pPr algn="l"/>
            <a:r>
              <a:rPr lang="sv-SE" dirty="0"/>
              <a:t>Max </a:t>
            </a:r>
            <a:r>
              <a:rPr lang="sv-SE" dirty="0" err="1"/>
              <a:t>söktbelopp</a:t>
            </a:r>
            <a:r>
              <a:rPr lang="sv-SE" dirty="0"/>
              <a:t> är 300 000 kr/år</a:t>
            </a:r>
          </a:p>
        </p:txBody>
      </p:sp>
      <p:sp>
        <p:nvSpPr>
          <p:cNvPr id="13" name="Ellips 12">
            <a:extLst>
              <a:ext uri="{FF2B5EF4-FFF2-40B4-BE49-F238E27FC236}">
                <a16:creationId xmlns:a16="http://schemas.microsoft.com/office/drawing/2014/main" id="{F4B9DFEE-8F73-4DDA-958C-1E1335ECA631}"/>
              </a:ext>
            </a:extLst>
          </p:cNvPr>
          <p:cNvSpPr/>
          <p:nvPr/>
        </p:nvSpPr>
        <p:spPr>
          <a:xfrm>
            <a:off x="5567989" y="5232827"/>
            <a:ext cx="3820432" cy="770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err="1">
              <a:solidFill>
                <a:schemeClr val="tx1"/>
              </a:solidFill>
            </a:endParaRPr>
          </a:p>
        </p:txBody>
      </p:sp>
      <p:sp>
        <p:nvSpPr>
          <p:cNvPr id="14" name="Ellips 13">
            <a:extLst>
              <a:ext uri="{FF2B5EF4-FFF2-40B4-BE49-F238E27FC236}">
                <a16:creationId xmlns:a16="http://schemas.microsoft.com/office/drawing/2014/main" id="{27336773-B518-406F-9FD1-E9AD186ED5F5}"/>
              </a:ext>
            </a:extLst>
          </p:cNvPr>
          <p:cNvSpPr/>
          <p:nvPr/>
        </p:nvSpPr>
        <p:spPr>
          <a:xfrm>
            <a:off x="5674659" y="1625173"/>
            <a:ext cx="3820432" cy="770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err="1">
              <a:solidFill>
                <a:schemeClr val="tx1"/>
              </a:solidFill>
            </a:endParaRPr>
          </a:p>
        </p:txBody>
      </p:sp>
      <p:sp>
        <p:nvSpPr>
          <p:cNvPr id="15" name="Rektangel 14">
            <a:extLst>
              <a:ext uri="{FF2B5EF4-FFF2-40B4-BE49-F238E27FC236}">
                <a16:creationId xmlns:a16="http://schemas.microsoft.com/office/drawing/2014/main" id="{FB658A01-6DBD-459E-94AA-54ADCC2CBDBD}"/>
              </a:ext>
            </a:extLst>
          </p:cNvPr>
          <p:cNvSpPr/>
          <p:nvPr/>
        </p:nvSpPr>
        <p:spPr>
          <a:xfrm>
            <a:off x="10395411" y="5604727"/>
            <a:ext cx="1700980" cy="861774"/>
          </a:xfrm>
          <a:prstGeom prst="rect">
            <a:avLst/>
          </a:prstGeom>
        </p:spPr>
        <p:txBody>
          <a:bodyPr wrap="square">
            <a:spAutoFit/>
          </a:bodyPr>
          <a:lstStyle/>
          <a:p>
            <a:r>
              <a:rPr lang="sv-SE" sz="1000">
                <a:hlinkClick r:id="rId6"/>
              </a:rPr>
              <a:t>https://portal.vinnova.se/dynformnet/ansok.aspx?BaseType=ansokan&amp;id=286720</a:t>
            </a:r>
            <a:endParaRPr lang="sv-SE" sz="1000"/>
          </a:p>
          <a:p>
            <a:endParaRPr lang="sv-SE" sz="1000"/>
          </a:p>
        </p:txBody>
      </p:sp>
    </p:spTree>
    <p:extLst>
      <p:ext uri="{BB962C8B-B14F-4D97-AF65-F5344CB8AC3E}">
        <p14:creationId xmlns:p14="http://schemas.microsoft.com/office/powerpoint/2010/main" val="345664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2D62A1-E57C-4F38-BE9D-04A2BD188CA1}"/>
              </a:ext>
            </a:extLst>
          </p:cNvPr>
          <p:cNvSpPr>
            <a:spLocks noGrp="1"/>
          </p:cNvSpPr>
          <p:nvPr>
            <p:ph type="title"/>
          </p:nvPr>
        </p:nvSpPr>
        <p:spPr>
          <a:xfrm>
            <a:off x="391241" y="1656180"/>
            <a:ext cx="10742400" cy="612775"/>
          </a:xfrm>
        </p:spPr>
        <p:txBody>
          <a:bodyPr/>
          <a:lstStyle/>
          <a:p>
            <a:r>
              <a:rPr lang="sv-SE"/>
              <a:t>Under rubriken klassificering </a:t>
            </a:r>
          </a:p>
        </p:txBody>
      </p:sp>
      <p:sp>
        <p:nvSpPr>
          <p:cNvPr id="3" name="Platshållare för innehåll 2">
            <a:extLst>
              <a:ext uri="{FF2B5EF4-FFF2-40B4-BE49-F238E27FC236}">
                <a16:creationId xmlns:a16="http://schemas.microsoft.com/office/drawing/2014/main" id="{F5ACCED3-BB75-4518-AFB2-8BEF1FE32030}"/>
              </a:ext>
            </a:extLst>
          </p:cNvPr>
          <p:cNvSpPr>
            <a:spLocks noGrp="1"/>
          </p:cNvSpPr>
          <p:nvPr>
            <p:ph sz="quarter" idx="13"/>
          </p:nvPr>
        </p:nvSpPr>
        <p:spPr>
          <a:xfrm>
            <a:off x="391240" y="2357855"/>
            <a:ext cx="10742400" cy="4775325"/>
          </a:xfrm>
        </p:spPr>
        <p:txBody>
          <a:bodyPr>
            <a:normAutofit/>
          </a:bodyPr>
          <a:lstStyle/>
          <a:p>
            <a:r>
              <a:rPr lang="sv-SE"/>
              <a:t>Ange följande:</a:t>
            </a:r>
          </a:p>
          <a:p>
            <a:r>
              <a:rPr lang="sv-SE"/>
              <a:t>			</a:t>
            </a:r>
          </a:p>
          <a:p>
            <a:r>
              <a:rPr lang="sv-SE"/>
              <a:t>		.	</a:t>
            </a:r>
          </a:p>
          <a:p>
            <a:endParaRPr lang="sv-SE"/>
          </a:p>
        </p:txBody>
      </p:sp>
      <p:graphicFrame>
        <p:nvGraphicFramePr>
          <p:cNvPr id="4" name="Tabell 3">
            <a:extLst>
              <a:ext uri="{FF2B5EF4-FFF2-40B4-BE49-F238E27FC236}">
                <a16:creationId xmlns:a16="http://schemas.microsoft.com/office/drawing/2014/main" id="{CD3FEE03-DBC2-4887-84DB-DAA04499FE0E}"/>
              </a:ext>
            </a:extLst>
          </p:cNvPr>
          <p:cNvGraphicFramePr>
            <a:graphicFrameLocks noGrp="1"/>
          </p:cNvGraphicFramePr>
          <p:nvPr>
            <p:extLst>
              <p:ext uri="{D42A27DB-BD31-4B8C-83A1-F6EECF244321}">
                <p14:modId xmlns:p14="http://schemas.microsoft.com/office/powerpoint/2010/main" val="2485365246"/>
              </p:ext>
            </p:extLst>
          </p:nvPr>
        </p:nvGraphicFramePr>
        <p:xfrm>
          <a:off x="412092" y="3016350"/>
          <a:ext cx="11151975" cy="2108200"/>
        </p:xfrm>
        <a:graphic>
          <a:graphicData uri="http://schemas.openxmlformats.org/drawingml/2006/table">
            <a:tbl>
              <a:tblPr firstRow="1" bandRow="1">
                <a:tableStyleId>{5C22544A-7EE6-4342-B048-85BDC9FD1C3A}</a:tableStyleId>
              </a:tblPr>
              <a:tblGrid>
                <a:gridCol w="2860497">
                  <a:extLst>
                    <a:ext uri="{9D8B030D-6E8A-4147-A177-3AD203B41FA5}">
                      <a16:colId xmlns:a16="http://schemas.microsoft.com/office/drawing/2014/main" val="3539840139"/>
                    </a:ext>
                  </a:extLst>
                </a:gridCol>
                <a:gridCol w="3657600">
                  <a:extLst>
                    <a:ext uri="{9D8B030D-6E8A-4147-A177-3AD203B41FA5}">
                      <a16:colId xmlns:a16="http://schemas.microsoft.com/office/drawing/2014/main" val="2295825733"/>
                    </a:ext>
                  </a:extLst>
                </a:gridCol>
                <a:gridCol w="4633878">
                  <a:extLst>
                    <a:ext uri="{9D8B030D-6E8A-4147-A177-3AD203B41FA5}">
                      <a16:colId xmlns:a16="http://schemas.microsoft.com/office/drawing/2014/main" val="1234971775"/>
                    </a:ext>
                  </a:extLst>
                </a:gridCol>
              </a:tblGrid>
              <a:tr h="370840">
                <a:tc>
                  <a:txBody>
                    <a:bodyPr/>
                    <a:lstStyle/>
                    <a:p>
                      <a:r>
                        <a:rPr lang="sv-SE" b="1"/>
                        <a:t>Behovsområde</a:t>
                      </a:r>
                      <a:endParaRPr lang="sv-SE"/>
                    </a:p>
                  </a:txBody>
                  <a:tcPr/>
                </a:tc>
                <a:tc>
                  <a:txBody>
                    <a:bodyPr/>
                    <a:lstStyle/>
                    <a:p>
                      <a:r>
                        <a:rPr lang="sv-SE" b="1"/>
                        <a:t>Forskningsområde</a:t>
                      </a:r>
                      <a:endParaRPr lang="sv-SE"/>
                    </a:p>
                  </a:txBody>
                  <a:tcPr/>
                </a:tc>
                <a:tc>
                  <a:txBody>
                    <a:bodyPr/>
                    <a:lstStyle/>
                    <a:p>
                      <a:r>
                        <a:rPr lang="sv-SE" b="1"/>
                        <a:t>Produktområde</a:t>
                      </a:r>
                      <a:endParaRPr lang="sv-SE"/>
                    </a:p>
                  </a:txBody>
                  <a:tcPr/>
                </a:tc>
                <a:extLst>
                  <a:ext uri="{0D108BD9-81ED-4DB2-BD59-A6C34878D82A}">
                    <a16:rowId xmlns:a16="http://schemas.microsoft.com/office/drawing/2014/main" val="4009744992"/>
                  </a:ext>
                </a:extLst>
              </a:tr>
              <a:tr h="370840">
                <a:tc>
                  <a:txBody>
                    <a:bodyPr/>
                    <a:lstStyle/>
                    <a:p>
                      <a:r>
                        <a:rPr lang="sv-SE">
                          <a:solidFill>
                            <a:schemeClr val="bg1"/>
                          </a:solidFill>
                        </a:rPr>
                        <a:t>12. Utbildning (lärande)</a:t>
                      </a:r>
                    </a:p>
                    <a:p>
                      <a:r>
                        <a:rPr lang="sv-SE">
                          <a:solidFill>
                            <a:schemeClr val="bg1"/>
                          </a:solidFill>
                        </a:rPr>
                        <a:t>14. Affärsprocesser</a:t>
                      </a:r>
                    </a:p>
                  </a:txBody>
                  <a:tcPr/>
                </a:tc>
                <a:tc>
                  <a:txBody>
                    <a:bodyPr/>
                    <a:lstStyle/>
                    <a:p>
                      <a:r>
                        <a:rPr lang="sv-SE">
                          <a:solidFill>
                            <a:schemeClr val="bg1"/>
                          </a:solidFill>
                        </a:rPr>
                        <a:t>Ange de tre områden som bäst reflekterar profilen på era portföljbolag.</a:t>
                      </a:r>
                    </a:p>
                  </a:txBody>
                  <a:tcPr/>
                </a:tc>
                <a:tc>
                  <a:txBody>
                    <a:bodyPr/>
                    <a:lstStyle/>
                    <a:p>
                      <a:r>
                        <a:rPr lang="sv-SE" b="1">
                          <a:solidFill>
                            <a:schemeClr val="bg1"/>
                          </a:solidFill>
                        </a:rPr>
                        <a:t>M</a:t>
                      </a:r>
                      <a:r>
                        <a:rPr lang="sv-SE">
                          <a:solidFill>
                            <a:schemeClr val="bg1"/>
                          </a:solidFill>
                        </a:rPr>
                        <a:t> Tjänster inom juridik ekonomi etc.</a:t>
                      </a:r>
                    </a:p>
                    <a:p>
                      <a:pPr marL="285750" indent="-285750">
                        <a:buFont typeface="Arial" panose="020B0604020202020204" pitchFamily="34" charset="0"/>
                        <a:buChar char="•"/>
                      </a:pPr>
                      <a:r>
                        <a:rPr lang="sv-SE">
                          <a:solidFill>
                            <a:schemeClr val="bg1"/>
                          </a:solidFill>
                        </a:rPr>
                        <a:t>70 Tjänster som tillhandahålls av huvudkontor; företagsrådgivningstjänster</a:t>
                      </a:r>
                    </a:p>
                    <a:p>
                      <a:pPr marL="285750" indent="-285750">
                        <a:buFont typeface="Arial" panose="020B0604020202020204" pitchFamily="34" charset="0"/>
                        <a:buChar char="•"/>
                      </a:pPr>
                      <a:r>
                        <a:rPr lang="sv-SE">
                          <a:solidFill>
                            <a:schemeClr val="bg1"/>
                          </a:solidFill>
                        </a:rPr>
                        <a:t>70.2 Företagsrådgivningstjänster</a:t>
                      </a:r>
                    </a:p>
                    <a:p>
                      <a:pPr marL="285750" indent="-285750">
                        <a:buFont typeface="Arial" panose="020B0604020202020204" pitchFamily="34" charset="0"/>
                        <a:buChar char="•"/>
                      </a:pPr>
                      <a:r>
                        <a:rPr lang="sv-SE">
                          <a:solidFill>
                            <a:schemeClr val="bg1"/>
                          </a:solidFill>
                        </a:rPr>
                        <a:t>70.22 Konsulttjänster avseende företags organisation, information </a:t>
                      </a:r>
                      <a:r>
                        <a:rPr lang="sv-SE" err="1">
                          <a:solidFill>
                            <a:schemeClr val="bg1"/>
                          </a:solidFill>
                        </a:rPr>
                        <a:t>o.d</a:t>
                      </a:r>
                      <a:endParaRPr lang="sv-SE">
                        <a:solidFill>
                          <a:schemeClr val="bg1"/>
                        </a:solidFill>
                      </a:endParaRPr>
                    </a:p>
                  </a:txBody>
                  <a:tcPr/>
                </a:tc>
                <a:extLst>
                  <a:ext uri="{0D108BD9-81ED-4DB2-BD59-A6C34878D82A}">
                    <a16:rowId xmlns:a16="http://schemas.microsoft.com/office/drawing/2014/main" val="3237074597"/>
                  </a:ext>
                </a:extLst>
              </a:tr>
            </a:tbl>
          </a:graphicData>
        </a:graphic>
      </p:graphicFrame>
      <p:pic>
        <p:nvPicPr>
          <p:cNvPr id="5" name="Bildobjekt 4">
            <a:extLst>
              <a:ext uri="{FF2B5EF4-FFF2-40B4-BE49-F238E27FC236}">
                <a16:creationId xmlns:a16="http://schemas.microsoft.com/office/drawing/2014/main" id="{BEF5250E-492F-456C-A87E-810DAB41532C}"/>
              </a:ext>
            </a:extLst>
          </p:cNvPr>
          <p:cNvPicPr>
            <a:picLocks noChangeAspect="1"/>
          </p:cNvPicPr>
          <p:nvPr/>
        </p:nvPicPr>
        <p:blipFill>
          <a:blip r:embed="rId2"/>
          <a:stretch>
            <a:fillRect/>
          </a:stretch>
        </p:blipFill>
        <p:spPr>
          <a:xfrm>
            <a:off x="7102033" y="60325"/>
            <a:ext cx="5000625" cy="1190625"/>
          </a:xfrm>
          <a:prstGeom prst="rect">
            <a:avLst/>
          </a:prstGeom>
        </p:spPr>
      </p:pic>
      <p:sp>
        <p:nvSpPr>
          <p:cNvPr id="6" name="Rektangel 5">
            <a:extLst>
              <a:ext uri="{FF2B5EF4-FFF2-40B4-BE49-F238E27FC236}">
                <a16:creationId xmlns:a16="http://schemas.microsoft.com/office/drawing/2014/main" id="{133E0226-AF6C-40AC-BE0E-37303CA1FCC3}"/>
              </a:ext>
            </a:extLst>
          </p:cNvPr>
          <p:cNvSpPr/>
          <p:nvPr/>
        </p:nvSpPr>
        <p:spPr>
          <a:xfrm>
            <a:off x="10395411" y="5604727"/>
            <a:ext cx="1700980" cy="861774"/>
          </a:xfrm>
          <a:prstGeom prst="rect">
            <a:avLst/>
          </a:prstGeom>
        </p:spPr>
        <p:txBody>
          <a:bodyPr wrap="square">
            <a:spAutoFit/>
          </a:bodyPr>
          <a:lstStyle/>
          <a:p>
            <a:r>
              <a:rPr lang="sv-SE" sz="1000">
                <a:hlinkClick r:id="rId3"/>
              </a:rPr>
              <a:t>https://portal.vinnova.se/dynformnet/ansok.aspx?BaseType=ansokan&amp;id=286720</a:t>
            </a:r>
            <a:endParaRPr lang="sv-SE" sz="1000"/>
          </a:p>
          <a:p>
            <a:endParaRPr lang="sv-SE" sz="1000"/>
          </a:p>
        </p:txBody>
      </p:sp>
    </p:spTree>
    <p:extLst>
      <p:ext uri="{BB962C8B-B14F-4D97-AF65-F5344CB8AC3E}">
        <p14:creationId xmlns:p14="http://schemas.microsoft.com/office/powerpoint/2010/main" val="361243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4DB3B7-5129-44DF-A736-264E80040CCB}"/>
              </a:ext>
            </a:extLst>
          </p:cNvPr>
          <p:cNvSpPr>
            <a:spLocks noGrp="1"/>
          </p:cNvSpPr>
          <p:nvPr>
            <p:ph type="title"/>
          </p:nvPr>
        </p:nvSpPr>
        <p:spPr>
          <a:xfrm>
            <a:off x="824378" y="164264"/>
            <a:ext cx="10742400" cy="612775"/>
          </a:xfrm>
        </p:spPr>
        <p:txBody>
          <a:bodyPr/>
          <a:lstStyle/>
          <a:p>
            <a:r>
              <a:rPr lang="sv-SE"/>
              <a:t>Obligatoriska bilagor</a:t>
            </a:r>
          </a:p>
        </p:txBody>
      </p:sp>
      <p:pic>
        <p:nvPicPr>
          <p:cNvPr id="4" name="Platshållare för innehåll 3">
            <a:extLst>
              <a:ext uri="{FF2B5EF4-FFF2-40B4-BE49-F238E27FC236}">
                <a16:creationId xmlns:a16="http://schemas.microsoft.com/office/drawing/2014/main" id="{0290E256-034A-4A9A-A7EA-B116FCAEC5DA}"/>
              </a:ext>
            </a:extLst>
          </p:cNvPr>
          <p:cNvPicPr>
            <a:picLocks noGrp="1" noChangeAspect="1"/>
          </p:cNvPicPr>
          <p:nvPr>
            <p:ph sz="quarter" idx="13"/>
          </p:nvPr>
        </p:nvPicPr>
        <p:blipFill>
          <a:blip r:embed="rId2"/>
          <a:stretch>
            <a:fillRect/>
          </a:stretch>
        </p:blipFill>
        <p:spPr>
          <a:xfrm>
            <a:off x="220007" y="1089647"/>
            <a:ext cx="9769642" cy="5706440"/>
          </a:xfrm>
          <a:prstGeom prst="rect">
            <a:avLst/>
          </a:prstGeom>
        </p:spPr>
      </p:pic>
      <p:sp>
        <p:nvSpPr>
          <p:cNvPr id="5" name="textruta 4">
            <a:extLst>
              <a:ext uri="{FF2B5EF4-FFF2-40B4-BE49-F238E27FC236}">
                <a16:creationId xmlns:a16="http://schemas.microsoft.com/office/drawing/2014/main" id="{759DF674-E4B3-427B-B96E-FC978978030D}"/>
              </a:ext>
            </a:extLst>
          </p:cNvPr>
          <p:cNvSpPr txBox="1"/>
          <p:nvPr/>
        </p:nvSpPr>
        <p:spPr>
          <a:xfrm>
            <a:off x="1175657" y="2096933"/>
            <a:ext cx="5341206" cy="492443"/>
          </a:xfrm>
          <a:prstGeom prst="rect">
            <a:avLst/>
          </a:prstGeom>
          <a:noFill/>
        </p:spPr>
        <p:txBody>
          <a:bodyPr wrap="none" lIns="0" tIns="0" rIns="0" bIns="0" rtlCol="0">
            <a:spAutoFit/>
          </a:bodyPr>
          <a:lstStyle/>
          <a:p>
            <a:r>
              <a:rPr lang="sv-SE" sz="1600" b="1">
                <a:solidFill>
                  <a:schemeClr val="tx2"/>
                </a:solidFill>
              </a:rPr>
              <a:t>Bilaga 1.1Senaste verksamhetsplan eller direktiv samt </a:t>
            </a:r>
          </a:p>
          <a:p>
            <a:r>
              <a:rPr lang="sv-SE" sz="1600" b="1">
                <a:solidFill>
                  <a:schemeClr val="tx2"/>
                </a:solidFill>
              </a:rPr>
              <a:t>                 vid behov dokument om offentligt uppdrag </a:t>
            </a:r>
          </a:p>
        </p:txBody>
      </p:sp>
      <p:pic>
        <p:nvPicPr>
          <p:cNvPr id="6" name="Bildobjekt 5">
            <a:extLst>
              <a:ext uri="{FF2B5EF4-FFF2-40B4-BE49-F238E27FC236}">
                <a16:creationId xmlns:a16="http://schemas.microsoft.com/office/drawing/2014/main" id="{34BB57D7-E134-470D-BE12-0A00658B1F92}"/>
              </a:ext>
            </a:extLst>
          </p:cNvPr>
          <p:cNvPicPr>
            <a:picLocks noChangeAspect="1"/>
          </p:cNvPicPr>
          <p:nvPr/>
        </p:nvPicPr>
        <p:blipFill>
          <a:blip r:embed="rId3"/>
          <a:stretch>
            <a:fillRect/>
          </a:stretch>
        </p:blipFill>
        <p:spPr>
          <a:xfrm>
            <a:off x="8208974" y="61913"/>
            <a:ext cx="3740136" cy="955616"/>
          </a:xfrm>
          <a:prstGeom prst="rect">
            <a:avLst/>
          </a:prstGeom>
        </p:spPr>
      </p:pic>
      <p:cxnSp>
        <p:nvCxnSpPr>
          <p:cNvPr id="8" name="Rak pilkoppling 7">
            <a:extLst>
              <a:ext uri="{FF2B5EF4-FFF2-40B4-BE49-F238E27FC236}">
                <a16:creationId xmlns:a16="http://schemas.microsoft.com/office/drawing/2014/main" id="{69401F6C-E0DC-4B96-A120-2E41D2CE7D7A}"/>
              </a:ext>
            </a:extLst>
          </p:cNvPr>
          <p:cNvCxnSpPr>
            <a:cxnSpLocks/>
          </p:cNvCxnSpPr>
          <p:nvPr/>
        </p:nvCxnSpPr>
        <p:spPr>
          <a:xfrm flipH="1">
            <a:off x="6096001" y="1964028"/>
            <a:ext cx="4181340"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1D7C6348-080F-45D6-A7D4-74610DF5DF60}"/>
              </a:ext>
            </a:extLst>
          </p:cNvPr>
          <p:cNvCxnSpPr>
            <a:cxnSpLocks/>
          </p:cNvCxnSpPr>
          <p:nvPr/>
        </p:nvCxnSpPr>
        <p:spPr>
          <a:xfrm flipH="1">
            <a:off x="8208976" y="3243329"/>
            <a:ext cx="2087683"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id="{E34DCF14-E1F2-487F-A8C2-2E3328817DE1}"/>
              </a:ext>
            </a:extLst>
          </p:cNvPr>
          <p:cNvCxnSpPr>
            <a:cxnSpLocks/>
          </p:cNvCxnSpPr>
          <p:nvPr/>
        </p:nvCxnSpPr>
        <p:spPr>
          <a:xfrm flipH="1">
            <a:off x="8388377" y="4619222"/>
            <a:ext cx="1908282"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97DD6EF5-5CC3-4542-888A-DFDE3EE46BEF}"/>
              </a:ext>
            </a:extLst>
          </p:cNvPr>
          <p:cNvCxnSpPr>
            <a:cxnSpLocks/>
          </p:cNvCxnSpPr>
          <p:nvPr/>
        </p:nvCxnSpPr>
        <p:spPr>
          <a:xfrm flipH="1">
            <a:off x="8453535" y="5969358"/>
            <a:ext cx="1843124"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FF848E28-428C-41A1-A120-914CCB2E8882}"/>
              </a:ext>
            </a:extLst>
          </p:cNvPr>
          <p:cNvCxnSpPr/>
          <p:nvPr/>
        </p:nvCxnSpPr>
        <p:spPr>
          <a:xfrm>
            <a:off x="10296659" y="1964028"/>
            <a:ext cx="0" cy="40053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ruta 21">
            <a:extLst>
              <a:ext uri="{FF2B5EF4-FFF2-40B4-BE49-F238E27FC236}">
                <a16:creationId xmlns:a16="http://schemas.microsoft.com/office/drawing/2014/main" id="{58AA9AEA-CDE2-4905-A564-74FFF9E6C08C}"/>
              </a:ext>
            </a:extLst>
          </p:cNvPr>
          <p:cNvSpPr txBox="1"/>
          <p:nvPr/>
        </p:nvSpPr>
        <p:spPr>
          <a:xfrm>
            <a:off x="7831499" y="1694670"/>
            <a:ext cx="2039020" cy="276999"/>
          </a:xfrm>
          <a:prstGeom prst="rect">
            <a:avLst/>
          </a:prstGeom>
          <a:solidFill>
            <a:schemeClr val="bg1"/>
          </a:solidFill>
        </p:spPr>
        <p:txBody>
          <a:bodyPr wrap="none" lIns="0" tIns="0" rIns="0" bIns="0" rtlCol="0">
            <a:spAutoFit/>
          </a:bodyPr>
          <a:lstStyle/>
          <a:p>
            <a:pPr algn="l"/>
            <a:r>
              <a:rPr lang="sv-SE"/>
              <a:t>Obligatoriska mallar</a:t>
            </a:r>
          </a:p>
        </p:txBody>
      </p:sp>
      <p:cxnSp>
        <p:nvCxnSpPr>
          <p:cNvPr id="23" name="Rak pilkoppling 22">
            <a:extLst>
              <a:ext uri="{FF2B5EF4-FFF2-40B4-BE49-F238E27FC236}">
                <a16:creationId xmlns:a16="http://schemas.microsoft.com/office/drawing/2014/main" id="{8BFECDAD-6B23-46FE-B1C6-DCD990BF5E75}"/>
              </a:ext>
            </a:extLst>
          </p:cNvPr>
          <p:cNvCxnSpPr>
            <a:cxnSpLocks/>
          </p:cNvCxnSpPr>
          <p:nvPr/>
        </p:nvCxnSpPr>
        <p:spPr>
          <a:xfrm flipH="1">
            <a:off x="6505156" y="2343154"/>
            <a:ext cx="3399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ruta 24">
            <a:extLst>
              <a:ext uri="{FF2B5EF4-FFF2-40B4-BE49-F238E27FC236}">
                <a16:creationId xmlns:a16="http://schemas.microsoft.com/office/drawing/2014/main" id="{12024B32-DC4D-4A34-BD91-1ACCDECE446C}"/>
              </a:ext>
            </a:extLst>
          </p:cNvPr>
          <p:cNvSpPr txBox="1"/>
          <p:nvPr/>
        </p:nvSpPr>
        <p:spPr>
          <a:xfrm>
            <a:off x="6845121" y="2231338"/>
            <a:ext cx="2295500" cy="276999"/>
          </a:xfrm>
          <a:prstGeom prst="rect">
            <a:avLst/>
          </a:prstGeom>
          <a:solidFill>
            <a:schemeClr val="accent1"/>
          </a:solidFill>
        </p:spPr>
        <p:txBody>
          <a:bodyPr wrap="none" lIns="0" tIns="0" rIns="0" bIns="0" rtlCol="0">
            <a:spAutoFit/>
          </a:bodyPr>
          <a:lstStyle/>
          <a:p>
            <a:pPr algn="l"/>
            <a:r>
              <a:rPr lang="sv-SE" dirty="0">
                <a:solidFill>
                  <a:schemeClr val="bg1"/>
                </a:solidFill>
              </a:rPr>
              <a:t>Bilägg eget dokument</a:t>
            </a:r>
          </a:p>
        </p:txBody>
      </p:sp>
    </p:spTree>
    <p:extLst>
      <p:ext uri="{BB962C8B-B14F-4D97-AF65-F5344CB8AC3E}">
        <p14:creationId xmlns:p14="http://schemas.microsoft.com/office/powerpoint/2010/main" val="1485810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148DC-F3CA-432B-B149-6D15EF30634D}"/>
              </a:ext>
            </a:extLst>
          </p:cNvPr>
          <p:cNvSpPr>
            <a:spLocks noGrp="1"/>
          </p:cNvSpPr>
          <p:nvPr>
            <p:ph type="title"/>
          </p:nvPr>
        </p:nvSpPr>
        <p:spPr/>
        <p:txBody>
          <a:bodyPr/>
          <a:lstStyle/>
          <a:p>
            <a:r>
              <a:rPr lang="sv-SE" sz="4000"/>
              <a:t>Principen för hur underlaget i bilagorna skall fyllas i </a:t>
            </a:r>
          </a:p>
        </p:txBody>
      </p:sp>
      <p:sp>
        <p:nvSpPr>
          <p:cNvPr id="4" name="Platshållare för text 3">
            <a:extLst>
              <a:ext uri="{FF2B5EF4-FFF2-40B4-BE49-F238E27FC236}">
                <a16:creationId xmlns:a16="http://schemas.microsoft.com/office/drawing/2014/main" id="{0852A67C-C581-427D-90F8-B85D33F682C7}"/>
              </a:ext>
            </a:extLst>
          </p:cNvPr>
          <p:cNvSpPr>
            <a:spLocks noGrp="1"/>
          </p:cNvSpPr>
          <p:nvPr>
            <p:ph type="body" sz="quarter" idx="15"/>
          </p:nvPr>
        </p:nvSpPr>
        <p:spPr/>
        <p:txBody>
          <a:bodyPr/>
          <a:lstStyle/>
          <a:p>
            <a:pPr marL="0" indent="0">
              <a:buNone/>
            </a:pPr>
            <a:r>
              <a:rPr lang="sv-SE"/>
              <a:t>De frågor som ska besvaras utgår från tre utgångspunkter:</a:t>
            </a:r>
          </a:p>
          <a:p>
            <a:pPr lvl="1"/>
            <a:r>
              <a:rPr lang="sv-SE"/>
              <a:t>Vad</a:t>
            </a:r>
          </a:p>
          <a:p>
            <a:pPr lvl="1"/>
            <a:r>
              <a:rPr lang="sv-SE"/>
              <a:t>Varför </a:t>
            </a:r>
          </a:p>
          <a:p>
            <a:pPr lvl="1"/>
            <a:r>
              <a:rPr lang="sv-SE"/>
              <a:t>Hur </a:t>
            </a:r>
            <a:r>
              <a:rPr lang="sv-SE" sz="2000"/>
              <a:t>(Ibland styrt format, ibland fri presentationslayout)</a:t>
            </a:r>
            <a:r>
              <a:rPr lang="sv-SE"/>
              <a:t> </a:t>
            </a:r>
          </a:p>
        </p:txBody>
      </p:sp>
    </p:spTree>
    <p:extLst>
      <p:ext uri="{BB962C8B-B14F-4D97-AF65-F5344CB8AC3E}">
        <p14:creationId xmlns:p14="http://schemas.microsoft.com/office/powerpoint/2010/main" val="2837925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04B135-535D-4AEC-A7B3-A11C1A8D2C57}"/>
              </a:ext>
            </a:extLst>
          </p:cNvPr>
          <p:cNvSpPr>
            <a:spLocks noGrp="1"/>
          </p:cNvSpPr>
          <p:nvPr>
            <p:ph type="title"/>
          </p:nvPr>
        </p:nvSpPr>
        <p:spPr/>
        <p:txBody>
          <a:bodyPr/>
          <a:lstStyle/>
          <a:p>
            <a:r>
              <a:rPr lang="sv-SE" sz="4000"/>
              <a:t>Innehållet i bilaga 1</a:t>
            </a:r>
            <a:r>
              <a:rPr lang="sv-SE" sz="2400"/>
              <a:t>  </a:t>
            </a:r>
            <a:r>
              <a:rPr lang="sv-SE" sz="2400" i="1"/>
              <a:t>Information om inkubatorn</a:t>
            </a:r>
          </a:p>
        </p:txBody>
      </p:sp>
      <p:sp>
        <p:nvSpPr>
          <p:cNvPr id="6" name="Platshållare för innehåll 5">
            <a:extLst>
              <a:ext uri="{FF2B5EF4-FFF2-40B4-BE49-F238E27FC236}">
                <a16:creationId xmlns:a16="http://schemas.microsoft.com/office/drawing/2014/main" id="{02CA3C79-2B12-4DBC-89C8-73BD94DAC409}"/>
              </a:ext>
            </a:extLst>
          </p:cNvPr>
          <p:cNvSpPr>
            <a:spLocks noGrp="1"/>
          </p:cNvSpPr>
          <p:nvPr>
            <p:ph type="body" sz="quarter" idx="14"/>
          </p:nvPr>
        </p:nvSpPr>
        <p:spPr>
          <a:xfrm>
            <a:off x="645621" y="2513489"/>
            <a:ext cx="11874095" cy="406175"/>
          </a:xfrm>
        </p:spPr>
        <p:txBody>
          <a:bodyPr/>
          <a:lstStyle/>
          <a:p>
            <a:pPr marL="342900" lvl="0" indent="-342900">
              <a:spcBef>
                <a:spcPts val="1200"/>
              </a:spcBef>
              <a:spcAft>
                <a:spcPts val="600"/>
              </a:spcAft>
              <a:buFont typeface="+mj-lt"/>
              <a:buAutoNum type="arabicPeriod"/>
            </a:pPr>
            <a:r>
              <a:rPr lang="sv-SE" sz="2000" b="1">
                <a:latin typeface="Arial" panose="020B0604020202020204" pitchFamily="34" charset="0"/>
                <a:ea typeface="Times New Roman" panose="02020603050405020304" pitchFamily="18" charset="0"/>
              </a:rPr>
              <a:t>Inkubatorns uppdrag och verksamhetsdirektiv </a:t>
            </a:r>
            <a:r>
              <a:rPr lang="sv-SE" sz="1400" b="1">
                <a:latin typeface="Arial" panose="020B0604020202020204" pitchFamily="34" charset="0"/>
                <a:ea typeface="Times New Roman" panose="02020603050405020304" pitchFamily="18" charset="0"/>
              </a:rPr>
              <a:t>(infogas i Bilaga 1.1)</a:t>
            </a:r>
          </a:p>
          <a:p>
            <a:pPr marL="342900" lvl="0" indent="-342900">
              <a:spcBef>
                <a:spcPts val="1200"/>
              </a:spcBef>
              <a:spcAft>
                <a:spcPts val="600"/>
              </a:spcAft>
              <a:buFont typeface="+mj-lt"/>
              <a:buAutoNum type="arabicPeriod"/>
            </a:pPr>
            <a:r>
              <a:rPr lang="sv-SE" sz="2000" b="1">
                <a:latin typeface="Arial" panose="020B0604020202020204" pitchFamily="34" charset="0"/>
                <a:ea typeface="Times New Roman" panose="02020603050405020304" pitchFamily="18" charset="0"/>
              </a:rPr>
              <a:t>Viktiga ”milstenar” för verksamhetsutveckling 2020–2024</a:t>
            </a:r>
          </a:p>
          <a:p>
            <a:pPr marL="342900" lvl="0" indent="-342900">
              <a:spcBef>
                <a:spcPts val="1200"/>
              </a:spcBef>
              <a:spcAft>
                <a:spcPts val="600"/>
              </a:spcAft>
              <a:buFont typeface="+mj-lt"/>
              <a:buAutoNum type="arabicPeriod"/>
            </a:pPr>
            <a:r>
              <a:rPr lang="sv-SE" sz="2000" b="1">
                <a:latin typeface="Arial" panose="020B0604020202020204" pitchFamily="34" charset="0"/>
                <a:ea typeface="Times New Roman" panose="02020603050405020304" pitchFamily="18" charset="0"/>
              </a:rPr>
              <a:t>Driftskostnader 2020–2022</a:t>
            </a:r>
          </a:p>
          <a:p>
            <a:pPr marL="342900" lvl="0" indent="-342900">
              <a:spcBef>
                <a:spcPts val="1200"/>
              </a:spcBef>
              <a:spcAft>
                <a:spcPts val="600"/>
              </a:spcAft>
              <a:buFont typeface="+mj-lt"/>
              <a:buAutoNum type="arabicPeriod"/>
            </a:pPr>
            <a:r>
              <a:rPr lang="sv-SE" sz="2000" b="1">
                <a:latin typeface="Arial" panose="020B0604020202020204" pitchFamily="34" charset="0"/>
                <a:ea typeface="Times New Roman" panose="02020603050405020304" pitchFamily="18" charset="0"/>
              </a:rPr>
              <a:t>Kapacitet</a:t>
            </a:r>
          </a:p>
          <a:p>
            <a:pPr marL="342900" lvl="0" indent="-342900">
              <a:spcBef>
                <a:spcPts val="1200"/>
              </a:spcBef>
              <a:spcAft>
                <a:spcPts val="600"/>
              </a:spcAft>
              <a:buFont typeface="+mj-lt"/>
              <a:buAutoNum type="arabicPeriod"/>
            </a:pPr>
            <a:r>
              <a:rPr lang="sv-SE" sz="2000" b="1">
                <a:latin typeface="Arial" panose="020B0604020202020204" pitchFamily="34" charset="0"/>
                <a:ea typeface="Times New Roman" panose="02020603050405020304" pitchFamily="18" charset="0"/>
              </a:rPr>
              <a:t>Nyckeltillgångar</a:t>
            </a:r>
          </a:p>
          <a:p>
            <a:pPr marL="342900" lvl="0" indent="-342900">
              <a:spcBef>
                <a:spcPts val="1200"/>
              </a:spcBef>
              <a:spcAft>
                <a:spcPts val="600"/>
              </a:spcAft>
              <a:buFont typeface="+mj-lt"/>
              <a:buAutoNum type="arabicPeriod"/>
            </a:pPr>
            <a:r>
              <a:rPr lang="sv-SE" sz="2000" b="1">
                <a:latin typeface="Arial" panose="020B0604020202020204" pitchFamily="34" charset="0"/>
                <a:ea typeface="Times New Roman" panose="02020603050405020304" pitchFamily="18" charset="0"/>
              </a:rPr>
              <a:t>Hur inkubatorn hanterar eventuell vinst</a:t>
            </a:r>
          </a:p>
          <a:p>
            <a:endParaRPr lang="sv-SE" sz="2000"/>
          </a:p>
        </p:txBody>
      </p:sp>
    </p:spTree>
    <p:extLst>
      <p:ext uri="{BB962C8B-B14F-4D97-AF65-F5344CB8AC3E}">
        <p14:creationId xmlns:p14="http://schemas.microsoft.com/office/powerpoint/2010/main" val="1894528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D32216D-EE3D-4114-A428-8B248B8015BB}"/>
              </a:ext>
            </a:extLst>
          </p:cNvPr>
          <p:cNvSpPr>
            <a:spLocks noGrp="1"/>
          </p:cNvSpPr>
          <p:nvPr>
            <p:ph type="title"/>
          </p:nvPr>
        </p:nvSpPr>
        <p:spPr>
          <a:xfrm>
            <a:off x="68916" y="101039"/>
            <a:ext cx="10742400" cy="612775"/>
          </a:xfrm>
        </p:spPr>
        <p:txBody>
          <a:bodyPr/>
          <a:lstStyle/>
          <a:p>
            <a:r>
              <a:rPr lang="sv-SE" sz="4000"/>
              <a:t>Bilaga 1</a:t>
            </a:r>
          </a:p>
        </p:txBody>
      </p:sp>
      <p:pic>
        <p:nvPicPr>
          <p:cNvPr id="8" name="Platshållare för innehåll 7">
            <a:extLst>
              <a:ext uri="{FF2B5EF4-FFF2-40B4-BE49-F238E27FC236}">
                <a16:creationId xmlns:a16="http://schemas.microsoft.com/office/drawing/2014/main" id="{42E9D5AE-AE0A-43CB-A532-85D04EBB0A35}"/>
              </a:ext>
            </a:extLst>
          </p:cNvPr>
          <p:cNvPicPr>
            <a:picLocks noGrp="1" noChangeAspect="1"/>
          </p:cNvPicPr>
          <p:nvPr>
            <p:ph sz="quarter" idx="13"/>
          </p:nvPr>
        </p:nvPicPr>
        <p:blipFill>
          <a:blip r:embed="rId2"/>
          <a:stretch>
            <a:fillRect/>
          </a:stretch>
        </p:blipFill>
        <p:spPr>
          <a:xfrm>
            <a:off x="2232213" y="101039"/>
            <a:ext cx="5815078" cy="6595626"/>
          </a:xfrm>
          <a:prstGeom prst="rect">
            <a:avLst/>
          </a:prstGeom>
        </p:spPr>
      </p:pic>
      <p:sp>
        <p:nvSpPr>
          <p:cNvPr id="9" name="textruta 8">
            <a:extLst>
              <a:ext uri="{FF2B5EF4-FFF2-40B4-BE49-F238E27FC236}">
                <a16:creationId xmlns:a16="http://schemas.microsoft.com/office/drawing/2014/main" id="{B96EFB1D-31B9-4677-9733-092246D6D438}"/>
              </a:ext>
            </a:extLst>
          </p:cNvPr>
          <p:cNvSpPr txBox="1"/>
          <p:nvPr/>
        </p:nvSpPr>
        <p:spPr>
          <a:xfrm>
            <a:off x="11220307" y="288758"/>
            <a:ext cx="474489" cy="276999"/>
          </a:xfrm>
          <a:prstGeom prst="rect">
            <a:avLst/>
          </a:prstGeom>
          <a:noFill/>
        </p:spPr>
        <p:txBody>
          <a:bodyPr wrap="none" lIns="0" tIns="0" rIns="0" bIns="0" rtlCol="0">
            <a:spAutoFit/>
          </a:bodyPr>
          <a:lstStyle/>
          <a:p>
            <a:pPr algn="l"/>
            <a:r>
              <a:rPr lang="sv-SE"/>
              <a:t>1 (4)</a:t>
            </a:r>
          </a:p>
        </p:txBody>
      </p:sp>
      <p:cxnSp>
        <p:nvCxnSpPr>
          <p:cNvPr id="11" name="Rak pilkoppling 10">
            <a:extLst>
              <a:ext uri="{FF2B5EF4-FFF2-40B4-BE49-F238E27FC236}">
                <a16:creationId xmlns:a16="http://schemas.microsoft.com/office/drawing/2014/main" id="{713B38F0-B4EE-49C2-A40C-011CE55AC6F4}"/>
              </a:ext>
            </a:extLst>
          </p:cNvPr>
          <p:cNvCxnSpPr>
            <a:cxnSpLocks/>
          </p:cNvCxnSpPr>
          <p:nvPr/>
        </p:nvCxnSpPr>
        <p:spPr>
          <a:xfrm flipH="1">
            <a:off x="7931406" y="2302114"/>
            <a:ext cx="132979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160CF760-2AB4-418D-948D-991164305FA0}"/>
              </a:ext>
            </a:extLst>
          </p:cNvPr>
          <p:cNvSpPr txBox="1"/>
          <p:nvPr/>
        </p:nvSpPr>
        <p:spPr>
          <a:xfrm>
            <a:off x="9261197" y="2025115"/>
            <a:ext cx="2097741" cy="553998"/>
          </a:xfrm>
          <a:prstGeom prst="rect">
            <a:avLst/>
          </a:prstGeom>
          <a:solidFill>
            <a:srgbClr val="FF0000"/>
          </a:solidFill>
        </p:spPr>
        <p:txBody>
          <a:bodyPr wrap="square" lIns="0" tIns="0" rIns="0" bIns="0" rtlCol="0">
            <a:spAutoFit/>
          </a:bodyPr>
          <a:lstStyle/>
          <a:p>
            <a:pPr algn="l"/>
            <a:r>
              <a:rPr lang="sv-SE"/>
              <a:t>Besvaras via separat bilaga 1.1</a:t>
            </a:r>
          </a:p>
        </p:txBody>
      </p:sp>
    </p:spTree>
    <p:extLst>
      <p:ext uri="{BB962C8B-B14F-4D97-AF65-F5344CB8AC3E}">
        <p14:creationId xmlns:p14="http://schemas.microsoft.com/office/powerpoint/2010/main" val="241913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D32216D-EE3D-4114-A428-8B248B8015BB}"/>
              </a:ext>
            </a:extLst>
          </p:cNvPr>
          <p:cNvSpPr>
            <a:spLocks noGrp="1"/>
          </p:cNvSpPr>
          <p:nvPr>
            <p:ph type="title"/>
          </p:nvPr>
        </p:nvSpPr>
        <p:spPr>
          <a:xfrm>
            <a:off x="68916" y="101039"/>
            <a:ext cx="10742400" cy="612775"/>
          </a:xfrm>
        </p:spPr>
        <p:txBody>
          <a:bodyPr/>
          <a:lstStyle/>
          <a:p>
            <a:r>
              <a:rPr lang="sv-SE" sz="4000"/>
              <a:t>Bilaga 1</a:t>
            </a:r>
          </a:p>
        </p:txBody>
      </p:sp>
      <p:sp>
        <p:nvSpPr>
          <p:cNvPr id="9" name="textruta 8">
            <a:extLst>
              <a:ext uri="{FF2B5EF4-FFF2-40B4-BE49-F238E27FC236}">
                <a16:creationId xmlns:a16="http://schemas.microsoft.com/office/drawing/2014/main" id="{B96EFB1D-31B9-4677-9733-092246D6D438}"/>
              </a:ext>
            </a:extLst>
          </p:cNvPr>
          <p:cNvSpPr txBox="1"/>
          <p:nvPr/>
        </p:nvSpPr>
        <p:spPr>
          <a:xfrm>
            <a:off x="11220307" y="288758"/>
            <a:ext cx="474489" cy="276999"/>
          </a:xfrm>
          <a:prstGeom prst="rect">
            <a:avLst/>
          </a:prstGeom>
          <a:noFill/>
        </p:spPr>
        <p:txBody>
          <a:bodyPr wrap="none" lIns="0" tIns="0" rIns="0" bIns="0" rtlCol="0">
            <a:spAutoFit/>
          </a:bodyPr>
          <a:lstStyle/>
          <a:p>
            <a:pPr algn="l"/>
            <a:r>
              <a:rPr lang="sv-SE"/>
              <a:t>2 (5)</a:t>
            </a:r>
          </a:p>
        </p:txBody>
      </p:sp>
      <p:pic>
        <p:nvPicPr>
          <p:cNvPr id="7" name="Platshållare för innehåll 3">
            <a:extLst>
              <a:ext uri="{FF2B5EF4-FFF2-40B4-BE49-F238E27FC236}">
                <a16:creationId xmlns:a16="http://schemas.microsoft.com/office/drawing/2014/main" id="{E22203CD-E18A-4EAD-97C3-6D3A1E5F3869}"/>
              </a:ext>
            </a:extLst>
          </p:cNvPr>
          <p:cNvPicPr>
            <a:picLocks noGrp="1" noChangeAspect="1"/>
          </p:cNvPicPr>
          <p:nvPr>
            <p:ph sz="quarter" idx="13"/>
          </p:nvPr>
        </p:nvPicPr>
        <p:blipFill>
          <a:blip r:embed="rId2"/>
          <a:stretch>
            <a:fillRect/>
          </a:stretch>
        </p:blipFill>
        <p:spPr>
          <a:xfrm>
            <a:off x="2205317" y="5320"/>
            <a:ext cx="7318801" cy="6852680"/>
          </a:xfrm>
          <a:prstGeom prst="rect">
            <a:avLst/>
          </a:prstGeom>
        </p:spPr>
      </p:pic>
      <p:sp>
        <p:nvSpPr>
          <p:cNvPr id="2" name="textruta 1">
            <a:extLst>
              <a:ext uri="{FF2B5EF4-FFF2-40B4-BE49-F238E27FC236}">
                <a16:creationId xmlns:a16="http://schemas.microsoft.com/office/drawing/2014/main" id="{701A02D1-17B1-47E9-8AFD-2841DA6BF7D7}"/>
              </a:ext>
            </a:extLst>
          </p:cNvPr>
          <p:cNvSpPr txBox="1"/>
          <p:nvPr/>
        </p:nvSpPr>
        <p:spPr>
          <a:xfrm>
            <a:off x="9766852" y="3022353"/>
            <a:ext cx="2425148" cy="1107996"/>
          </a:xfrm>
          <a:prstGeom prst="rect">
            <a:avLst/>
          </a:prstGeom>
          <a:noFill/>
        </p:spPr>
        <p:txBody>
          <a:bodyPr wrap="square" lIns="0" tIns="0" rIns="0" bIns="0" rtlCol="0">
            <a:spAutoFit/>
          </a:bodyPr>
          <a:lstStyle/>
          <a:p>
            <a:pPr algn="l"/>
            <a:r>
              <a:rPr lang="sv-SE" dirty="0"/>
              <a:t>Läs mer om stödberättigande kostnader under  kap 5.3 utlysningstexten</a:t>
            </a:r>
          </a:p>
        </p:txBody>
      </p:sp>
    </p:spTree>
    <p:extLst>
      <p:ext uri="{BB962C8B-B14F-4D97-AF65-F5344CB8AC3E}">
        <p14:creationId xmlns:p14="http://schemas.microsoft.com/office/powerpoint/2010/main" val="304658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D32216D-EE3D-4114-A428-8B248B8015BB}"/>
              </a:ext>
            </a:extLst>
          </p:cNvPr>
          <p:cNvSpPr>
            <a:spLocks noGrp="1"/>
          </p:cNvSpPr>
          <p:nvPr>
            <p:ph type="title"/>
          </p:nvPr>
        </p:nvSpPr>
        <p:spPr>
          <a:xfrm>
            <a:off x="68916" y="101039"/>
            <a:ext cx="10742400" cy="612775"/>
          </a:xfrm>
        </p:spPr>
        <p:txBody>
          <a:bodyPr/>
          <a:lstStyle/>
          <a:p>
            <a:r>
              <a:rPr lang="sv-SE" sz="4000"/>
              <a:t>Bilaga 1</a:t>
            </a:r>
          </a:p>
        </p:txBody>
      </p:sp>
      <p:sp>
        <p:nvSpPr>
          <p:cNvPr id="9" name="textruta 8">
            <a:extLst>
              <a:ext uri="{FF2B5EF4-FFF2-40B4-BE49-F238E27FC236}">
                <a16:creationId xmlns:a16="http://schemas.microsoft.com/office/drawing/2014/main" id="{B96EFB1D-31B9-4677-9733-092246D6D438}"/>
              </a:ext>
            </a:extLst>
          </p:cNvPr>
          <p:cNvSpPr txBox="1"/>
          <p:nvPr/>
        </p:nvSpPr>
        <p:spPr>
          <a:xfrm>
            <a:off x="11220307" y="288758"/>
            <a:ext cx="474489" cy="276999"/>
          </a:xfrm>
          <a:prstGeom prst="rect">
            <a:avLst/>
          </a:prstGeom>
          <a:noFill/>
        </p:spPr>
        <p:txBody>
          <a:bodyPr wrap="none" lIns="0" tIns="0" rIns="0" bIns="0" rtlCol="0">
            <a:spAutoFit/>
          </a:bodyPr>
          <a:lstStyle/>
          <a:p>
            <a:pPr algn="l"/>
            <a:r>
              <a:rPr lang="sv-SE"/>
              <a:t>3 (5)</a:t>
            </a:r>
          </a:p>
        </p:txBody>
      </p:sp>
      <p:pic>
        <p:nvPicPr>
          <p:cNvPr id="4" name="Platshållare för innehåll 3">
            <a:extLst>
              <a:ext uri="{FF2B5EF4-FFF2-40B4-BE49-F238E27FC236}">
                <a16:creationId xmlns:a16="http://schemas.microsoft.com/office/drawing/2014/main" id="{3C1CD8AD-6147-4FC0-8A1C-23A4FDAD3A28}"/>
              </a:ext>
            </a:extLst>
          </p:cNvPr>
          <p:cNvPicPr>
            <a:picLocks noGrp="1" noChangeAspect="1"/>
          </p:cNvPicPr>
          <p:nvPr>
            <p:ph sz="quarter" idx="13"/>
          </p:nvPr>
        </p:nvPicPr>
        <p:blipFill>
          <a:blip r:embed="rId2"/>
          <a:stretch>
            <a:fillRect/>
          </a:stretch>
        </p:blipFill>
        <p:spPr>
          <a:xfrm>
            <a:off x="1686550" y="780910"/>
            <a:ext cx="8597901" cy="5460393"/>
          </a:xfrm>
          <a:prstGeom prst="rect">
            <a:avLst/>
          </a:prstGeom>
        </p:spPr>
      </p:pic>
    </p:spTree>
    <p:extLst>
      <p:ext uri="{BB962C8B-B14F-4D97-AF65-F5344CB8AC3E}">
        <p14:creationId xmlns:p14="http://schemas.microsoft.com/office/powerpoint/2010/main" val="29524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6043CCB-96AE-4F2C-B6EF-A3ED7139C916}"/>
              </a:ext>
            </a:extLst>
          </p:cNvPr>
          <p:cNvSpPr>
            <a:spLocks noGrp="1"/>
          </p:cNvSpPr>
          <p:nvPr>
            <p:ph type="title"/>
          </p:nvPr>
        </p:nvSpPr>
        <p:spPr/>
        <p:txBody>
          <a:bodyPr/>
          <a:lstStyle/>
          <a:p>
            <a:r>
              <a:rPr lang="sv-SE"/>
              <a:t>Innehåll för passet 0930-1130</a:t>
            </a:r>
          </a:p>
        </p:txBody>
      </p:sp>
      <p:sp>
        <p:nvSpPr>
          <p:cNvPr id="10" name="Platshållare för innehåll 9">
            <a:extLst>
              <a:ext uri="{FF2B5EF4-FFF2-40B4-BE49-F238E27FC236}">
                <a16:creationId xmlns:a16="http://schemas.microsoft.com/office/drawing/2014/main" id="{76FCB952-D109-4325-A505-E65CC6DD2206}"/>
              </a:ext>
            </a:extLst>
          </p:cNvPr>
          <p:cNvSpPr>
            <a:spLocks noGrp="1"/>
          </p:cNvSpPr>
          <p:nvPr>
            <p:ph sz="quarter" idx="13"/>
          </p:nvPr>
        </p:nvSpPr>
        <p:spPr/>
        <p:txBody>
          <a:bodyPr/>
          <a:lstStyle/>
          <a:p>
            <a:pPr marL="457200" indent="-457200">
              <a:buFont typeface="Arial" panose="020B0604020202020204" pitchFamily="34" charset="0"/>
              <a:buChar char="•"/>
            </a:pPr>
            <a:r>
              <a:rPr lang="sv-SE"/>
              <a:t>Bakgrund till utlysningen - Vad vill Vinnova uppnå med det nya erbjudandet?</a:t>
            </a:r>
          </a:p>
          <a:p>
            <a:pPr marL="457200" indent="-457200">
              <a:buFont typeface="Arial" panose="020B0604020202020204" pitchFamily="34" charset="0"/>
              <a:buChar char="•"/>
            </a:pPr>
            <a:r>
              <a:rPr lang="sv-SE"/>
              <a:t>Göra en ansökan ”steg för steg” (Löpande frågor till presentationen)</a:t>
            </a:r>
          </a:p>
          <a:p>
            <a:pPr marL="457200" indent="-457200">
              <a:buFont typeface="Arial" panose="020B0604020202020204" pitchFamily="34" charset="0"/>
              <a:buChar char="•"/>
            </a:pPr>
            <a:r>
              <a:rPr lang="sv-SE"/>
              <a:t>Frågestund för generella frågor</a:t>
            </a:r>
          </a:p>
          <a:p>
            <a:pPr marL="457200" indent="-457200">
              <a:buFont typeface="Arial" panose="020B0604020202020204" pitchFamily="34" charset="0"/>
              <a:buChar char="•"/>
            </a:pPr>
            <a:endParaRPr lang="sv-SE"/>
          </a:p>
          <a:p>
            <a:endParaRPr lang="sv-SE"/>
          </a:p>
        </p:txBody>
      </p:sp>
    </p:spTree>
    <p:extLst>
      <p:ext uri="{BB962C8B-B14F-4D97-AF65-F5344CB8AC3E}">
        <p14:creationId xmlns:p14="http://schemas.microsoft.com/office/powerpoint/2010/main" val="2328988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D32216D-EE3D-4114-A428-8B248B8015BB}"/>
              </a:ext>
            </a:extLst>
          </p:cNvPr>
          <p:cNvSpPr>
            <a:spLocks noGrp="1"/>
          </p:cNvSpPr>
          <p:nvPr>
            <p:ph type="title"/>
          </p:nvPr>
        </p:nvSpPr>
        <p:spPr>
          <a:xfrm>
            <a:off x="68916" y="101039"/>
            <a:ext cx="10742400" cy="612775"/>
          </a:xfrm>
        </p:spPr>
        <p:txBody>
          <a:bodyPr/>
          <a:lstStyle/>
          <a:p>
            <a:r>
              <a:rPr lang="sv-SE" sz="4000"/>
              <a:t>Bilaga 1</a:t>
            </a:r>
          </a:p>
        </p:txBody>
      </p:sp>
      <p:sp>
        <p:nvSpPr>
          <p:cNvPr id="9" name="textruta 8">
            <a:extLst>
              <a:ext uri="{FF2B5EF4-FFF2-40B4-BE49-F238E27FC236}">
                <a16:creationId xmlns:a16="http://schemas.microsoft.com/office/drawing/2014/main" id="{B96EFB1D-31B9-4677-9733-092246D6D438}"/>
              </a:ext>
            </a:extLst>
          </p:cNvPr>
          <p:cNvSpPr txBox="1"/>
          <p:nvPr/>
        </p:nvSpPr>
        <p:spPr>
          <a:xfrm>
            <a:off x="11220307" y="288758"/>
            <a:ext cx="474489" cy="276999"/>
          </a:xfrm>
          <a:prstGeom prst="rect">
            <a:avLst/>
          </a:prstGeom>
          <a:noFill/>
        </p:spPr>
        <p:txBody>
          <a:bodyPr wrap="none" lIns="0" tIns="0" rIns="0" bIns="0" rtlCol="0">
            <a:spAutoFit/>
          </a:bodyPr>
          <a:lstStyle/>
          <a:p>
            <a:pPr algn="l"/>
            <a:r>
              <a:rPr lang="sv-SE"/>
              <a:t>4 (5)</a:t>
            </a:r>
          </a:p>
        </p:txBody>
      </p:sp>
      <p:pic>
        <p:nvPicPr>
          <p:cNvPr id="4" name="Platshållare för innehåll 3">
            <a:extLst>
              <a:ext uri="{FF2B5EF4-FFF2-40B4-BE49-F238E27FC236}">
                <a16:creationId xmlns:a16="http://schemas.microsoft.com/office/drawing/2014/main" id="{0D26CDD1-8363-409D-8D4B-031F2A4E6B2E}"/>
              </a:ext>
            </a:extLst>
          </p:cNvPr>
          <p:cNvPicPr>
            <a:picLocks noGrp="1" noChangeAspect="1"/>
          </p:cNvPicPr>
          <p:nvPr>
            <p:ph sz="quarter" idx="13"/>
          </p:nvPr>
        </p:nvPicPr>
        <p:blipFill>
          <a:blip r:embed="rId2"/>
          <a:stretch>
            <a:fillRect/>
          </a:stretch>
        </p:blipFill>
        <p:spPr>
          <a:xfrm>
            <a:off x="1757082" y="0"/>
            <a:ext cx="6059396" cy="6863136"/>
          </a:xfrm>
          <a:prstGeom prst="rect">
            <a:avLst/>
          </a:prstGeom>
        </p:spPr>
      </p:pic>
    </p:spTree>
    <p:extLst>
      <p:ext uri="{BB962C8B-B14F-4D97-AF65-F5344CB8AC3E}">
        <p14:creationId xmlns:p14="http://schemas.microsoft.com/office/powerpoint/2010/main" val="116313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D32216D-EE3D-4114-A428-8B248B8015BB}"/>
              </a:ext>
            </a:extLst>
          </p:cNvPr>
          <p:cNvSpPr>
            <a:spLocks noGrp="1"/>
          </p:cNvSpPr>
          <p:nvPr>
            <p:ph type="title"/>
          </p:nvPr>
        </p:nvSpPr>
        <p:spPr>
          <a:xfrm>
            <a:off x="68916" y="101039"/>
            <a:ext cx="10742400" cy="612775"/>
          </a:xfrm>
        </p:spPr>
        <p:txBody>
          <a:bodyPr/>
          <a:lstStyle/>
          <a:p>
            <a:r>
              <a:rPr lang="sv-SE" sz="4000"/>
              <a:t>Bilaga 1</a:t>
            </a:r>
          </a:p>
        </p:txBody>
      </p:sp>
      <p:sp>
        <p:nvSpPr>
          <p:cNvPr id="9" name="textruta 8">
            <a:extLst>
              <a:ext uri="{FF2B5EF4-FFF2-40B4-BE49-F238E27FC236}">
                <a16:creationId xmlns:a16="http://schemas.microsoft.com/office/drawing/2014/main" id="{B96EFB1D-31B9-4677-9733-092246D6D438}"/>
              </a:ext>
            </a:extLst>
          </p:cNvPr>
          <p:cNvSpPr txBox="1"/>
          <p:nvPr/>
        </p:nvSpPr>
        <p:spPr>
          <a:xfrm>
            <a:off x="11220307" y="288758"/>
            <a:ext cx="474489" cy="276999"/>
          </a:xfrm>
          <a:prstGeom prst="rect">
            <a:avLst/>
          </a:prstGeom>
          <a:noFill/>
        </p:spPr>
        <p:txBody>
          <a:bodyPr wrap="none" lIns="0" tIns="0" rIns="0" bIns="0" rtlCol="0">
            <a:spAutoFit/>
          </a:bodyPr>
          <a:lstStyle/>
          <a:p>
            <a:pPr algn="l"/>
            <a:r>
              <a:rPr lang="sv-SE"/>
              <a:t>5 (5)</a:t>
            </a:r>
          </a:p>
        </p:txBody>
      </p:sp>
      <p:pic>
        <p:nvPicPr>
          <p:cNvPr id="8" name="Bildobjekt 7">
            <a:extLst>
              <a:ext uri="{FF2B5EF4-FFF2-40B4-BE49-F238E27FC236}">
                <a16:creationId xmlns:a16="http://schemas.microsoft.com/office/drawing/2014/main" id="{56DB8584-EED7-40BC-969C-897C93AD28E0}"/>
              </a:ext>
            </a:extLst>
          </p:cNvPr>
          <p:cNvPicPr>
            <a:picLocks noChangeAspect="1"/>
          </p:cNvPicPr>
          <p:nvPr/>
        </p:nvPicPr>
        <p:blipFill>
          <a:blip r:embed="rId2"/>
          <a:stretch>
            <a:fillRect/>
          </a:stretch>
        </p:blipFill>
        <p:spPr>
          <a:xfrm>
            <a:off x="1219200" y="1847850"/>
            <a:ext cx="9753600" cy="3162300"/>
          </a:xfrm>
          <a:prstGeom prst="rect">
            <a:avLst/>
          </a:prstGeom>
        </p:spPr>
      </p:pic>
    </p:spTree>
    <p:extLst>
      <p:ext uri="{BB962C8B-B14F-4D97-AF65-F5344CB8AC3E}">
        <p14:creationId xmlns:p14="http://schemas.microsoft.com/office/powerpoint/2010/main" val="46492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ECFF3-6E38-408E-9936-C5DCF9212A6E}"/>
              </a:ext>
            </a:extLst>
          </p:cNvPr>
          <p:cNvSpPr>
            <a:spLocks noGrp="1"/>
          </p:cNvSpPr>
          <p:nvPr>
            <p:ph type="title"/>
          </p:nvPr>
        </p:nvSpPr>
        <p:spPr/>
        <p:txBody>
          <a:bodyPr/>
          <a:lstStyle/>
          <a:p>
            <a:r>
              <a:rPr lang="sv-SE" dirty="0"/>
              <a:t>Beskrivning av inkubatorns processer</a:t>
            </a:r>
          </a:p>
        </p:txBody>
      </p:sp>
      <p:sp>
        <p:nvSpPr>
          <p:cNvPr id="3" name="Platshållare för innehåll 2">
            <a:extLst>
              <a:ext uri="{FF2B5EF4-FFF2-40B4-BE49-F238E27FC236}">
                <a16:creationId xmlns:a16="http://schemas.microsoft.com/office/drawing/2014/main" id="{027D6D9E-0A01-44EB-A471-46FA7F717691}"/>
              </a:ext>
            </a:extLst>
          </p:cNvPr>
          <p:cNvSpPr>
            <a:spLocks noGrp="1"/>
          </p:cNvSpPr>
          <p:nvPr>
            <p:ph sz="quarter" idx="13"/>
          </p:nvPr>
        </p:nvSpPr>
        <p:spPr>
          <a:xfrm>
            <a:off x="654739" y="1462984"/>
            <a:ext cx="10742400" cy="4775325"/>
          </a:xfrm>
        </p:spPr>
        <p:txBody>
          <a:bodyPr/>
          <a:lstStyle/>
          <a:p>
            <a:r>
              <a:rPr lang="sv-SE" dirty="0"/>
              <a:t>Bilaga 2.1. Selektionsprocessen</a:t>
            </a:r>
          </a:p>
          <a:p>
            <a:pPr marL="342900" indent="-342900">
              <a:buFont typeface="Arial" panose="020B0604020202020204" pitchFamily="34" charset="0"/>
              <a:buChar char="•"/>
            </a:pPr>
            <a:r>
              <a:rPr lang="sv-SE" sz="2000" dirty="0"/>
              <a:t>Kvaliteten bedöms av underlaget i bilagan samt kompletterande underlag under intervjun</a:t>
            </a:r>
          </a:p>
          <a:p>
            <a:pPr marL="342900" indent="-342900">
              <a:buFont typeface="Arial" panose="020B0604020202020204" pitchFamily="34" charset="0"/>
              <a:buChar char="•"/>
            </a:pPr>
            <a:r>
              <a:rPr lang="sv-SE" sz="2000" dirty="0"/>
              <a:t>Utvärderingen gör på processer och delprocesser och på hur de möter utlysningens krav, hur implementerade de är samt hur man jobbar med förbättra dem</a:t>
            </a:r>
          </a:p>
          <a:p>
            <a:endParaRPr lang="sv-SE" sz="2000" dirty="0"/>
          </a:p>
          <a:p>
            <a:r>
              <a:rPr lang="sv-SE" dirty="0"/>
              <a:t>Bilaga 2.2. Inkubationsprocessen</a:t>
            </a:r>
          </a:p>
          <a:p>
            <a:pPr marL="342900" indent="-342900">
              <a:buFont typeface="Arial" panose="020B0604020202020204" pitchFamily="34" charset="0"/>
              <a:buChar char="•"/>
            </a:pPr>
            <a:r>
              <a:rPr lang="sv-SE" sz="2000" dirty="0"/>
              <a:t>Kvaliteten bedöms av underlaget i bilagan samt kompletterande underlag under intervjun</a:t>
            </a:r>
          </a:p>
          <a:p>
            <a:pPr marL="342900" indent="-342900">
              <a:buFont typeface="Arial" panose="020B0604020202020204" pitchFamily="34" charset="0"/>
              <a:buChar char="•"/>
            </a:pPr>
            <a:r>
              <a:rPr lang="sv-SE" sz="2000" dirty="0"/>
              <a:t>Utvärderingen görs både på processer och delprocesser och på hur de möter utlysningens krav, hur implementerade de är samt hur man jobbar med förbättra </a:t>
            </a:r>
          </a:p>
          <a:p>
            <a:pPr marL="342900" indent="-342900">
              <a:buFont typeface="Arial" panose="020B0604020202020204" pitchFamily="34" charset="0"/>
              <a:buChar char="•"/>
            </a:pPr>
            <a:r>
              <a:rPr lang="sv-SE" sz="2000" dirty="0"/>
              <a:t>Även resultat av inkubatorns processer kommer utvärderas</a:t>
            </a:r>
          </a:p>
          <a:p>
            <a:endParaRPr lang="sv-SE" sz="2000" dirty="0"/>
          </a:p>
        </p:txBody>
      </p:sp>
    </p:spTree>
    <p:extLst>
      <p:ext uri="{BB962C8B-B14F-4D97-AF65-F5344CB8AC3E}">
        <p14:creationId xmlns:p14="http://schemas.microsoft.com/office/powerpoint/2010/main" val="2197098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EEBFD0-0A9F-4E72-B94B-3DD89CD329D3}"/>
              </a:ext>
            </a:extLst>
          </p:cNvPr>
          <p:cNvSpPr>
            <a:spLocks noGrp="1"/>
          </p:cNvSpPr>
          <p:nvPr>
            <p:ph type="title"/>
          </p:nvPr>
        </p:nvSpPr>
        <p:spPr>
          <a:xfrm>
            <a:off x="322489" y="58221"/>
            <a:ext cx="11619713" cy="612775"/>
          </a:xfrm>
        </p:spPr>
        <p:txBody>
          <a:bodyPr/>
          <a:lstStyle/>
          <a:p>
            <a:r>
              <a:rPr lang="sv-SE" sz="3800"/>
              <a:t>Hur kommer processerna under  bilaga 2.1 samt 2.2 utvärderas  </a:t>
            </a:r>
          </a:p>
        </p:txBody>
      </p:sp>
      <p:graphicFrame>
        <p:nvGraphicFramePr>
          <p:cNvPr id="4" name="Platshållare för innehåll 3">
            <a:extLst>
              <a:ext uri="{FF2B5EF4-FFF2-40B4-BE49-F238E27FC236}">
                <a16:creationId xmlns:a16="http://schemas.microsoft.com/office/drawing/2014/main" id="{4966D50C-1393-4803-8B31-B126D657EB6D}"/>
              </a:ext>
            </a:extLst>
          </p:cNvPr>
          <p:cNvGraphicFramePr>
            <a:graphicFrameLocks noGrp="1"/>
          </p:cNvGraphicFramePr>
          <p:nvPr>
            <p:ph sz="quarter" idx="13"/>
            <p:extLst>
              <p:ext uri="{D42A27DB-BD31-4B8C-83A1-F6EECF244321}">
                <p14:modId xmlns:p14="http://schemas.microsoft.com/office/powerpoint/2010/main" val="942003043"/>
              </p:ext>
            </p:extLst>
          </p:nvPr>
        </p:nvGraphicFramePr>
        <p:xfrm>
          <a:off x="216000" y="792718"/>
          <a:ext cx="11825322" cy="5171007"/>
        </p:xfrm>
        <a:graphic>
          <a:graphicData uri="http://schemas.openxmlformats.org/drawingml/2006/table">
            <a:tbl>
              <a:tblPr firstRow="1" firstCol="1" bandRow="1">
                <a:tableStyleId>{5C22544A-7EE6-4342-B048-85BDC9FD1C3A}</a:tableStyleId>
              </a:tblPr>
              <a:tblGrid>
                <a:gridCol w="2699538">
                  <a:extLst>
                    <a:ext uri="{9D8B030D-6E8A-4147-A177-3AD203B41FA5}">
                      <a16:colId xmlns:a16="http://schemas.microsoft.com/office/drawing/2014/main" val="4277119000"/>
                    </a:ext>
                  </a:extLst>
                </a:gridCol>
                <a:gridCol w="1501202">
                  <a:extLst>
                    <a:ext uri="{9D8B030D-6E8A-4147-A177-3AD203B41FA5}">
                      <a16:colId xmlns:a16="http://schemas.microsoft.com/office/drawing/2014/main" val="2032698056"/>
                    </a:ext>
                  </a:extLst>
                </a:gridCol>
                <a:gridCol w="1711921">
                  <a:extLst>
                    <a:ext uri="{9D8B030D-6E8A-4147-A177-3AD203B41FA5}">
                      <a16:colId xmlns:a16="http://schemas.microsoft.com/office/drawing/2014/main" val="1432061721"/>
                    </a:ext>
                  </a:extLst>
                </a:gridCol>
                <a:gridCol w="1894683">
                  <a:extLst>
                    <a:ext uri="{9D8B030D-6E8A-4147-A177-3AD203B41FA5}">
                      <a16:colId xmlns:a16="http://schemas.microsoft.com/office/drawing/2014/main" val="2901436454"/>
                    </a:ext>
                  </a:extLst>
                </a:gridCol>
                <a:gridCol w="2041931">
                  <a:extLst>
                    <a:ext uri="{9D8B030D-6E8A-4147-A177-3AD203B41FA5}">
                      <a16:colId xmlns:a16="http://schemas.microsoft.com/office/drawing/2014/main" val="2232971730"/>
                    </a:ext>
                  </a:extLst>
                </a:gridCol>
                <a:gridCol w="1976047">
                  <a:extLst>
                    <a:ext uri="{9D8B030D-6E8A-4147-A177-3AD203B41FA5}">
                      <a16:colId xmlns:a16="http://schemas.microsoft.com/office/drawing/2014/main" val="1680275360"/>
                    </a:ext>
                  </a:extLst>
                </a:gridCol>
              </a:tblGrid>
              <a:tr h="372277">
                <a:tc>
                  <a:txBody>
                    <a:bodyPr/>
                    <a:lstStyle/>
                    <a:p>
                      <a:pPr algn="l">
                        <a:lnSpc>
                          <a:spcPts val="1500"/>
                        </a:lnSpc>
                        <a:spcAft>
                          <a:spcPts val="600"/>
                        </a:spcAft>
                      </a:pPr>
                      <a:endParaRPr lang="sv-SE" sz="2400" dirty="0">
                        <a:solidFill>
                          <a:schemeClr val="bg1"/>
                        </a:solidFill>
                        <a:effectLst/>
                      </a:endParaRPr>
                    </a:p>
                    <a:p>
                      <a:pPr algn="l">
                        <a:lnSpc>
                          <a:spcPts val="1500"/>
                        </a:lnSpc>
                        <a:spcAft>
                          <a:spcPts val="600"/>
                        </a:spcAft>
                      </a:pPr>
                      <a:r>
                        <a:rPr lang="sv-SE" sz="2400" dirty="0">
                          <a:solidFill>
                            <a:schemeClr val="bg1"/>
                          </a:solidFill>
                          <a:effectLst/>
                        </a:rPr>
                        <a:t>                   Betyg</a:t>
                      </a:r>
                    </a:p>
                    <a:p>
                      <a:pPr algn="l">
                        <a:lnSpc>
                          <a:spcPts val="1500"/>
                        </a:lnSpc>
                        <a:spcAft>
                          <a:spcPts val="600"/>
                        </a:spcAft>
                      </a:pPr>
                      <a:r>
                        <a:rPr lang="sv-SE" sz="2400" dirty="0">
                          <a:solidFill>
                            <a:schemeClr val="bg1"/>
                          </a:solidFill>
                          <a:effectLst/>
                        </a:rPr>
                        <a:t>Processaspekt</a:t>
                      </a:r>
                      <a:endParaRPr lang="sv-SE"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tile tx="0" ty="0" sx="100000" sy="100000" flip="none" algn="tl"/>
                    </a:blipFill>
                  </a:tcPr>
                </a:tc>
                <a:tc>
                  <a:txBody>
                    <a:bodyPr/>
                    <a:lstStyle/>
                    <a:p>
                      <a:pPr algn="l">
                        <a:lnSpc>
                          <a:spcPts val="1500"/>
                        </a:lnSpc>
                        <a:spcAft>
                          <a:spcPts val="600"/>
                        </a:spcAft>
                      </a:pPr>
                      <a:endParaRPr lang="sv-SE" sz="2400">
                        <a:solidFill>
                          <a:schemeClr val="bg1"/>
                        </a:solidFill>
                        <a:effectLst/>
                      </a:endParaRPr>
                    </a:p>
                    <a:p>
                      <a:pPr algn="l">
                        <a:lnSpc>
                          <a:spcPts val="1500"/>
                        </a:lnSpc>
                        <a:spcAft>
                          <a:spcPts val="600"/>
                        </a:spcAft>
                      </a:pPr>
                      <a:r>
                        <a:rPr lang="sv-SE" sz="2400">
                          <a:solidFill>
                            <a:schemeClr val="bg1"/>
                          </a:solidFill>
                          <a:effectLst/>
                        </a:rPr>
                        <a:t>       1</a:t>
                      </a:r>
                      <a:endParaRPr lang="sv-SE" sz="240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tile tx="0" ty="0" sx="100000" sy="100000" flip="none" algn="tl"/>
                    </a:blipFill>
                  </a:tcPr>
                </a:tc>
                <a:tc>
                  <a:txBody>
                    <a:bodyPr/>
                    <a:lstStyle/>
                    <a:p>
                      <a:pPr algn="l">
                        <a:lnSpc>
                          <a:spcPts val="1500"/>
                        </a:lnSpc>
                        <a:spcAft>
                          <a:spcPts val="600"/>
                        </a:spcAft>
                      </a:pPr>
                      <a:endParaRPr lang="sv-SE" sz="2400">
                        <a:solidFill>
                          <a:schemeClr val="bg1"/>
                        </a:solidFill>
                        <a:effectLst/>
                      </a:endParaRPr>
                    </a:p>
                    <a:p>
                      <a:pPr algn="l">
                        <a:lnSpc>
                          <a:spcPts val="1500"/>
                        </a:lnSpc>
                        <a:spcAft>
                          <a:spcPts val="600"/>
                        </a:spcAft>
                      </a:pPr>
                      <a:r>
                        <a:rPr lang="sv-SE" sz="2400">
                          <a:solidFill>
                            <a:schemeClr val="bg1"/>
                          </a:solidFill>
                          <a:effectLst/>
                        </a:rPr>
                        <a:t>      2</a:t>
                      </a:r>
                      <a:endParaRPr lang="sv-SE" sz="240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tile tx="0" ty="0" sx="100000" sy="100000" flip="none" algn="tl"/>
                    </a:blipFill>
                  </a:tcPr>
                </a:tc>
                <a:tc>
                  <a:txBody>
                    <a:bodyPr/>
                    <a:lstStyle/>
                    <a:p>
                      <a:pPr algn="l">
                        <a:lnSpc>
                          <a:spcPts val="1500"/>
                        </a:lnSpc>
                        <a:spcAft>
                          <a:spcPts val="600"/>
                        </a:spcAft>
                      </a:pPr>
                      <a:endParaRPr lang="sv-SE" sz="2400">
                        <a:solidFill>
                          <a:schemeClr val="bg1"/>
                        </a:solidFill>
                        <a:effectLst/>
                      </a:endParaRPr>
                    </a:p>
                    <a:p>
                      <a:pPr algn="l">
                        <a:lnSpc>
                          <a:spcPts val="1500"/>
                        </a:lnSpc>
                        <a:spcAft>
                          <a:spcPts val="600"/>
                        </a:spcAft>
                      </a:pPr>
                      <a:r>
                        <a:rPr lang="sv-SE" sz="2400">
                          <a:solidFill>
                            <a:schemeClr val="bg1"/>
                          </a:solidFill>
                          <a:effectLst/>
                        </a:rPr>
                        <a:t>        3</a:t>
                      </a:r>
                      <a:endParaRPr lang="sv-SE" sz="240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tile tx="0" ty="0" sx="100000" sy="100000" flip="none" algn="tl"/>
                    </a:blipFill>
                  </a:tcPr>
                </a:tc>
                <a:tc>
                  <a:txBody>
                    <a:bodyPr/>
                    <a:lstStyle/>
                    <a:p>
                      <a:pPr algn="l">
                        <a:lnSpc>
                          <a:spcPts val="1500"/>
                        </a:lnSpc>
                        <a:spcAft>
                          <a:spcPts val="600"/>
                        </a:spcAft>
                      </a:pPr>
                      <a:endParaRPr lang="sv-SE" sz="2400">
                        <a:solidFill>
                          <a:schemeClr val="bg1"/>
                        </a:solidFill>
                        <a:effectLst/>
                      </a:endParaRPr>
                    </a:p>
                    <a:p>
                      <a:pPr algn="l">
                        <a:lnSpc>
                          <a:spcPts val="1500"/>
                        </a:lnSpc>
                        <a:spcAft>
                          <a:spcPts val="600"/>
                        </a:spcAft>
                      </a:pPr>
                      <a:r>
                        <a:rPr lang="sv-SE" sz="2400">
                          <a:solidFill>
                            <a:schemeClr val="bg1"/>
                          </a:solidFill>
                          <a:effectLst/>
                        </a:rPr>
                        <a:t>         4</a:t>
                      </a:r>
                      <a:endParaRPr lang="sv-SE" sz="240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tile tx="0" ty="0" sx="100000" sy="100000" flip="none" algn="tl"/>
                    </a:blipFill>
                  </a:tcPr>
                </a:tc>
                <a:tc>
                  <a:txBody>
                    <a:bodyPr/>
                    <a:lstStyle/>
                    <a:p>
                      <a:pPr algn="l">
                        <a:lnSpc>
                          <a:spcPts val="1500"/>
                        </a:lnSpc>
                        <a:spcAft>
                          <a:spcPts val="600"/>
                        </a:spcAft>
                      </a:pPr>
                      <a:endParaRPr lang="sv-SE" sz="2400" dirty="0">
                        <a:solidFill>
                          <a:schemeClr val="bg1"/>
                        </a:solidFill>
                        <a:effectLst/>
                      </a:endParaRPr>
                    </a:p>
                    <a:p>
                      <a:pPr algn="l">
                        <a:lnSpc>
                          <a:spcPts val="1500"/>
                        </a:lnSpc>
                        <a:spcAft>
                          <a:spcPts val="600"/>
                        </a:spcAft>
                      </a:pPr>
                      <a:r>
                        <a:rPr lang="sv-SE" sz="2400" dirty="0">
                          <a:solidFill>
                            <a:schemeClr val="bg1"/>
                          </a:solidFill>
                          <a:effectLst/>
                        </a:rPr>
                        <a:t>        5</a:t>
                      </a:r>
                      <a:endParaRPr lang="sv-SE"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tile tx="0" ty="0" sx="100000" sy="100000" flip="none" algn="tl"/>
                    </a:blipFill>
                  </a:tcPr>
                </a:tc>
                <a:extLst>
                  <a:ext uri="{0D108BD9-81ED-4DB2-BD59-A6C34878D82A}">
                    <a16:rowId xmlns:a16="http://schemas.microsoft.com/office/drawing/2014/main" val="3048939367"/>
                  </a:ext>
                </a:extLst>
              </a:tr>
              <a:tr h="1340697">
                <a:tc>
                  <a:txBody>
                    <a:bodyPr/>
                    <a:lstStyle/>
                    <a:p>
                      <a:pPr algn="l">
                        <a:lnSpc>
                          <a:spcPts val="1500"/>
                        </a:lnSpc>
                        <a:spcAft>
                          <a:spcPts val="600"/>
                        </a:spcAft>
                      </a:pPr>
                      <a:endParaRPr lang="sv-SE" sz="1800" b="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extLst>
                  <a:ext uri="{0D108BD9-81ED-4DB2-BD59-A6C34878D82A}">
                    <a16:rowId xmlns:a16="http://schemas.microsoft.com/office/drawing/2014/main" val="3513486396"/>
                  </a:ext>
                </a:extLst>
              </a:tr>
              <a:tr h="1399415">
                <a:tc>
                  <a:txBody>
                    <a:bodyPr/>
                    <a:lstStyle/>
                    <a:p>
                      <a:pPr algn="l">
                        <a:lnSpc>
                          <a:spcPts val="1500"/>
                        </a:lnSpc>
                        <a:spcAft>
                          <a:spcPts val="600"/>
                        </a:spcAft>
                      </a:pPr>
                      <a:endParaRPr lang="sv-SE" sz="1800" b="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extLst>
                  <a:ext uri="{0D108BD9-81ED-4DB2-BD59-A6C34878D82A}">
                    <a16:rowId xmlns:a16="http://schemas.microsoft.com/office/drawing/2014/main" val="2213773398"/>
                  </a:ext>
                </a:extLst>
              </a:tr>
              <a:tr h="1683563">
                <a:tc>
                  <a:txBody>
                    <a:bodyPr/>
                    <a:lstStyle/>
                    <a:p>
                      <a:pPr algn="l">
                        <a:lnSpc>
                          <a:spcPts val="1500"/>
                        </a:lnSpc>
                        <a:spcAft>
                          <a:spcPts val="600"/>
                        </a:spcAft>
                      </a:pPr>
                      <a:endParaRPr lang="sv-SE" sz="1800" b="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tc>
                  <a:txBody>
                    <a:bodyPr/>
                    <a:lstStyle/>
                    <a:p>
                      <a:pPr algn="l">
                        <a:lnSpc>
                          <a:spcPts val="1500"/>
                        </a:lnSpc>
                        <a:spcAft>
                          <a:spcPts val="600"/>
                        </a:spcAft>
                      </a:pPr>
                      <a:endParaRPr lang="sv-SE"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blipFill>
                      <a:blip r:embed="rId3">
                        <a:extLst/>
                      </a:blip>
                      <a:tile tx="0" ty="0" sx="100000" sy="100000" flip="none" algn="tl"/>
                    </a:blipFill>
                  </a:tcPr>
                </a:tc>
                <a:extLst>
                  <a:ext uri="{0D108BD9-81ED-4DB2-BD59-A6C34878D82A}">
                    <a16:rowId xmlns:a16="http://schemas.microsoft.com/office/drawing/2014/main" val="944899237"/>
                  </a:ext>
                </a:extLst>
              </a:tr>
            </a:tbl>
          </a:graphicData>
        </a:graphic>
      </p:graphicFrame>
      <p:sp>
        <p:nvSpPr>
          <p:cNvPr id="6" name="Rektangel 5">
            <a:extLst>
              <a:ext uri="{FF2B5EF4-FFF2-40B4-BE49-F238E27FC236}">
                <a16:creationId xmlns:a16="http://schemas.microsoft.com/office/drawing/2014/main" id="{36EB5A6E-5607-49F3-93BE-ACF74B246447}"/>
              </a:ext>
            </a:extLst>
          </p:cNvPr>
          <p:cNvSpPr/>
          <p:nvPr/>
        </p:nvSpPr>
        <p:spPr>
          <a:xfrm>
            <a:off x="183339" y="5934670"/>
            <a:ext cx="12185328" cy="646331"/>
          </a:xfrm>
          <a:prstGeom prst="rect">
            <a:avLst/>
          </a:prstGeom>
        </p:spPr>
        <p:txBody>
          <a:bodyPr wrap="square">
            <a:spAutoFit/>
          </a:bodyPr>
          <a:lstStyle/>
          <a:p>
            <a:pPr lvl="0" eaLnBrk="0" fontAlgn="base" hangingPunct="0">
              <a:spcBef>
                <a:spcPct val="0"/>
              </a:spcBef>
              <a:spcAft>
                <a:spcPct val="0"/>
              </a:spcAft>
            </a:pPr>
            <a:r>
              <a:rPr lang="sv-SE" altLang="sv-SE" b="1" dirty="0">
                <a:latin typeface="Arial" panose="020B0604020202020204" pitchFamily="34" charset="0"/>
                <a:ea typeface="Times New Roman" panose="02020603050405020304" pitchFamily="18" charset="0"/>
              </a:rPr>
              <a:t>Not</a:t>
            </a:r>
            <a:r>
              <a:rPr lang="sv-SE" altLang="sv-SE" dirty="0">
                <a:latin typeface="Arial" panose="020B0604020202020204" pitchFamily="34" charset="0"/>
                <a:ea typeface="Times New Roman" panose="02020603050405020304" pitchFamily="18" charset="0"/>
              </a:rPr>
              <a:t>: Med bevis avser vi i första hand dokument, protokoll, data etc. som konkret visar på hur väl inkubatorns processer fungerar.</a:t>
            </a:r>
            <a:endParaRPr lang="sv-SE" altLang="sv-SE" sz="2800" dirty="0">
              <a:latin typeface="Arial" panose="020B0604020202020204" pitchFamily="34" charset="0"/>
            </a:endParaRPr>
          </a:p>
        </p:txBody>
      </p:sp>
      <p:sp>
        <p:nvSpPr>
          <p:cNvPr id="5" name="textruta 4">
            <a:extLst>
              <a:ext uri="{FF2B5EF4-FFF2-40B4-BE49-F238E27FC236}">
                <a16:creationId xmlns:a16="http://schemas.microsoft.com/office/drawing/2014/main" id="{BD74ADBE-50A2-4550-8814-3C1798C309E2}"/>
              </a:ext>
            </a:extLst>
          </p:cNvPr>
          <p:cNvSpPr txBox="1"/>
          <p:nvPr/>
        </p:nvSpPr>
        <p:spPr>
          <a:xfrm>
            <a:off x="454089" y="1611085"/>
            <a:ext cx="2202025" cy="1175322"/>
          </a:xfrm>
          <a:prstGeom prst="rect">
            <a:avLst/>
          </a:prstGeom>
          <a:noFill/>
        </p:spPr>
        <p:txBody>
          <a:bodyPr wrap="square" lIns="0" tIns="0" rIns="0" bIns="0" rtlCol="0">
            <a:spAutoFit/>
          </a:bodyPr>
          <a:lstStyle/>
          <a:p>
            <a:pPr fontAlgn="t">
              <a:lnSpc>
                <a:spcPts val="1500"/>
              </a:lnSpc>
              <a:spcAft>
                <a:spcPts val="600"/>
              </a:spcAft>
            </a:pPr>
            <a:r>
              <a:rPr lang="sv-SE" b="1" dirty="0">
                <a:solidFill>
                  <a:srgbClr val="000000"/>
                </a:solidFill>
                <a:latin typeface="Arial" panose="020B0604020202020204" pitchFamily="34" charset="0"/>
              </a:rPr>
              <a:t>Angreppssätt: </a:t>
            </a:r>
            <a:r>
              <a:rPr lang="sv-SE" dirty="0">
                <a:solidFill>
                  <a:srgbClr val="000000"/>
                </a:solidFill>
                <a:latin typeface="Arial" panose="020B0604020202020204" pitchFamily="34" charset="0"/>
              </a:rPr>
              <a:t>finns det en väldefinierad process som möter utlysningens krav på omfattning och innehåll?</a:t>
            </a:r>
            <a:endParaRPr lang="sv-SE" dirty="0">
              <a:latin typeface="Arial" panose="020B0604020202020204" pitchFamily="34" charset="0"/>
            </a:endParaRPr>
          </a:p>
        </p:txBody>
      </p:sp>
      <p:sp>
        <p:nvSpPr>
          <p:cNvPr id="7" name="textruta 6">
            <a:extLst>
              <a:ext uri="{FF2B5EF4-FFF2-40B4-BE49-F238E27FC236}">
                <a16:creationId xmlns:a16="http://schemas.microsoft.com/office/drawing/2014/main" id="{AA3533E1-5CA2-4DC2-8AA5-1378581AECAF}"/>
              </a:ext>
            </a:extLst>
          </p:cNvPr>
          <p:cNvSpPr txBox="1"/>
          <p:nvPr/>
        </p:nvSpPr>
        <p:spPr>
          <a:xfrm>
            <a:off x="3079750" y="1995806"/>
            <a:ext cx="1212850" cy="40588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Anekdotisk information</a:t>
            </a:r>
            <a:endParaRPr lang="sv-SE" sz="2000" dirty="0">
              <a:latin typeface="Arial" panose="020B0604020202020204" pitchFamily="34" charset="0"/>
            </a:endParaRPr>
          </a:p>
        </p:txBody>
      </p:sp>
      <p:sp>
        <p:nvSpPr>
          <p:cNvPr id="8" name="textruta 7">
            <a:extLst>
              <a:ext uri="{FF2B5EF4-FFF2-40B4-BE49-F238E27FC236}">
                <a16:creationId xmlns:a16="http://schemas.microsoft.com/office/drawing/2014/main" id="{408274F3-4FCF-4FFD-A354-0AC8D2AD1123}"/>
              </a:ext>
            </a:extLst>
          </p:cNvPr>
          <p:cNvSpPr txBox="1"/>
          <p:nvPr/>
        </p:nvSpPr>
        <p:spPr>
          <a:xfrm>
            <a:off x="4666750" y="2091986"/>
            <a:ext cx="1429250" cy="21352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Svaga bevis</a:t>
            </a:r>
            <a:endParaRPr lang="sv-SE" dirty="0">
              <a:latin typeface="Arial" panose="020B0604020202020204" pitchFamily="34" charset="0"/>
            </a:endParaRPr>
          </a:p>
        </p:txBody>
      </p:sp>
      <p:sp>
        <p:nvSpPr>
          <p:cNvPr id="9" name="textruta 8">
            <a:extLst>
              <a:ext uri="{FF2B5EF4-FFF2-40B4-BE49-F238E27FC236}">
                <a16:creationId xmlns:a16="http://schemas.microsoft.com/office/drawing/2014/main" id="{4AD4AF98-1385-48DB-B5B1-5D014DD9343B}"/>
              </a:ext>
            </a:extLst>
          </p:cNvPr>
          <p:cNvSpPr txBox="1"/>
          <p:nvPr/>
        </p:nvSpPr>
        <p:spPr>
          <a:xfrm>
            <a:off x="6470150" y="1997192"/>
            <a:ext cx="1504950" cy="40588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Bevis/fakta kan ges</a:t>
            </a:r>
            <a:endParaRPr lang="sv-SE" dirty="0">
              <a:latin typeface="Arial" panose="020B0604020202020204" pitchFamily="34" charset="0"/>
            </a:endParaRPr>
          </a:p>
        </p:txBody>
      </p:sp>
      <p:sp>
        <p:nvSpPr>
          <p:cNvPr id="10" name="textruta 9">
            <a:extLst>
              <a:ext uri="{FF2B5EF4-FFF2-40B4-BE49-F238E27FC236}">
                <a16:creationId xmlns:a16="http://schemas.microsoft.com/office/drawing/2014/main" id="{00B1D246-37C7-408C-ACD5-0C47D48FBC2C}"/>
              </a:ext>
            </a:extLst>
          </p:cNvPr>
          <p:cNvSpPr txBox="1"/>
          <p:nvPr/>
        </p:nvSpPr>
        <p:spPr>
          <a:xfrm>
            <a:off x="8405087" y="1995806"/>
            <a:ext cx="1504949" cy="40588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Tydliga bevis/belägg</a:t>
            </a:r>
            <a:endParaRPr lang="sv-SE" dirty="0">
              <a:latin typeface="Arial" panose="020B0604020202020204" pitchFamily="34" charset="0"/>
            </a:endParaRPr>
          </a:p>
        </p:txBody>
      </p:sp>
      <p:sp>
        <p:nvSpPr>
          <p:cNvPr id="11" name="textruta 10">
            <a:extLst>
              <a:ext uri="{FF2B5EF4-FFF2-40B4-BE49-F238E27FC236}">
                <a16:creationId xmlns:a16="http://schemas.microsoft.com/office/drawing/2014/main" id="{B2DCE7CF-2B25-41F2-9065-6E2617A1F4E9}"/>
              </a:ext>
            </a:extLst>
          </p:cNvPr>
          <p:cNvSpPr txBox="1"/>
          <p:nvPr/>
        </p:nvSpPr>
        <p:spPr>
          <a:xfrm>
            <a:off x="10445750" y="1997192"/>
            <a:ext cx="1439302" cy="40588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Övertygande bevis</a:t>
            </a:r>
            <a:endParaRPr lang="sv-SE" dirty="0">
              <a:latin typeface="Arial" panose="020B0604020202020204" pitchFamily="34" charset="0"/>
            </a:endParaRPr>
          </a:p>
        </p:txBody>
      </p:sp>
      <p:sp>
        <p:nvSpPr>
          <p:cNvPr id="12" name="textruta 11">
            <a:extLst>
              <a:ext uri="{FF2B5EF4-FFF2-40B4-BE49-F238E27FC236}">
                <a16:creationId xmlns:a16="http://schemas.microsoft.com/office/drawing/2014/main" id="{421A08ED-B023-41DC-8F62-A1C354F92692}"/>
              </a:ext>
            </a:extLst>
          </p:cNvPr>
          <p:cNvSpPr txBox="1"/>
          <p:nvPr/>
        </p:nvSpPr>
        <p:spPr>
          <a:xfrm>
            <a:off x="322489" y="3033699"/>
            <a:ext cx="2632205" cy="982961"/>
          </a:xfrm>
          <a:prstGeom prst="rect">
            <a:avLst/>
          </a:prstGeom>
          <a:noFill/>
        </p:spPr>
        <p:txBody>
          <a:bodyPr wrap="square" lIns="0" tIns="0" rIns="0" bIns="0" rtlCol="0">
            <a:spAutoFit/>
          </a:bodyPr>
          <a:lstStyle/>
          <a:p>
            <a:pPr fontAlgn="t">
              <a:lnSpc>
                <a:spcPts val="1500"/>
              </a:lnSpc>
              <a:spcAft>
                <a:spcPts val="600"/>
              </a:spcAft>
            </a:pPr>
            <a:r>
              <a:rPr lang="sv-SE" b="1" dirty="0">
                <a:solidFill>
                  <a:srgbClr val="000000"/>
                </a:solidFill>
                <a:latin typeface="Arial" panose="020B0604020202020204" pitchFamily="34" charset="0"/>
              </a:rPr>
              <a:t>Implementering: </a:t>
            </a:r>
            <a:r>
              <a:rPr lang="sv-SE" dirty="0">
                <a:solidFill>
                  <a:srgbClr val="000000"/>
                </a:solidFill>
                <a:latin typeface="Arial" panose="020B0604020202020204" pitchFamily="34" charset="0"/>
              </a:rPr>
              <a:t>är angreppssättet implementerat inom alla relevanta delar av verksamheten?</a:t>
            </a:r>
            <a:endParaRPr lang="sv-SE" dirty="0">
              <a:latin typeface="Arial" panose="020B0604020202020204" pitchFamily="34" charset="0"/>
            </a:endParaRPr>
          </a:p>
        </p:txBody>
      </p:sp>
      <p:sp>
        <p:nvSpPr>
          <p:cNvPr id="13" name="textruta 12">
            <a:extLst>
              <a:ext uri="{FF2B5EF4-FFF2-40B4-BE49-F238E27FC236}">
                <a16:creationId xmlns:a16="http://schemas.microsoft.com/office/drawing/2014/main" id="{4E6D84D3-6311-43CB-BE0F-76DF8CFFCFED}"/>
              </a:ext>
            </a:extLst>
          </p:cNvPr>
          <p:cNvSpPr txBox="1"/>
          <p:nvPr/>
        </p:nvSpPr>
        <p:spPr>
          <a:xfrm>
            <a:off x="262877" y="4456314"/>
            <a:ext cx="2393237" cy="982961"/>
          </a:xfrm>
          <a:prstGeom prst="rect">
            <a:avLst/>
          </a:prstGeom>
          <a:noFill/>
        </p:spPr>
        <p:txBody>
          <a:bodyPr wrap="square" lIns="0" tIns="0" rIns="0" bIns="0" rtlCol="0">
            <a:spAutoFit/>
          </a:bodyPr>
          <a:lstStyle/>
          <a:p>
            <a:pPr fontAlgn="t">
              <a:lnSpc>
                <a:spcPts val="1500"/>
              </a:lnSpc>
              <a:spcAft>
                <a:spcPts val="600"/>
              </a:spcAft>
            </a:pPr>
            <a:r>
              <a:rPr lang="sv-SE" b="1" dirty="0">
                <a:solidFill>
                  <a:srgbClr val="000000"/>
                </a:solidFill>
                <a:latin typeface="Arial" panose="020B0604020202020204" pitchFamily="34" charset="0"/>
              </a:rPr>
              <a:t>Uppföljning och förbättring: </a:t>
            </a:r>
            <a:r>
              <a:rPr lang="sv-SE" dirty="0">
                <a:solidFill>
                  <a:srgbClr val="000000"/>
                </a:solidFill>
                <a:latin typeface="Arial" panose="020B0604020202020204" pitchFamily="34" charset="0"/>
              </a:rPr>
              <a:t>följer man upp processen, identifierar brister och genomför förbättringar?</a:t>
            </a:r>
            <a:endParaRPr lang="sv-SE" dirty="0">
              <a:latin typeface="Arial" panose="020B0604020202020204" pitchFamily="34" charset="0"/>
            </a:endParaRPr>
          </a:p>
        </p:txBody>
      </p:sp>
      <p:sp>
        <p:nvSpPr>
          <p:cNvPr id="14" name="textruta 13">
            <a:extLst>
              <a:ext uri="{FF2B5EF4-FFF2-40B4-BE49-F238E27FC236}">
                <a16:creationId xmlns:a16="http://schemas.microsoft.com/office/drawing/2014/main" id="{5ECF14DA-92CB-4AF2-A90B-7540F6294D91}"/>
              </a:ext>
            </a:extLst>
          </p:cNvPr>
          <p:cNvSpPr txBox="1"/>
          <p:nvPr/>
        </p:nvSpPr>
        <p:spPr>
          <a:xfrm>
            <a:off x="3136900" y="3401834"/>
            <a:ext cx="1212850" cy="40588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Anekdotisk information</a:t>
            </a:r>
            <a:endParaRPr lang="sv-SE" sz="2000" dirty="0">
              <a:latin typeface="Arial" panose="020B0604020202020204" pitchFamily="34" charset="0"/>
            </a:endParaRPr>
          </a:p>
        </p:txBody>
      </p:sp>
      <p:sp>
        <p:nvSpPr>
          <p:cNvPr id="15" name="textruta 14">
            <a:extLst>
              <a:ext uri="{FF2B5EF4-FFF2-40B4-BE49-F238E27FC236}">
                <a16:creationId xmlns:a16="http://schemas.microsoft.com/office/drawing/2014/main" id="{307136D8-3F03-4993-868A-72620EAFC5C0}"/>
              </a:ext>
            </a:extLst>
          </p:cNvPr>
          <p:cNvSpPr txBox="1"/>
          <p:nvPr/>
        </p:nvSpPr>
        <p:spPr>
          <a:xfrm>
            <a:off x="4723900" y="3498014"/>
            <a:ext cx="1429250" cy="21352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Svaga bevis</a:t>
            </a:r>
            <a:endParaRPr lang="sv-SE" dirty="0">
              <a:latin typeface="Arial" panose="020B0604020202020204" pitchFamily="34" charset="0"/>
            </a:endParaRPr>
          </a:p>
        </p:txBody>
      </p:sp>
      <p:sp>
        <p:nvSpPr>
          <p:cNvPr id="16" name="textruta 15">
            <a:extLst>
              <a:ext uri="{FF2B5EF4-FFF2-40B4-BE49-F238E27FC236}">
                <a16:creationId xmlns:a16="http://schemas.microsoft.com/office/drawing/2014/main" id="{5BA85B4A-4EA9-451E-8FBB-5A9DC29B8E30}"/>
              </a:ext>
            </a:extLst>
          </p:cNvPr>
          <p:cNvSpPr txBox="1"/>
          <p:nvPr/>
        </p:nvSpPr>
        <p:spPr>
          <a:xfrm>
            <a:off x="6527300" y="3403220"/>
            <a:ext cx="1504950" cy="40588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Bevis/fakta kan ges</a:t>
            </a:r>
            <a:endParaRPr lang="sv-SE" dirty="0">
              <a:latin typeface="Arial" panose="020B0604020202020204" pitchFamily="34" charset="0"/>
            </a:endParaRPr>
          </a:p>
        </p:txBody>
      </p:sp>
      <p:sp>
        <p:nvSpPr>
          <p:cNvPr id="17" name="textruta 16">
            <a:extLst>
              <a:ext uri="{FF2B5EF4-FFF2-40B4-BE49-F238E27FC236}">
                <a16:creationId xmlns:a16="http://schemas.microsoft.com/office/drawing/2014/main" id="{87806B1F-1784-4D47-AAAF-B58364B4C11A}"/>
              </a:ext>
            </a:extLst>
          </p:cNvPr>
          <p:cNvSpPr txBox="1"/>
          <p:nvPr/>
        </p:nvSpPr>
        <p:spPr>
          <a:xfrm>
            <a:off x="8462237" y="3401834"/>
            <a:ext cx="1504949" cy="40588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Tydliga bevis/belägg</a:t>
            </a:r>
            <a:endParaRPr lang="sv-SE" dirty="0">
              <a:latin typeface="Arial" panose="020B0604020202020204" pitchFamily="34" charset="0"/>
            </a:endParaRPr>
          </a:p>
        </p:txBody>
      </p:sp>
      <p:sp>
        <p:nvSpPr>
          <p:cNvPr id="18" name="textruta 17">
            <a:extLst>
              <a:ext uri="{FF2B5EF4-FFF2-40B4-BE49-F238E27FC236}">
                <a16:creationId xmlns:a16="http://schemas.microsoft.com/office/drawing/2014/main" id="{9796FD2C-5AFA-4ADD-8484-D660DCF0CFA3}"/>
              </a:ext>
            </a:extLst>
          </p:cNvPr>
          <p:cNvSpPr txBox="1"/>
          <p:nvPr/>
        </p:nvSpPr>
        <p:spPr>
          <a:xfrm>
            <a:off x="10502900" y="3403220"/>
            <a:ext cx="1439302" cy="40588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Övertygande bevis</a:t>
            </a:r>
            <a:endParaRPr lang="sv-SE" dirty="0">
              <a:latin typeface="Arial" panose="020B0604020202020204" pitchFamily="34" charset="0"/>
            </a:endParaRPr>
          </a:p>
        </p:txBody>
      </p:sp>
      <p:sp>
        <p:nvSpPr>
          <p:cNvPr id="19" name="textruta 18">
            <a:extLst>
              <a:ext uri="{FF2B5EF4-FFF2-40B4-BE49-F238E27FC236}">
                <a16:creationId xmlns:a16="http://schemas.microsoft.com/office/drawing/2014/main" id="{7B9A32E0-F432-496B-BA16-2CED850A4F97}"/>
              </a:ext>
            </a:extLst>
          </p:cNvPr>
          <p:cNvSpPr txBox="1"/>
          <p:nvPr/>
        </p:nvSpPr>
        <p:spPr>
          <a:xfrm>
            <a:off x="3123821" y="4904042"/>
            <a:ext cx="1212850" cy="40588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Anekdotisk information</a:t>
            </a:r>
            <a:endParaRPr lang="sv-SE" sz="2000" dirty="0">
              <a:latin typeface="Arial" panose="020B0604020202020204" pitchFamily="34" charset="0"/>
            </a:endParaRPr>
          </a:p>
        </p:txBody>
      </p:sp>
      <p:sp>
        <p:nvSpPr>
          <p:cNvPr id="20" name="textruta 19">
            <a:extLst>
              <a:ext uri="{FF2B5EF4-FFF2-40B4-BE49-F238E27FC236}">
                <a16:creationId xmlns:a16="http://schemas.microsoft.com/office/drawing/2014/main" id="{9E24B1A3-1215-482C-8F98-EA664D5FA7BA}"/>
              </a:ext>
            </a:extLst>
          </p:cNvPr>
          <p:cNvSpPr txBox="1"/>
          <p:nvPr/>
        </p:nvSpPr>
        <p:spPr>
          <a:xfrm>
            <a:off x="4710821" y="5000222"/>
            <a:ext cx="1429250" cy="21352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Svaga bevis</a:t>
            </a:r>
            <a:endParaRPr lang="sv-SE" dirty="0">
              <a:latin typeface="Arial" panose="020B0604020202020204" pitchFamily="34" charset="0"/>
            </a:endParaRPr>
          </a:p>
        </p:txBody>
      </p:sp>
      <p:sp>
        <p:nvSpPr>
          <p:cNvPr id="21" name="textruta 20">
            <a:extLst>
              <a:ext uri="{FF2B5EF4-FFF2-40B4-BE49-F238E27FC236}">
                <a16:creationId xmlns:a16="http://schemas.microsoft.com/office/drawing/2014/main" id="{E189D90B-6355-4D73-A41B-EFE5464677DB}"/>
              </a:ext>
            </a:extLst>
          </p:cNvPr>
          <p:cNvSpPr txBox="1"/>
          <p:nvPr/>
        </p:nvSpPr>
        <p:spPr>
          <a:xfrm>
            <a:off x="6514221" y="4905428"/>
            <a:ext cx="1504950" cy="40588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Bevis/fakta kan ges</a:t>
            </a:r>
            <a:endParaRPr lang="sv-SE" dirty="0">
              <a:latin typeface="Arial" panose="020B0604020202020204" pitchFamily="34" charset="0"/>
            </a:endParaRPr>
          </a:p>
        </p:txBody>
      </p:sp>
      <p:sp>
        <p:nvSpPr>
          <p:cNvPr id="22" name="textruta 21">
            <a:extLst>
              <a:ext uri="{FF2B5EF4-FFF2-40B4-BE49-F238E27FC236}">
                <a16:creationId xmlns:a16="http://schemas.microsoft.com/office/drawing/2014/main" id="{21226C2A-D1A8-4B5D-8A5F-85799270593A}"/>
              </a:ext>
            </a:extLst>
          </p:cNvPr>
          <p:cNvSpPr txBox="1"/>
          <p:nvPr/>
        </p:nvSpPr>
        <p:spPr>
          <a:xfrm>
            <a:off x="8449158" y="4904042"/>
            <a:ext cx="1504949" cy="40588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Tydliga bevis/belägg</a:t>
            </a:r>
            <a:endParaRPr lang="sv-SE" dirty="0">
              <a:latin typeface="Arial" panose="020B0604020202020204" pitchFamily="34" charset="0"/>
            </a:endParaRPr>
          </a:p>
        </p:txBody>
      </p:sp>
      <p:sp>
        <p:nvSpPr>
          <p:cNvPr id="23" name="textruta 22">
            <a:extLst>
              <a:ext uri="{FF2B5EF4-FFF2-40B4-BE49-F238E27FC236}">
                <a16:creationId xmlns:a16="http://schemas.microsoft.com/office/drawing/2014/main" id="{7E5304D3-033D-42DE-A4DB-147A13847884}"/>
              </a:ext>
            </a:extLst>
          </p:cNvPr>
          <p:cNvSpPr txBox="1"/>
          <p:nvPr/>
        </p:nvSpPr>
        <p:spPr>
          <a:xfrm>
            <a:off x="10489821" y="4905428"/>
            <a:ext cx="1439302" cy="405880"/>
          </a:xfrm>
          <a:prstGeom prst="rect">
            <a:avLst/>
          </a:prstGeom>
          <a:noFill/>
        </p:spPr>
        <p:txBody>
          <a:bodyPr wrap="square" lIns="0" tIns="0" rIns="0" bIns="0" rtlCol="0">
            <a:spAutoFit/>
          </a:bodyPr>
          <a:lstStyle/>
          <a:p>
            <a:pPr fontAlgn="t">
              <a:lnSpc>
                <a:spcPts val="1500"/>
              </a:lnSpc>
              <a:spcAft>
                <a:spcPts val="600"/>
              </a:spcAft>
            </a:pPr>
            <a:r>
              <a:rPr lang="sv-SE" dirty="0">
                <a:solidFill>
                  <a:srgbClr val="000000"/>
                </a:solidFill>
                <a:latin typeface="Arial" panose="020B0604020202020204" pitchFamily="34" charset="0"/>
              </a:rPr>
              <a:t>Övertygande bevis</a:t>
            </a:r>
            <a:endParaRPr lang="sv-SE" dirty="0">
              <a:latin typeface="Arial" panose="020B0604020202020204" pitchFamily="34" charset="0"/>
            </a:endParaRPr>
          </a:p>
        </p:txBody>
      </p:sp>
    </p:spTree>
    <p:extLst>
      <p:ext uri="{BB962C8B-B14F-4D97-AF65-F5344CB8AC3E}">
        <p14:creationId xmlns:p14="http://schemas.microsoft.com/office/powerpoint/2010/main" val="312793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04B135-535D-4AEC-A7B3-A11C1A8D2C57}"/>
              </a:ext>
            </a:extLst>
          </p:cNvPr>
          <p:cNvSpPr>
            <a:spLocks noGrp="1"/>
          </p:cNvSpPr>
          <p:nvPr>
            <p:ph type="title"/>
          </p:nvPr>
        </p:nvSpPr>
        <p:spPr>
          <a:xfrm>
            <a:off x="666248" y="233017"/>
            <a:ext cx="10742400" cy="612775"/>
          </a:xfrm>
        </p:spPr>
        <p:txBody>
          <a:bodyPr/>
          <a:lstStyle/>
          <a:p>
            <a:r>
              <a:rPr lang="sv-SE" sz="4000"/>
              <a:t>Innehållet i bilaga 2.1</a:t>
            </a:r>
            <a:r>
              <a:rPr lang="sv-SE" sz="2400"/>
              <a:t> </a:t>
            </a:r>
            <a:r>
              <a:rPr lang="sv-SE" sz="2400" i="1"/>
              <a:t>Beskrivning av inkubatorns selektionsprocesser</a:t>
            </a:r>
          </a:p>
        </p:txBody>
      </p:sp>
      <p:sp>
        <p:nvSpPr>
          <p:cNvPr id="7" name="Rektangel 6">
            <a:extLst>
              <a:ext uri="{FF2B5EF4-FFF2-40B4-BE49-F238E27FC236}">
                <a16:creationId xmlns:a16="http://schemas.microsoft.com/office/drawing/2014/main" id="{623BB212-FDD0-4E38-B472-46D3263E6481}"/>
              </a:ext>
            </a:extLst>
          </p:cNvPr>
          <p:cNvSpPr/>
          <p:nvPr/>
        </p:nvSpPr>
        <p:spPr>
          <a:xfrm>
            <a:off x="151253" y="1505717"/>
            <a:ext cx="11151555" cy="5324535"/>
          </a:xfrm>
          <a:prstGeom prst="rect">
            <a:avLst/>
          </a:prstGeom>
        </p:spPr>
        <p:txBody>
          <a:bodyPr wrap="square">
            <a:spAutoFit/>
          </a:bodyPr>
          <a:lstStyle/>
          <a:p>
            <a:r>
              <a:rPr lang="sv-SE" sz="2000" b="1" u="sng"/>
              <a:t>Vad: </a:t>
            </a:r>
            <a:r>
              <a:rPr lang="sv-SE" sz="2000"/>
              <a:t>Inriktningen för det som ska beskrivas inom selektionsprocessen framgår av utlysningstextens avsnitt 7.1. Processaspekterna ska beskrivas utifrån ”</a:t>
            </a:r>
            <a:r>
              <a:rPr lang="sv-SE" sz="2000" b="1"/>
              <a:t>angreppsätt</a:t>
            </a:r>
            <a:r>
              <a:rPr lang="sv-SE" sz="2000"/>
              <a:t>”, ”</a:t>
            </a:r>
            <a:r>
              <a:rPr lang="sv-SE" sz="2000" b="1"/>
              <a:t>implementering</a:t>
            </a:r>
            <a:r>
              <a:rPr lang="sv-SE" sz="2000"/>
              <a:t>” samt ”</a:t>
            </a:r>
            <a:r>
              <a:rPr lang="sv-SE" sz="2000" b="1"/>
              <a:t>uppföljning och förbättring</a:t>
            </a:r>
            <a:r>
              <a:rPr lang="sv-SE" sz="2000"/>
              <a:t>” för följande delprocesser: </a:t>
            </a:r>
            <a:br>
              <a:rPr lang="sv-SE" sz="2000"/>
            </a:br>
            <a:endParaRPr lang="sv-SE" sz="2000"/>
          </a:p>
          <a:p>
            <a:pPr marL="457200" indent="-457200">
              <a:buFont typeface="+mj-lt"/>
              <a:buAutoNum type="arabicPeriod"/>
            </a:pPr>
            <a:r>
              <a:rPr lang="sv-SE" sz="2000" b="1" u="sng"/>
              <a:t>Attraktion</a:t>
            </a:r>
            <a:r>
              <a:rPr lang="sv-SE" sz="2000" u="sng"/>
              <a:t>, </a:t>
            </a:r>
            <a:r>
              <a:rPr lang="sv-SE" sz="2000"/>
              <a:t>dvs. hur inkubatorn attraherar relevanta innovatörer, entreprenörer och nystartade företag.</a:t>
            </a:r>
          </a:p>
          <a:p>
            <a:pPr marL="457200" indent="-457200">
              <a:buFont typeface="+mj-lt"/>
              <a:buAutoNum type="arabicPeriod"/>
            </a:pPr>
            <a:r>
              <a:rPr lang="sv-SE" sz="2000" b="1" u="sng"/>
              <a:t>Teamutveckling</a:t>
            </a:r>
            <a:r>
              <a:rPr lang="sv-SE" sz="2000"/>
              <a:t>, dvs hur inkubatorn arbetar med att forma relevanta och jämställda team.</a:t>
            </a:r>
          </a:p>
          <a:p>
            <a:pPr marL="457200" indent="-457200">
              <a:buFont typeface="+mj-lt"/>
              <a:buAutoNum type="arabicPeriod"/>
            </a:pPr>
            <a:r>
              <a:rPr lang="sv-SE" sz="2000" b="1" u="sng"/>
              <a:t>Affärsutveckling</a:t>
            </a:r>
            <a:r>
              <a:rPr lang="sv-SE" sz="2000"/>
              <a:t>, dvs hur inkubatorn arbetar med att utveckla och avgöra kommersialiseringsstrategi inklusive förutsättningar för inkubation.</a:t>
            </a:r>
          </a:p>
          <a:p>
            <a:r>
              <a:rPr lang="sv-SE" sz="2000"/>
              <a:t>Sökande ska särskilt beskriva hur inkubatorn arbetar med hållbarhet och jämställdhet i ovanstående delprocesser. </a:t>
            </a:r>
          </a:p>
          <a:p>
            <a:endParaRPr lang="sv-SE" sz="2000"/>
          </a:p>
          <a:p>
            <a:r>
              <a:rPr lang="sv-SE" sz="2000"/>
              <a:t>Beskrivningarna ska vara sammanfattande med referenser till dokument som kan tillhandahållas vid förfrågan. Dokumenten kan vara mer detaljerade beskrivningar, protokoll, data etc.</a:t>
            </a:r>
          </a:p>
          <a:p>
            <a:endParaRPr lang="sv-SE" sz="2000"/>
          </a:p>
          <a:p>
            <a:r>
              <a:rPr lang="sv-SE" sz="2000"/>
              <a:t>För selektion kommer endast processen att bedömas, inte vilka resultat processen leder till.</a:t>
            </a:r>
          </a:p>
          <a:p>
            <a:endParaRPr lang="sv-SE" sz="2000"/>
          </a:p>
        </p:txBody>
      </p:sp>
    </p:spTree>
    <p:extLst>
      <p:ext uri="{BB962C8B-B14F-4D97-AF65-F5344CB8AC3E}">
        <p14:creationId xmlns:p14="http://schemas.microsoft.com/office/powerpoint/2010/main" val="422117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04B135-535D-4AEC-A7B3-A11C1A8D2C57}"/>
              </a:ext>
            </a:extLst>
          </p:cNvPr>
          <p:cNvSpPr>
            <a:spLocks noGrp="1"/>
          </p:cNvSpPr>
          <p:nvPr>
            <p:ph type="title"/>
          </p:nvPr>
        </p:nvSpPr>
        <p:spPr>
          <a:xfrm>
            <a:off x="724800" y="171140"/>
            <a:ext cx="10742400" cy="612775"/>
          </a:xfrm>
        </p:spPr>
        <p:txBody>
          <a:bodyPr/>
          <a:lstStyle/>
          <a:p>
            <a:r>
              <a:rPr lang="sv-SE" sz="3600"/>
              <a:t>Innehållet i bilaga 2.2 </a:t>
            </a:r>
            <a:r>
              <a:rPr lang="sv-SE" sz="2400" i="1"/>
              <a:t>Beskrivning av inkubatorns inkubationsprocesser</a:t>
            </a:r>
          </a:p>
        </p:txBody>
      </p:sp>
      <p:sp>
        <p:nvSpPr>
          <p:cNvPr id="3" name="Rektangel 2">
            <a:extLst>
              <a:ext uri="{FF2B5EF4-FFF2-40B4-BE49-F238E27FC236}">
                <a16:creationId xmlns:a16="http://schemas.microsoft.com/office/drawing/2014/main" id="{F78E45AC-5992-40AE-99E9-737CF418B6CD}"/>
              </a:ext>
            </a:extLst>
          </p:cNvPr>
          <p:cNvSpPr/>
          <p:nvPr/>
        </p:nvSpPr>
        <p:spPr>
          <a:xfrm>
            <a:off x="398761" y="1019477"/>
            <a:ext cx="10649666" cy="6186309"/>
          </a:xfrm>
          <a:prstGeom prst="rect">
            <a:avLst/>
          </a:prstGeom>
        </p:spPr>
        <p:txBody>
          <a:bodyPr wrap="square">
            <a:spAutoFit/>
          </a:bodyPr>
          <a:lstStyle/>
          <a:p>
            <a:r>
              <a:rPr lang="sv-SE" b="1"/>
              <a:t>Vad: </a:t>
            </a:r>
            <a:r>
              <a:rPr lang="sv-SE"/>
              <a:t>Inriktningen på det som ska beskrivas inom</a:t>
            </a:r>
            <a:r>
              <a:rPr lang="sv-SE" b="1"/>
              <a:t> i</a:t>
            </a:r>
            <a:r>
              <a:rPr lang="sv-SE"/>
              <a:t>nkubationsprocessen framgår av utlysningstextens avsnitt 7.2. Processaspekterna ska beskrivas utifrån ”</a:t>
            </a:r>
            <a:r>
              <a:rPr lang="sv-SE" b="1"/>
              <a:t>angreppsätt</a:t>
            </a:r>
            <a:r>
              <a:rPr lang="sv-SE"/>
              <a:t>”, ”</a:t>
            </a:r>
            <a:r>
              <a:rPr lang="sv-SE" b="1"/>
              <a:t>implementering</a:t>
            </a:r>
            <a:r>
              <a:rPr lang="sv-SE"/>
              <a:t>” samt ”</a:t>
            </a:r>
            <a:r>
              <a:rPr lang="sv-SE" b="1"/>
              <a:t>uppföljning och förbättring</a:t>
            </a:r>
            <a:r>
              <a:rPr lang="sv-SE"/>
              <a:t>” för följande delprocesser: </a:t>
            </a:r>
          </a:p>
          <a:p>
            <a:r>
              <a:rPr lang="sv-SE"/>
              <a:t> </a:t>
            </a:r>
          </a:p>
          <a:p>
            <a:pPr marL="342900" indent="-342900">
              <a:buFont typeface="+mj-lt"/>
              <a:buAutoNum type="arabicPeriod"/>
            </a:pPr>
            <a:r>
              <a:rPr lang="sv-SE"/>
              <a:t>Hur urvalet till inkubatorn går till.</a:t>
            </a:r>
          </a:p>
          <a:p>
            <a:pPr marL="342900" indent="-342900">
              <a:buFont typeface="+mj-lt"/>
              <a:buAutoNum type="arabicPeriod"/>
            </a:pPr>
            <a:r>
              <a:rPr lang="sv-SE"/>
              <a:t>Hur inkubatorn bedömer och kvalitetssäkrar inkubatorföretagens skalbarhet. </a:t>
            </a:r>
          </a:p>
          <a:p>
            <a:pPr marL="342900" indent="-342900">
              <a:buFont typeface="+mj-lt"/>
              <a:buAutoNum type="arabicPeriod"/>
            </a:pPr>
            <a:r>
              <a:rPr lang="sv-SE"/>
              <a:t>Hur inkubatorn bedömer och kvalitetssäkrar inkubatorföretagens nyhetsvärde.</a:t>
            </a:r>
          </a:p>
          <a:p>
            <a:pPr marL="342900" indent="-342900">
              <a:buFont typeface="+mj-lt"/>
              <a:buAutoNum type="arabicPeriod"/>
            </a:pPr>
            <a:r>
              <a:rPr lang="sv-SE"/>
              <a:t>Hur inkubatorn bedömer och kvalitetssäkrar konkurrensfördel och kunskapsförsprång.</a:t>
            </a:r>
          </a:p>
          <a:p>
            <a:pPr marL="342900" indent="-342900">
              <a:buFont typeface="+mj-lt"/>
              <a:buAutoNum type="arabicPeriod"/>
            </a:pPr>
            <a:r>
              <a:rPr lang="sv-SE"/>
              <a:t>Vilka processer och nätverk inkubatorn har för att erbjuda inkubatorföretagen tillgång till relevant kapital.</a:t>
            </a:r>
          </a:p>
          <a:p>
            <a:pPr marL="342900" indent="-342900">
              <a:buFont typeface="+mj-lt"/>
              <a:buAutoNum type="arabicPeriod"/>
            </a:pPr>
            <a:r>
              <a:rPr lang="sv-SE"/>
              <a:t>Vilka processer och nätverk inkubatorn har för att erbjuda inkubatorföretagen tillgång till relevanta kunder. </a:t>
            </a:r>
          </a:p>
          <a:p>
            <a:pPr marL="342900" indent="-342900">
              <a:buFont typeface="+mj-lt"/>
              <a:buAutoNum type="arabicPeriod"/>
            </a:pPr>
            <a:r>
              <a:rPr lang="sv-SE"/>
              <a:t>Vilka processer och nätverk inkubatorn har för att erbjuda inkubatorföretagen tillgång till relevant kompetens. </a:t>
            </a:r>
          </a:p>
          <a:p>
            <a:pPr marL="342900" indent="-342900">
              <a:buFont typeface="+mj-lt"/>
              <a:buAutoNum type="arabicPeriod"/>
            </a:pPr>
            <a:r>
              <a:rPr lang="sv-SE"/>
              <a:t>Vilken process inkubatorn har för att säkerställa exit från inkubationsprocessen, Inkludera två exempel på fullföljd inkubation och tre exempel på avbruten inkubation. </a:t>
            </a:r>
          </a:p>
          <a:p>
            <a:pPr marL="342900" indent="-342900">
              <a:buFont typeface="+mj-lt"/>
              <a:buAutoNum type="arabicPeriod"/>
            </a:pPr>
            <a:r>
              <a:rPr lang="sv-SE"/>
              <a:t>Hur inkubatorn säkerställer vilka företag som uppfyller Vinnovas målgrupp enligt kapitel 5.2 i utlysningstexten, samt hur inkubatorn bedömer när ett företag inte längre är berättigat till Vinnovas finansiering enligt kapitel 7.2 i utlysningstexten. </a:t>
            </a:r>
          </a:p>
          <a:p>
            <a:pPr marL="342900" indent="-342900">
              <a:buFont typeface="+mj-lt"/>
              <a:buAutoNum type="arabicPeriod"/>
            </a:pPr>
            <a:r>
              <a:rPr lang="sv-SE"/>
              <a:t>Hur inkubatorn bedömer och kvalitetssäkrar inkubatorföretagens positiva och negativa bidrag till att uppfylla målen i Agenda 2030.</a:t>
            </a:r>
          </a:p>
          <a:p>
            <a:pPr marL="342900" indent="-342900">
              <a:buFont typeface="+mj-lt"/>
              <a:buAutoNum type="arabicPeriod"/>
            </a:pPr>
            <a:endParaRPr lang="sv-SE"/>
          </a:p>
        </p:txBody>
      </p:sp>
      <p:sp>
        <p:nvSpPr>
          <p:cNvPr id="4" name="textruta 3">
            <a:extLst>
              <a:ext uri="{FF2B5EF4-FFF2-40B4-BE49-F238E27FC236}">
                <a16:creationId xmlns:a16="http://schemas.microsoft.com/office/drawing/2014/main" id="{180D1451-AC97-4396-9263-148BB7EE5B7E}"/>
              </a:ext>
            </a:extLst>
          </p:cNvPr>
          <p:cNvSpPr txBox="1"/>
          <p:nvPr/>
        </p:nvSpPr>
        <p:spPr>
          <a:xfrm>
            <a:off x="11220307" y="288758"/>
            <a:ext cx="474489" cy="276999"/>
          </a:xfrm>
          <a:prstGeom prst="rect">
            <a:avLst/>
          </a:prstGeom>
          <a:noFill/>
        </p:spPr>
        <p:txBody>
          <a:bodyPr wrap="none" lIns="0" tIns="0" rIns="0" bIns="0" rtlCol="0">
            <a:spAutoFit/>
          </a:bodyPr>
          <a:lstStyle/>
          <a:p>
            <a:pPr algn="l"/>
            <a:r>
              <a:rPr lang="sv-SE"/>
              <a:t>1 (2)</a:t>
            </a:r>
          </a:p>
        </p:txBody>
      </p:sp>
    </p:spTree>
    <p:extLst>
      <p:ext uri="{BB962C8B-B14F-4D97-AF65-F5344CB8AC3E}">
        <p14:creationId xmlns:p14="http://schemas.microsoft.com/office/powerpoint/2010/main" val="8437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E6406E1-D0DE-4BF3-9B39-FC491D26818A}"/>
              </a:ext>
            </a:extLst>
          </p:cNvPr>
          <p:cNvSpPr>
            <a:spLocks noGrp="1"/>
          </p:cNvSpPr>
          <p:nvPr>
            <p:ph sz="quarter" idx="13"/>
          </p:nvPr>
        </p:nvSpPr>
        <p:spPr>
          <a:xfrm>
            <a:off x="715151" y="1451882"/>
            <a:ext cx="10742400" cy="4775325"/>
          </a:xfrm>
        </p:spPr>
        <p:txBody>
          <a:bodyPr>
            <a:normAutofit/>
          </a:bodyPr>
          <a:lstStyle/>
          <a:p>
            <a:r>
              <a:rPr lang="sv-SE" sz="2000" b="1" u="sng"/>
              <a:t>Redovisa resultat:</a:t>
            </a:r>
          </a:p>
          <a:p>
            <a:r>
              <a:rPr lang="sv-SE" sz="2000"/>
              <a:t>För att bedöma vilket resultat som processerna i punkt 1–7 samt punkt 9 genererat kommer </a:t>
            </a:r>
            <a:r>
              <a:rPr lang="sv-SE" sz="2000" err="1"/>
              <a:t>Vinnova</a:t>
            </a:r>
            <a:r>
              <a:rPr lang="sv-SE" sz="2000"/>
              <a:t> att välja minst 5 av de företag som sökanden presenterar i bilaga 3, </a:t>
            </a:r>
            <a:r>
              <a:rPr lang="sv-SE" sz="2000" i="1"/>
              <a:t>Beskrivningen av företagsportföljen</a:t>
            </a:r>
            <a:r>
              <a:rPr lang="sv-SE" sz="2000"/>
              <a:t>. </a:t>
            </a:r>
          </a:p>
          <a:p>
            <a:r>
              <a:rPr lang="sv-SE" sz="2000"/>
              <a:t>Vid besök hos sökanden under våren 2020 ska inkubatorn kunna visa underlag för dessa företag. Om inkubatorn har färre än fem företag som ingår i Vinnovas målgrupp får inkubatorns själv välja vilka företag de vill redovisa.</a:t>
            </a:r>
          </a:p>
          <a:p>
            <a:endParaRPr lang="sv-SE" sz="2000"/>
          </a:p>
          <a:p>
            <a:r>
              <a:rPr lang="sv-SE" sz="2000"/>
              <a:t>För att visa vilket resultat som processerna i punkt 8 genererar ska sökanden redovisa 2 normala exit (alumni) och 3 exempel då inkubationsprocessen har avbrutits. </a:t>
            </a:r>
          </a:p>
          <a:p>
            <a:endParaRPr lang="sv-SE" sz="2000"/>
          </a:p>
          <a:p>
            <a:r>
              <a:rPr lang="sv-SE" sz="2000"/>
              <a:t>För punkt 10 så kommer inte </a:t>
            </a:r>
            <a:r>
              <a:rPr lang="sv-SE" sz="2000" err="1"/>
              <a:t>Vinnova</a:t>
            </a:r>
            <a:r>
              <a:rPr lang="sv-SE" sz="2000"/>
              <a:t> att bedöma processernas resultat. </a:t>
            </a:r>
          </a:p>
          <a:p>
            <a:endParaRPr lang="sv-SE" sz="2000"/>
          </a:p>
        </p:txBody>
      </p:sp>
      <p:sp>
        <p:nvSpPr>
          <p:cNvPr id="4" name="textruta 3">
            <a:extLst>
              <a:ext uri="{FF2B5EF4-FFF2-40B4-BE49-F238E27FC236}">
                <a16:creationId xmlns:a16="http://schemas.microsoft.com/office/drawing/2014/main" id="{F063BBE0-7B80-430F-9844-6C140373ABA3}"/>
              </a:ext>
            </a:extLst>
          </p:cNvPr>
          <p:cNvSpPr txBox="1"/>
          <p:nvPr/>
        </p:nvSpPr>
        <p:spPr>
          <a:xfrm>
            <a:off x="11220307" y="288758"/>
            <a:ext cx="474489" cy="276999"/>
          </a:xfrm>
          <a:prstGeom prst="rect">
            <a:avLst/>
          </a:prstGeom>
          <a:noFill/>
        </p:spPr>
        <p:txBody>
          <a:bodyPr wrap="none" lIns="0" tIns="0" rIns="0" bIns="0" rtlCol="0">
            <a:spAutoFit/>
          </a:bodyPr>
          <a:lstStyle/>
          <a:p>
            <a:pPr algn="l"/>
            <a:r>
              <a:rPr lang="sv-SE"/>
              <a:t>2 (2)</a:t>
            </a:r>
          </a:p>
        </p:txBody>
      </p:sp>
      <p:sp>
        <p:nvSpPr>
          <p:cNvPr id="5" name="Rektangel 4">
            <a:extLst>
              <a:ext uri="{FF2B5EF4-FFF2-40B4-BE49-F238E27FC236}">
                <a16:creationId xmlns:a16="http://schemas.microsoft.com/office/drawing/2014/main" id="{A85668B9-ACB4-4567-A1CA-7B1B2EE7B206}"/>
              </a:ext>
            </a:extLst>
          </p:cNvPr>
          <p:cNvSpPr/>
          <p:nvPr/>
        </p:nvSpPr>
        <p:spPr>
          <a:xfrm>
            <a:off x="1109197" y="0"/>
            <a:ext cx="10826130" cy="646331"/>
          </a:xfrm>
          <a:prstGeom prst="rect">
            <a:avLst/>
          </a:prstGeom>
        </p:spPr>
        <p:txBody>
          <a:bodyPr wrap="square">
            <a:spAutoFit/>
          </a:bodyPr>
          <a:lstStyle/>
          <a:p>
            <a:r>
              <a:rPr lang="sv-SE" sz="3600">
                <a:solidFill>
                  <a:srgbClr val="FFD700"/>
                </a:solidFill>
                <a:latin typeface="Franklin Gothic Demi Cond"/>
                <a:ea typeface="+mj-ea"/>
                <a:cs typeface="+mj-cs"/>
              </a:rPr>
              <a:t>Innehållet i bilaga 2.2 </a:t>
            </a:r>
            <a:r>
              <a:rPr lang="sv-SE" sz="2400" i="1">
                <a:solidFill>
                  <a:srgbClr val="FFD700"/>
                </a:solidFill>
                <a:latin typeface="Franklin Gothic Demi Cond"/>
                <a:ea typeface="+mj-ea"/>
                <a:cs typeface="+mj-cs"/>
              </a:rPr>
              <a:t>Beskrivning av inkubatorns inkubationsprocesser</a:t>
            </a:r>
            <a:endParaRPr lang="sv-SE" sz="2400" i="1"/>
          </a:p>
        </p:txBody>
      </p:sp>
    </p:spTree>
    <p:extLst>
      <p:ext uri="{BB962C8B-B14F-4D97-AF65-F5344CB8AC3E}">
        <p14:creationId xmlns:p14="http://schemas.microsoft.com/office/powerpoint/2010/main" val="319463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6B51C19-919F-4E72-A4D7-320DF6CAC237}"/>
              </a:ext>
            </a:extLst>
          </p:cNvPr>
          <p:cNvSpPr>
            <a:spLocks noGrp="1"/>
          </p:cNvSpPr>
          <p:nvPr>
            <p:ph sz="quarter" idx="13"/>
          </p:nvPr>
        </p:nvSpPr>
        <p:spPr>
          <a:xfrm>
            <a:off x="724800" y="1195918"/>
            <a:ext cx="10742400" cy="4775325"/>
          </a:xfrm>
        </p:spPr>
        <p:txBody>
          <a:bodyPr>
            <a:normAutofit/>
          </a:bodyPr>
          <a:lstStyle/>
          <a:p>
            <a:r>
              <a:rPr lang="sv-SE" sz="2000" b="1" u="sng" dirty="0"/>
              <a:t>Vad: </a:t>
            </a:r>
          </a:p>
          <a:p>
            <a:r>
              <a:rPr lang="sv-SE" sz="2000" dirty="0"/>
              <a:t>Inkubatorn ska redovisa upptill max 25 stycken företag. De inrapporterade företagen ska, utöver att möta </a:t>
            </a:r>
            <a:r>
              <a:rPr lang="sv-SE" sz="2000" dirty="0" err="1"/>
              <a:t>Vinnovas</a:t>
            </a:r>
            <a:r>
              <a:rPr lang="sv-SE" sz="2000" dirty="0"/>
              <a:t> målgruppskriterier, uppfylla ett av följande två krav:</a:t>
            </a:r>
          </a:p>
          <a:p>
            <a:pPr marL="457200" lvl="0" indent="-457200">
              <a:buFont typeface="Arial" panose="020B0604020202020204" pitchFamily="34" charset="0"/>
              <a:buChar char="•"/>
            </a:pPr>
            <a:r>
              <a:rPr lang="sv-SE" sz="2000" dirty="0"/>
              <a:t>Avtal om inkubation ska vara tecknat senast den 30 september 2019. För de fall där inkubationen inletts i projektform ska företagsbildningen genomförts senast 31 januari 2020.</a:t>
            </a:r>
          </a:p>
          <a:p>
            <a:pPr marL="457200" lvl="0" indent="-457200">
              <a:buFont typeface="Arial" panose="020B0604020202020204" pitchFamily="34" charset="0"/>
              <a:buChar char="•"/>
            </a:pPr>
            <a:r>
              <a:rPr lang="sv-SE" sz="2000" dirty="0"/>
              <a:t>Inkubatorföretaget har gjort en positiv exit efter 30 september 2019.</a:t>
            </a:r>
          </a:p>
          <a:p>
            <a:r>
              <a:rPr lang="sv-SE" sz="2000" dirty="0"/>
              <a:t> </a:t>
            </a:r>
          </a:p>
          <a:p>
            <a:r>
              <a:rPr lang="sv-SE" sz="2000" dirty="0"/>
              <a:t>För inkubatorer som rapporterar i </a:t>
            </a:r>
            <a:r>
              <a:rPr lang="sv-SE" sz="2000" dirty="0" err="1"/>
              <a:t>InkRapp</a:t>
            </a:r>
            <a:r>
              <a:rPr lang="sv-SE" sz="2000" dirty="0"/>
              <a:t> ska företagen finnas registrerade i systemet.</a:t>
            </a:r>
          </a:p>
        </p:txBody>
      </p:sp>
      <p:sp>
        <p:nvSpPr>
          <p:cNvPr id="4" name="Rubrik 1">
            <a:extLst>
              <a:ext uri="{FF2B5EF4-FFF2-40B4-BE49-F238E27FC236}">
                <a16:creationId xmlns:a16="http://schemas.microsoft.com/office/drawing/2014/main" id="{04FEB55C-BB07-45FD-8538-ACD4F2345E3E}"/>
              </a:ext>
            </a:extLst>
          </p:cNvPr>
          <p:cNvSpPr>
            <a:spLocks noGrp="1"/>
          </p:cNvSpPr>
          <p:nvPr>
            <p:ph type="title"/>
          </p:nvPr>
        </p:nvSpPr>
        <p:spPr>
          <a:xfrm>
            <a:off x="724800" y="171140"/>
            <a:ext cx="10742400" cy="612775"/>
          </a:xfrm>
        </p:spPr>
        <p:txBody>
          <a:bodyPr/>
          <a:lstStyle/>
          <a:p>
            <a:r>
              <a:rPr lang="sv-SE" sz="3600"/>
              <a:t>Innehållet i bilaga 3 </a:t>
            </a:r>
            <a:r>
              <a:rPr lang="sv-SE" sz="2400" i="1"/>
              <a:t>Beskrivning av företagsportföljen och dess utveckling</a:t>
            </a:r>
          </a:p>
        </p:txBody>
      </p:sp>
      <p:sp>
        <p:nvSpPr>
          <p:cNvPr id="5" name="textruta 4">
            <a:extLst>
              <a:ext uri="{FF2B5EF4-FFF2-40B4-BE49-F238E27FC236}">
                <a16:creationId xmlns:a16="http://schemas.microsoft.com/office/drawing/2014/main" id="{C2857F67-B5BE-4ACD-BA37-8AB0F14174A2}"/>
              </a:ext>
            </a:extLst>
          </p:cNvPr>
          <p:cNvSpPr txBox="1"/>
          <p:nvPr/>
        </p:nvSpPr>
        <p:spPr>
          <a:xfrm>
            <a:off x="11220307" y="288758"/>
            <a:ext cx="474489" cy="276999"/>
          </a:xfrm>
          <a:prstGeom prst="rect">
            <a:avLst/>
          </a:prstGeom>
          <a:noFill/>
        </p:spPr>
        <p:txBody>
          <a:bodyPr wrap="none" lIns="0" tIns="0" rIns="0" bIns="0" rtlCol="0">
            <a:spAutoFit/>
          </a:bodyPr>
          <a:lstStyle/>
          <a:p>
            <a:pPr algn="l"/>
            <a:r>
              <a:rPr lang="sv-SE"/>
              <a:t>1 (6)</a:t>
            </a:r>
          </a:p>
        </p:txBody>
      </p:sp>
    </p:spTree>
    <p:extLst>
      <p:ext uri="{BB962C8B-B14F-4D97-AF65-F5344CB8AC3E}">
        <p14:creationId xmlns:p14="http://schemas.microsoft.com/office/powerpoint/2010/main" val="426837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A77A16A-0BC0-4250-89F1-48473AB3C8E1}"/>
              </a:ext>
            </a:extLst>
          </p:cNvPr>
          <p:cNvPicPr>
            <a:picLocks noChangeAspect="1"/>
          </p:cNvPicPr>
          <p:nvPr/>
        </p:nvPicPr>
        <p:blipFill>
          <a:blip r:embed="rId2"/>
          <a:stretch>
            <a:fillRect/>
          </a:stretch>
        </p:blipFill>
        <p:spPr>
          <a:xfrm>
            <a:off x="4021314" y="0"/>
            <a:ext cx="6294429" cy="6858000"/>
          </a:xfrm>
          <a:prstGeom prst="rect">
            <a:avLst/>
          </a:prstGeom>
        </p:spPr>
      </p:pic>
      <p:sp>
        <p:nvSpPr>
          <p:cNvPr id="7" name="textruta 6">
            <a:extLst>
              <a:ext uri="{FF2B5EF4-FFF2-40B4-BE49-F238E27FC236}">
                <a16:creationId xmlns:a16="http://schemas.microsoft.com/office/drawing/2014/main" id="{6BE02FB9-8D8D-4E86-8788-3628B68EBFF1}"/>
              </a:ext>
            </a:extLst>
          </p:cNvPr>
          <p:cNvSpPr txBox="1"/>
          <p:nvPr/>
        </p:nvSpPr>
        <p:spPr>
          <a:xfrm>
            <a:off x="225164" y="426262"/>
            <a:ext cx="3302186" cy="369332"/>
          </a:xfrm>
          <a:prstGeom prst="rect">
            <a:avLst/>
          </a:prstGeom>
          <a:noFill/>
        </p:spPr>
        <p:txBody>
          <a:bodyPr wrap="none" lIns="0" tIns="0" rIns="0" bIns="0" rtlCol="0">
            <a:spAutoFit/>
          </a:bodyPr>
          <a:lstStyle/>
          <a:p>
            <a:pPr algn="l"/>
            <a:r>
              <a:rPr lang="sv-SE" sz="2400">
                <a:solidFill>
                  <a:schemeClr val="accent1"/>
                </a:solidFill>
              </a:rPr>
              <a:t>Ifylls i ett </a:t>
            </a:r>
            <a:r>
              <a:rPr lang="sv-SE" sz="2400" err="1">
                <a:solidFill>
                  <a:schemeClr val="accent1"/>
                </a:solidFill>
              </a:rPr>
              <a:t>worddokument</a:t>
            </a:r>
            <a:endParaRPr lang="sv-SE" sz="2400">
              <a:solidFill>
                <a:schemeClr val="accent1"/>
              </a:solidFill>
            </a:endParaRPr>
          </a:p>
        </p:txBody>
      </p:sp>
      <p:sp>
        <p:nvSpPr>
          <p:cNvPr id="9" name="textruta 8">
            <a:extLst>
              <a:ext uri="{FF2B5EF4-FFF2-40B4-BE49-F238E27FC236}">
                <a16:creationId xmlns:a16="http://schemas.microsoft.com/office/drawing/2014/main" id="{B0ECE3A2-11ED-4F17-99F8-251252B586F8}"/>
              </a:ext>
            </a:extLst>
          </p:cNvPr>
          <p:cNvSpPr txBox="1"/>
          <p:nvPr/>
        </p:nvSpPr>
        <p:spPr>
          <a:xfrm>
            <a:off x="11220307" y="288758"/>
            <a:ext cx="474489" cy="276999"/>
          </a:xfrm>
          <a:prstGeom prst="rect">
            <a:avLst/>
          </a:prstGeom>
          <a:noFill/>
        </p:spPr>
        <p:txBody>
          <a:bodyPr wrap="none" lIns="0" tIns="0" rIns="0" bIns="0" rtlCol="0">
            <a:spAutoFit/>
          </a:bodyPr>
          <a:lstStyle/>
          <a:p>
            <a:pPr algn="l"/>
            <a:r>
              <a:rPr lang="sv-SE"/>
              <a:t>2 (6)</a:t>
            </a:r>
          </a:p>
        </p:txBody>
      </p:sp>
      <p:sp>
        <p:nvSpPr>
          <p:cNvPr id="2" name="textruta 1">
            <a:extLst>
              <a:ext uri="{FF2B5EF4-FFF2-40B4-BE49-F238E27FC236}">
                <a16:creationId xmlns:a16="http://schemas.microsoft.com/office/drawing/2014/main" id="{94E7183E-3C7B-479D-BF53-2CB5289BF125}"/>
              </a:ext>
            </a:extLst>
          </p:cNvPr>
          <p:cNvSpPr txBox="1"/>
          <p:nvPr/>
        </p:nvSpPr>
        <p:spPr>
          <a:xfrm>
            <a:off x="1199322" y="5410200"/>
            <a:ext cx="2498035" cy="830997"/>
          </a:xfrm>
          <a:prstGeom prst="rect">
            <a:avLst/>
          </a:prstGeom>
          <a:noFill/>
        </p:spPr>
        <p:txBody>
          <a:bodyPr wrap="square" lIns="0" tIns="0" rIns="0" bIns="0" rtlCol="0">
            <a:spAutoFit/>
          </a:bodyPr>
          <a:lstStyle/>
          <a:p>
            <a:pPr algn="l"/>
            <a:r>
              <a:rPr lang="sv-SE" dirty="0"/>
              <a:t>Målgruppskriterier enligt utlysningstextens kapitel </a:t>
            </a:r>
            <a:r>
              <a:rPr lang="sv-SE" dirty="0" err="1"/>
              <a:t>kapitel</a:t>
            </a:r>
            <a:r>
              <a:rPr lang="sv-SE" dirty="0"/>
              <a:t> 5.2</a:t>
            </a:r>
          </a:p>
        </p:txBody>
      </p:sp>
    </p:spTree>
    <p:extLst>
      <p:ext uri="{BB962C8B-B14F-4D97-AF65-F5344CB8AC3E}">
        <p14:creationId xmlns:p14="http://schemas.microsoft.com/office/powerpoint/2010/main" val="476638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CCFB06D-660F-4BAF-926D-424108D696A1}"/>
              </a:ext>
            </a:extLst>
          </p:cNvPr>
          <p:cNvSpPr>
            <a:spLocks noGrp="1"/>
          </p:cNvSpPr>
          <p:nvPr>
            <p:ph type="title"/>
          </p:nvPr>
        </p:nvSpPr>
        <p:spPr>
          <a:xfrm>
            <a:off x="223906" y="79513"/>
            <a:ext cx="10742400" cy="612775"/>
          </a:xfrm>
        </p:spPr>
        <p:txBody>
          <a:bodyPr/>
          <a:lstStyle/>
          <a:p>
            <a:r>
              <a:rPr lang="sv-SE" sz="2400"/>
              <a:t>Utlysningstexten 5.2: Kriterier för att företagen ska ingå i Vinnovas målgrupp för inkubation </a:t>
            </a:r>
          </a:p>
        </p:txBody>
      </p:sp>
      <p:sp>
        <p:nvSpPr>
          <p:cNvPr id="5" name="Platshållare för innehåll 4">
            <a:extLst>
              <a:ext uri="{FF2B5EF4-FFF2-40B4-BE49-F238E27FC236}">
                <a16:creationId xmlns:a16="http://schemas.microsoft.com/office/drawing/2014/main" id="{CC2DA454-39F9-4488-9A72-0333A6E4EE37}"/>
              </a:ext>
            </a:extLst>
          </p:cNvPr>
          <p:cNvSpPr>
            <a:spLocks noGrp="1"/>
          </p:cNvSpPr>
          <p:nvPr>
            <p:ph idx="1"/>
          </p:nvPr>
        </p:nvSpPr>
        <p:spPr>
          <a:xfrm>
            <a:off x="336688" y="981419"/>
            <a:ext cx="5603784" cy="5797068"/>
          </a:xfrm>
        </p:spPr>
        <p:txBody>
          <a:bodyPr>
            <a:normAutofit fontScale="85000" lnSpcReduction="10000"/>
          </a:bodyPr>
          <a:lstStyle/>
          <a:p>
            <a:pPr lvl="0"/>
            <a:r>
              <a:rPr lang="sv-SE" b="1" u="sng"/>
              <a:t>Ägande och finansiering: </a:t>
            </a:r>
          </a:p>
          <a:p>
            <a:pPr lvl="0"/>
            <a:r>
              <a:rPr lang="sv-SE" i="1">
                <a:solidFill>
                  <a:schemeClr val="accent1"/>
                </a:solidFill>
              </a:rPr>
              <a:t>Berättigad att ta emot statsstöd:</a:t>
            </a:r>
            <a:r>
              <a:rPr lang="sv-SE">
                <a:solidFill>
                  <a:schemeClr val="accent1"/>
                </a:solidFill>
              </a:rPr>
              <a:t> </a:t>
            </a:r>
            <a:r>
              <a:rPr lang="sv-SE"/>
              <a:t>Företaget ska kunna ta emot statsstöd. Vid intag ska företaget uppfylla kraven i artikel 22 i GBER.  Under inkubationens genomförande ska företaget uppfylla antingen kraven i artikel 22 i GBER eller försumbart stöd. </a:t>
            </a:r>
          </a:p>
          <a:p>
            <a:r>
              <a:rPr lang="sv-SE" i="1">
                <a:solidFill>
                  <a:schemeClr val="accent1"/>
                </a:solidFill>
              </a:rPr>
              <a:t>Grundarägt och grundardrivet</a:t>
            </a:r>
            <a:r>
              <a:rPr lang="sv-SE">
                <a:solidFill>
                  <a:schemeClr val="accent1"/>
                </a:solidFill>
              </a:rPr>
              <a:t>: </a:t>
            </a:r>
            <a:r>
              <a:rPr lang="sv-SE"/>
              <a:t>Vinnovas medel ska göra grundarägda och grundardrivna företag marknadsredo vilket innebär att grundregeln är att grundarteamet ska äga minst 75% av företaget. Med grundarteam avses de personer som är operativt avgörande för utvecklingen av företagets affärsverksamhet. Teamet kan bestå av idégivare, entreprenörer och andra nyckelpersoner i företaget och tillåts formas under inkubationstiden. Medlemmarna kan äga företaget direkt som fysiska personer eller indirekt via en juridisk person. I de fall en juridisk person utgör ägare så ska denne kontrolleras av en eller flera av teammedlemmarna. De ägare som kompletterar grundarteamet kan bestå av holdingbolag, privatpersoner, privata och offentliga institutionella investerare, etc. I de fall dessa ägares andelar överstiger 25% ska inkubatorn motivera varför </a:t>
            </a:r>
            <a:r>
              <a:rPr lang="sv-SE" err="1"/>
              <a:t>Vinnova</a:t>
            </a:r>
            <a:r>
              <a:rPr lang="sv-SE"/>
              <a:t> ska fortsätta finansiera affärscoachning i företaget.</a:t>
            </a:r>
          </a:p>
        </p:txBody>
      </p:sp>
      <p:sp>
        <p:nvSpPr>
          <p:cNvPr id="6" name="Platshållare för innehåll 5">
            <a:extLst>
              <a:ext uri="{FF2B5EF4-FFF2-40B4-BE49-F238E27FC236}">
                <a16:creationId xmlns:a16="http://schemas.microsoft.com/office/drawing/2014/main" id="{64897EF0-6BAD-41DA-A779-0B869C6A0616}"/>
              </a:ext>
            </a:extLst>
          </p:cNvPr>
          <p:cNvSpPr>
            <a:spLocks noGrp="1"/>
          </p:cNvSpPr>
          <p:nvPr>
            <p:ph idx="13"/>
          </p:nvPr>
        </p:nvSpPr>
        <p:spPr>
          <a:xfrm>
            <a:off x="6085574" y="981418"/>
            <a:ext cx="5669103" cy="5797067"/>
          </a:xfrm>
        </p:spPr>
        <p:txBody>
          <a:bodyPr>
            <a:normAutofit lnSpcReduction="10000"/>
          </a:bodyPr>
          <a:lstStyle/>
          <a:p>
            <a:pPr lvl="0"/>
            <a:r>
              <a:rPr lang="sv-SE" sz="1700" b="1" u="sng"/>
              <a:t>Värdeerbjudande:</a:t>
            </a:r>
          </a:p>
          <a:p>
            <a:pPr lvl="0"/>
            <a:r>
              <a:rPr lang="sv-SE" sz="1700" i="1">
                <a:solidFill>
                  <a:schemeClr val="accent1"/>
                </a:solidFill>
              </a:rPr>
              <a:t>Agenda 2030: </a:t>
            </a:r>
            <a:r>
              <a:rPr lang="sv-SE" sz="1700"/>
              <a:t>Företagets erbjudande och verksamhet ska värderas utifrån dess positiva och negativa påverkan på målen i Agenda 2030 och jämställdhet.</a:t>
            </a:r>
          </a:p>
          <a:p>
            <a:pPr lvl="0"/>
            <a:r>
              <a:rPr lang="sv-SE" sz="1700" i="1">
                <a:solidFill>
                  <a:schemeClr val="accent1"/>
                </a:solidFill>
              </a:rPr>
              <a:t>Nyhetsvärde:</a:t>
            </a:r>
            <a:r>
              <a:rPr lang="sv-SE" sz="1700">
                <a:solidFill>
                  <a:schemeClr val="accent1"/>
                </a:solidFill>
              </a:rPr>
              <a:t> </a:t>
            </a:r>
            <a:r>
              <a:rPr lang="sv-SE" sz="1700"/>
              <a:t>Företagets värdeerbjudande ska på ett väsentligt sätt särskilja sig från konkurrerande alternativ på en internationell marknad.</a:t>
            </a:r>
          </a:p>
          <a:p>
            <a:r>
              <a:rPr lang="sv-SE" sz="1700" i="1">
                <a:solidFill>
                  <a:schemeClr val="accent1"/>
                </a:solidFill>
              </a:rPr>
              <a:t>Konkurrensfördel:</a:t>
            </a:r>
            <a:r>
              <a:rPr lang="sv-SE" sz="1700">
                <a:solidFill>
                  <a:schemeClr val="accent1"/>
                </a:solidFill>
              </a:rPr>
              <a:t> </a:t>
            </a:r>
            <a:r>
              <a:rPr lang="sv-SE" sz="1700"/>
              <a:t>Företagets värdeerbjudande ska ha potential att bli väsentligt bättre än konkurrerande alternativ på en internationell marknad. </a:t>
            </a:r>
          </a:p>
          <a:p>
            <a:endParaRPr lang="sv-SE" sz="1700"/>
          </a:p>
          <a:p>
            <a:pPr lvl="0"/>
            <a:r>
              <a:rPr lang="sv-SE" sz="1700" b="1" u="sng"/>
              <a:t>Förutsättningar för att företaget ska lyckas på marknaden:</a:t>
            </a:r>
          </a:p>
          <a:p>
            <a:pPr lvl="0"/>
            <a:r>
              <a:rPr lang="sv-SE" sz="1700" i="1">
                <a:solidFill>
                  <a:schemeClr val="accent1"/>
                </a:solidFill>
              </a:rPr>
              <a:t>Unika kunskapstillgångar:</a:t>
            </a:r>
            <a:r>
              <a:rPr lang="sv-SE" sz="1700">
                <a:solidFill>
                  <a:schemeClr val="accent1"/>
                </a:solidFill>
              </a:rPr>
              <a:t> </a:t>
            </a:r>
            <a:r>
              <a:rPr lang="sv-SE" sz="1700"/>
              <a:t>Företaget måste ha, eller kunna utveckla, unika kunskapstillgångar som gör det möjligt att utveckla ett nödvändigt tidsförsprång för att nå marknaden i tid. </a:t>
            </a:r>
          </a:p>
          <a:p>
            <a:pPr lvl="0"/>
            <a:r>
              <a:rPr lang="sv-SE" sz="1700" i="1">
                <a:solidFill>
                  <a:schemeClr val="accent1"/>
                </a:solidFill>
              </a:rPr>
              <a:t>Skalbarhet:</a:t>
            </a:r>
            <a:r>
              <a:rPr lang="sv-SE" sz="1700">
                <a:solidFill>
                  <a:schemeClr val="accent1"/>
                </a:solidFill>
              </a:rPr>
              <a:t> </a:t>
            </a:r>
            <a:r>
              <a:rPr lang="sv-SE" sz="1700"/>
              <a:t>Företaget bedöms kunna utveckla en skalbar affär.</a:t>
            </a:r>
          </a:p>
          <a:p>
            <a:endParaRPr lang="sv-SE" sz="1700"/>
          </a:p>
          <a:p>
            <a:endParaRPr lang="sv-SE" sz="1700"/>
          </a:p>
        </p:txBody>
      </p:sp>
      <p:sp>
        <p:nvSpPr>
          <p:cNvPr id="9" name="textruta 8">
            <a:extLst>
              <a:ext uri="{FF2B5EF4-FFF2-40B4-BE49-F238E27FC236}">
                <a16:creationId xmlns:a16="http://schemas.microsoft.com/office/drawing/2014/main" id="{8F67C91F-5213-4D8A-8221-7A8292701AA4}"/>
              </a:ext>
            </a:extLst>
          </p:cNvPr>
          <p:cNvSpPr txBox="1"/>
          <p:nvPr/>
        </p:nvSpPr>
        <p:spPr>
          <a:xfrm>
            <a:off x="11320530" y="104686"/>
            <a:ext cx="474489" cy="276999"/>
          </a:xfrm>
          <a:prstGeom prst="rect">
            <a:avLst/>
          </a:prstGeom>
          <a:noFill/>
        </p:spPr>
        <p:txBody>
          <a:bodyPr wrap="none" lIns="0" tIns="0" rIns="0" bIns="0" rtlCol="0">
            <a:spAutoFit/>
          </a:bodyPr>
          <a:lstStyle/>
          <a:p>
            <a:pPr algn="l"/>
            <a:r>
              <a:rPr lang="sv-SE"/>
              <a:t>5 (6)</a:t>
            </a:r>
          </a:p>
        </p:txBody>
      </p:sp>
    </p:spTree>
    <p:extLst>
      <p:ext uri="{BB962C8B-B14F-4D97-AF65-F5344CB8AC3E}">
        <p14:creationId xmlns:p14="http://schemas.microsoft.com/office/powerpoint/2010/main" val="270289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BD9056-A672-4BD2-8879-758B3145D2CC}"/>
              </a:ext>
            </a:extLst>
          </p:cNvPr>
          <p:cNvSpPr>
            <a:spLocks noGrp="1"/>
          </p:cNvSpPr>
          <p:nvPr>
            <p:ph type="title"/>
          </p:nvPr>
        </p:nvSpPr>
        <p:spPr>
          <a:xfrm>
            <a:off x="714375" y="462650"/>
            <a:ext cx="10742400" cy="612775"/>
          </a:xfrm>
        </p:spPr>
        <p:txBody>
          <a:bodyPr/>
          <a:lstStyle/>
          <a:p>
            <a:r>
              <a:rPr lang="sv-SE" sz="3600"/>
              <a:t>De huvudsakliga förändringarna i nästa programperiod</a:t>
            </a:r>
          </a:p>
        </p:txBody>
      </p:sp>
      <p:sp>
        <p:nvSpPr>
          <p:cNvPr id="3" name="Platshållare för innehåll 2">
            <a:extLst>
              <a:ext uri="{FF2B5EF4-FFF2-40B4-BE49-F238E27FC236}">
                <a16:creationId xmlns:a16="http://schemas.microsoft.com/office/drawing/2014/main" id="{9FF090A0-B335-4A0A-9706-B022864C7694}"/>
              </a:ext>
            </a:extLst>
          </p:cNvPr>
          <p:cNvSpPr>
            <a:spLocks noGrp="1"/>
          </p:cNvSpPr>
          <p:nvPr>
            <p:ph sz="quarter" idx="13"/>
          </p:nvPr>
        </p:nvSpPr>
        <p:spPr/>
        <p:txBody>
          <a:bodyPr>
            <a:normAutofit fontScale="92500"/>
          </a:bodyPr>
          <a:lstStyle/>
          <a:p>
            <a:pPr marL="514350" lvl="0" indent="-514350">
              <a:buFont typeface="+mj-lt"/>
              <a:buAutoNum type="arabicPeriod"/>
            </a:pPr>
            <a:r>
              <a:rPr lang="sv-SE" dirty="0"/>
              <a:t>Vi separerar verksamhetsgenomgången som ger ”kvalitetsstämpeln” och företagsgenomgången som ger grunden för den finansiering vi beviljar inkubatorn för företagsutveckling.</a:t>
            </a:r>
          </a:p>
          <a:p>
            <a:pPr marL="514350" lvl="0" indent="-514350">
              <a:buFont typeface="+mj-lt"/>
              <a:buAutoNum type="arabicPeriod"/>
            </a:pPr>
            <a:r>
              <a:rPr lang="sv-SE" dirty="0"/>
              <a:t>Vi förtydligar målgruppsdefinitionen och de utvecklingsfaser som </a:t>
            </a:r>
            <a:r>
              <a:rPr lang="sv-SE" dirty="0" err="1"/>
              <a:t>Vinnovas</a:t>
            </a:r>
            <a:r>
              <a:rPr lang="sv-SE" dirty="0"/>
              <a:t> medel ska användas till. </a:t>
            </a:r>
          </a:p>
          <a:p>
            <a:pPr marL="514350" lvl="0" indent="-514350">
              <a:buFont typeface="+mj-lt"/>
              <a:buAutoNum type="arabicPeriod"/>
            </a:pPr>
            <a:r>
              <a:rPr lang="sv-SE" dirty="0"/>
              <a:t>Vi tydliggör att hållbarhet och jämställdhet är viktiga egenskaper att arbeta med både i inkubatorns verksamhet och i utvecklingen av företagen.</a:t>
            </a:r>
          </a:p>
          <a:p>
            <a:pPr marL="514350" lvl="0" indent="-514350">
              <a:buFont typeface="+mj-lt"/>
              <a:buAutoNum type="arabicPeriod"/>
            </a:pPr>
            <a:r>
              <a:rPr lang="sv-SE" dirty="0"/>
              <a:t>Vi gör en tydligare uppföljning av företagen för att hålla oss uppdaterade om vilka företag våra medel går till och hur medlen används.</a:t>
            </a:r>
          </a:p>
          <a:p>
            <a:pPr marL="514350" indent="-514350">
              <a:buFont typeface="+mj-lt"/>
              <a:buAutoNum type="arabicPeriod"/>
            </a:pPr>
            <a:r>
              <a:rPr lang="sv-SE" dirty="0"/>
              <a:t>Vi fokuserar på utveckling av eko-system, snarare än på enskilda utvecklingsprojekt från inkubatorer. </a:t>
            </a:r>
          </a:p>
        </p:txBody>
      </p:sp>
    </p:spTree>
    <p:extLst>
      <p:ext uri="{BB962C8B-B14F-4D97-AF65-F5344CB8AC3E}">
        <p14:creationId xmlns:p14="http://schemas.microsoft.com/office/powerpoint/2010/main" val="403908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Platshållare för innehåll 9">
            <a:extLst>
              <a:ext uri="{FF2B5EF4-FFF2-40B4-BE49-F238E27FC236}">
                <a16:creationId xmlns:a16="http://schemas.microsoft.com/office/drawing/2014/main" id="{B777B633-FDC7-4066-9FFF-A4D83CB0F7E2}"/>
              </a:ext>
            </a:extLst>
          </p:cNvPr>
          <p:cNvGraphicFramePr>
            <a:graphicFrameLocks noGrp="1"/>
          </p:cNvGraphicFramePr>
          <p:nvPr>
            <p:ph sz="quarter" idx="13"/>
            <p:extLst>
              <p:ext uri="{D42A27DB-BD31-4B8C-83A1-F6EECF244321}">
                <p14:modId xmlns:p14="http://schemas.microsoft.com/office/powerpoint/2010/main" val="1112372495"/>
              </p:ext>
            </p:extLst>
          </p:nvPr>
        </p:nvGraphicFramePr>
        <p:xfrm>
          <a:off x="281883" y="1243107"/>
          <a:ext cx="11680944" cy="5185834"/>
        </p:xfrm>
        <a:graphic>
          <a:graphicData uri="http://schemas.openxmlformats.org/drawingml/2006/table">
            <a:tbl>
              <a:tblPr firstRow="1" firstCol="1" bandRow="1">
                <a:tableStyleId>{5C22544A-7EE6-4342-B048-85BDC9FD1C3A}</a:tableStyleId>
              </a:tblPr>
              <a:tblGrid>
                <a:gridCol w="7010544">
                  <a:extLst>
                    <a:ext uri="{9D8B030D-6E8A-4147-A177-3AD203B41FA5}">
                      <a16:colId xmlns:a16="http://schemas.microsoft.com/office/drawing/2014/main" val="3692945864"/>
                    </a:ext>
                  </a:extLst>
                </a:gridCol>
                <a:gridCol w="137240">
                  <a:extLst>
                    <a:ext uri="{9D8B030D-6E8A-4147-A177-3AD203B41FA5}">
                      <a16:colId xmlns:a16="http://schemas.microsoft.com/office/drawing/2014/main" val="1303755013"/>
                    </a:ext>
                  </a:extLst>
                </a:gridCol>
                <a:gridCol w="4533160">
                  <a:extLst>
                    <a:ext uri="{9D8B030D-6E8A-4147-A177-3AD203B41FA5}">
                      <a16:colId xmlns:a16="http://schemas.microsoft.com/office/drawing/2014/main" val="957725672"/>
                    </a:ext>
                  </a:extLst>
                </a:gridCol>
              </a:tblGrid>
              <a:tr h="139800">
                <a:tc>
                  <a:txBody>
                    <a:bodyPr/>
                    <a:lstStyle/>
                    <a:p>
                      <a:pPr>
                        <a:lnSpc>
                          <a:spcPct val="107000"/>
                        </a:lnSpc>
                        <a:spcAft>
                          <a:spcPts val="0"/>
                        </a:spcAft>
                      </a:pPr>
                      <a:r>
                        <a:rPr lang="sv-SE" sz="2000" u="sng">
                          <a:effectLst/>
                        </a:rPr>
                        <a:t>Företagsdata</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a:txBody>
                    <a:bodyPr/>
                    <a:lstStyle/>
                    <a:p>
                      <a:pPr>
                        <a:lnSpc>
                          <a:spcPct val="107000"/>
                        </a:lnSpc>
                        <a:spcAft>
                          <a:spcPts val="0"/>
                        </a:spcAft>
                      </a:pPr>
                      <a:r>
                        <a:rPr lang="sv-SE" sz="2000">
                          <a:effectLst/>
                        </a:rPr>
                        <a:t> </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a:txBody>
                    <a:bodyPr/>
                    <a:lstStyle/>
                    <a:p>
                      <a:pPr>
                        <a:lnSpc>
                          <a:spcPct val="107000"/>
                        </a:lnSpc>
                        <a:spcAft>
                          <a:spcPts val="0"/>
                        </a:spcAft>
                      </a:pPr>
                      <a:r>
                        <a:rPr lang="sv-SE" sz="2000">
                          <a:effectLst/>
                        </a:rPr>
                        <a:t> </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extLst>
                  <a:ext uri="{0D108BD9-81ED-4DB2-BD59-A6C34878D82A}">
                    <a16:rowId xmlns:a16="http://schemas.microsoft.com/office/drawing/2014/main" val="1250172661"/>
                  </a:ext>
                </a:extLst>
              </a:tr>
              <a:tr h="139800">
                <a:tc>
                  <a:txBody>
                    <a:bodyPr/>
                    <a:lstStyle/>
                    <a:p>
                      <a:pPr>
                        <a:lnSpc>
                          <a:spcPct val="107000"/>
                        </a:lnSpc>
                        <a:spcAft>
                          <a:spcPts val="0"/>
                        </a:spcAft>
                      </a:pPr>
                      <a:r>
                        <a:rPr lang="sv-SE" sz="2000">
                          <a:effectLst/>
                        </a:rPr>
                        <a:t>Namn</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gridSpan="2">
                  <a:txBody>
                    <a:bodyPr/>
                    <a:lstStyle/>
                    <a:p>
                      <a:pPr>
                        <a:lnSpc>
                          <a:spcPct val="107000"/>
                        </a:lnSpc>
                        <a:spcAft>
                          <a:spcPts val="0"/>
                        </a:spcAft>
                      </a:pPr>
                      <a:r>
                        <a:rPr lang="sv-SE" sz="2000">
                          <a:effectLst/>
                        </a:rPr>
                        <a:t> </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hMerge="1">
                  <a:txBody>
                    <a:bodyPr/>
                    <a:lstStyle/>
                    <a:p>
                      <a:endParaRPr lang="sv-SE"/>
                    </a:p>
                  </a:txBody>
                  <a:tcPr/>
                </a:tc>
                <a:extLst>
                  <a:ext uri="{0D108BD9-81ED-4DB2-BD59-A6C34878D82A}">
                    <a16:rowId xmlns:a16="http://schemas.microsoft.com/office/drawing/2014/main" val="1632787128"/>
                  </a:ext>
                </a:extLst>
              </a:tr>
              <a:tr h="286072">
                <a:tc>
                  <a:txBody>
                    <a:bodyPr/>
                    <a:lstStyle/>
                    <a:p>
                      <a:pPr>
                        <a:lnSpc>
                          <a:spcPct val="107000"/>
                        </a:lnSpc>
                        <a:spcAft>
                          <a:spcPts val="0"/>
                        </a:spcAft>
                      </a:pPr>
                      <a:r>
                        <a:rPr lang="sv-SE" sz="2000">
                          <a:effectLst/>
                        </a:rPr>
                        <a:t>Organisationsnummer</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gridSpan="2">
                  <a:txBody>
                    <a:bodyPr/>
                    <a:lstStyle/>
                    <a:p>
                      <a:pPr>
                        <a:lnSpc>
                          <a:spcPct val="107000"/>
                        </a:lnSpc>
                        <a:spcAft>
                          <a:spcPts val="0"/>
                        </a:spcAft>
                      </a:pPr>
                      <a:r>
                        <a:rPr lang="sv-SE" sz="2000">
                          <a:effectLst/>
                        </a:rPr>
                        <a:t> </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hMerge="1">
                  <a:txBody>
                    <a:bodyPr/>
                    <a:lstStyle/>
                    <a:p>
                      <a:endParaRPr lang="sv-SE"/>
                    </a:p>
                  </a:txBody>
                  <a:tcPr/>
                </a:tc>
                <a:extLst>
                  <a:ext uri="{0D108BD9-81ED-4DB2-BD59-A6C34878D82A}">
                    <a16:rowId xmlns:a16="http://schemas.microsoft.com/office/drawing/2014/main" val="4244196581"/>
                  </a:ext>
                </a:extLst>
              </a:tr>
              <a:tr h="286072">
                <a:tc>
                  <a:txBody>
                    <a:bodyPr/>
                    <a:lstStyle/>
                    <a:p>
                      <a:pPr>
                        <a:lnSpc>
                          <a:spcPct val="107000"/>
                        </a:lnSpc>
                        <a:spcAft>
                          <a:spcPts val="0"/>
                        </a:spcAft>
                      </a:pPr>
                      <a:r>
                        <a:rPr lang="sv-SE" sz="2000">
                          <a:effectLst/>
                        </a:rPr>
                        <a:t>Affärsidé (max 500 tecken)</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gridSpan="2">
                  <a:txBody>
                    <a:bodyPr/>
                    <a:lstStyle/>
                    <a:p>
                      <a:pPr>
                        <a:lnSpc>
                          <a:spcPct val="107000"/>
                        </a:lnSpc>
                        <a:spcAft>
                          <a:spcPts val="0"/>
                        </a:spcAft>
                      </a:pPr>
                      <a:r>
                        <a:rPr lang="sv-SE" sz="2000">
                          <a:effectLst/>
                        </a:rPr>
                        <a:t> </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hMerge="1">
                  <a:txBody>
                    <a:bodyPr/>
                    <a:lstStyle/>
                    <a:p>
                      <a:endParaRPr lang="sv-SE"/>
                    </a:p>
                  </a:txBody>
                  <a:tcPr/>
                </a:tc>
                <a:extLst>
                  <a:ext uri="{0D108BD9-81ED-4DB2-BD59-A6C34878D82A}">
                    <a16:rowId xmlns:a16="http://schemas.microsoft.com/office/drawing/2014/main" val="2741707803"/>
                  </a:ext>
                </a:extLst>
              </a:tr>
              <a:tr h="286072">
                <a:tc>
                  <a:txBody>
                    <a:bodyPr/>
                    <a:lstStyle/>
                    <a:p>
                      <a:pPr>
                        <a:lnSpc>
                          <a:spcPct val="107000"/>
                        </a:lnSpc>
                        <a:spcAft>
                          <a:spcPts val="0"/>
                        </a:spcAft>
                      </a:pPr>
                      <a:r>
                        <a:rPr lang="sv-SE" sz="2000">
                          <a:effectLst/>
                        </a:rPr>
                        <a:t>Tid i inkubatorn (månader)	</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gridSpan="2">
                  <a:txBody>
                    <a:bodyPr/>
                    <a:lstStyle/>
                    <a:p>
                      <a:pPr>
                        <a:lnSpc>
                          <a:spcPct val="107000"/>
                        </a:lnSpc>
                        <a:spcAft>
                          <a:spcPts val="0"/>
                        </a:spcAft>
                      </a:pPr>
                      <a:r>
                        <a:rPr lang="sv-SE" sz="2000">
                          <a:effectLst/>
                        </a:rPr>
                        <a:t> </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hMerge="1">
                  <a:txBody>
                    <a:bodyPr/>
                    <a:lstStyle/>
                    <a:p>
                      <a:endParaRPr lang="sv-SE"/>
                    </a:p>
                  </a:txBody>
                  <a:tcPr/>
                </a:tc>
                <a:extLst>
                  <a:ext uri="{0D108BD9-81ED-4DB2-BD59-A6C34878D82A}">
                    <a16:rowId xmlns:a16="http://schemas.microsoft.com/office/drawing/2014/main" val="1890889972"/>
                  </a:ext>
                </a:extLst>
              </a:tr>
              <a:tr h="1748792">
                <a:tc>
                  <a:txBody>
                    <a:bodyPr/>
                    <a:lstStyle/>
                    <a:p>
                      <a:pPr>
                        <a:lnSpc>
                          <a:spcPct val="107000"/>
                        </a:lnSpc>
                        <a:spcAft>
                          <a:spcPts val="0"/>
                        </a:spcAft>
                      </a:pPr>
                      <a:r>
                        <a:rPr lang="sv-SE" sz="2000">
                          <a:effectLst/>
                        </a:rPr>
                        <a:t>Företagsutvecklingen är mer arbetskrävande för inkubatorn: beskriv hur stor extra arbetsinsats företaget behöver relativt ”normala” </a:t>
                      </a:r>
                      <a:r>
                        <a:rPr lang="sv-SE" sz="2000" err="1">
                          <a:effectLst/>
                        </a:rPr>
                        <a:t>inkuberade</a:t>
                      </a:r>
                      <a:r>
                        <a:rPr lang="sv-SE" sz="2000">
                          <a:effectLst/>
                        </a:rPr>
                        <a:t> företag samt motivera den större arbetsinsatsen </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gridSpan="2">
                  <a:txBody>
                    <a:bodyPr/>
                    <a:lstStyle/>
                    <a:p>
                      <a:pPr>
                        <a:lnSpc>
                          <a:spcPct val="107000"/>
                        </a:lnSpc>
                        <a:spcAft>
                          <a:spcPts val="0"/>
                        </a:spcAft>
                      </a:pPr>
                      <a:r>
                        <a:rPr lang="sv-SE" sz="2000">
                          <a:effectLst/>
                        </a:rPr>
                        <a:t> </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hMerge="1">
                  <a:txBody>
                    <a:bodyPr/>
                    <a:lstStyle/>
                    <a:p>
                      <a:endParaRPr lang="sv-SE"/>
                    </a:p>
                  </a:txBody>
                  <a:tcPr/>
                </a:tc>
                <a:extLst>
                  <a:ext uri="{0D108BD9-81ED-4DB2-BD59-A6C34878D82A}">
                    <a16:rowId xmlns:a16="http://schemas.microsoft.com/office/drawing/2014/main" val="120051845"/>
                  </a:ext>
                </a:extLst>
              </a:tr>
              <a:tr h="724888">
                <a:tc>
                  <a:txBody>
                    <a:bodyPr/>
                    <a:lstStyle/>
                    <a:p>
                      <a:pPr>
                        <a:lnSpc>
                          <a:spcPct val="107000"/>
                        </a:lnSpc>
                        <a:spcAft>
                          <a:spcPts val="0"/>
                        </a:spcAft>
                      </a:pPr>
                      <a:r>
                        <a:rPr lang="sv-SE" sz="2000">
                          <a:effectLst/>
                        </a:rPr>
                        <a:t>Grundarteamets ägarandel (%) (för definition se avsnitt 5.2 i utlysningstexten).</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gridSpan="2">
                  <a:txBody>
                    <a:bodyPr/>
                    <a:lstStyle/>
                    <a:p>
                      <a:pPr>
                        <a:lnSpc>
                          <a:spcPct val="107000"/>
                        </a:lnSpc>
                        <a:spcAft>
                          <a:spcPts val="0"/>
                        </a:spcAft>
                      </a:pPr>
                      <a:r>
                        <a:rPr lang="sv-SE" sz="2000">
                          <a:effectLst/>
                        </a:rPr>
                        <a:t> </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hMerge="1">
                  <a:txBody>
                    <a:bodyPr/>
                    <a:lstStyle/>
                    <a:p>
                      <a:endParaRPr lang="sv-SE"/>
                    </a:p>
                  </a:txBody>
                  <a:tcPr/>
                </a:tc>
                <a:extLst>
                  <a:ext uri="{0D108BD9-81ED-4DB2-BD59-A6C34878D82A}">
                    <a16:rowId xmlns:a16="http://schemas.microsoft.com/office/drawing/2014/main" val="2735996763"/>
                  </a:ext>
                </a:extLst>
              </a:tr>
              <a:tr h="1163704">
                <a:tc>
                  <a:txBody>
                    <a:bodyPr/>
                    <a:lstStyle/>
                    <a:p>
                      <a:pPr>
                        <a:lnSpc>
                          <a:spcPct val="107000"/>
                        </a:lnSpc>
                        <a:spcAft>
                          <a:spcPts val="0"/>
                        </a:spcAft>
                      </a:pPr>
                      <a:r>
                        <a:rPr lang="sv-SE" sz="2000">
                          <a:effectLst/>
                        </a:rPr>
                        <a:t>Motiv till varför Vinnova ska finansiera inkubation om grundarteamet äger &lt;75% (max 200 tecken)		</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gridSpan="2">
                  <a:txBody>
                    <a:bodyPr/>
                    <a:lstStyle/>
                    <a:p>
                      <a:pPr>
                        <a:lnSpc>
                          <a:spcPct val="107000"/>
                        </a:lnSpc>
                        <a:spcAft>
                          <a:spcPts val="0"/>
                        </a:spcAft>
                      </a:pPr>
                      <a:r>
                        <a:rPr lang="sv-SE" sz="2000">
                          <a:effectLst/>
                        </a:rPr>
                        <a:t> </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55920" marR="55920" marT="0" marB="0">
                    <a:pattFill prst="pct5">
                      <a:fgClr>
                        <a:schemeClr val="tx1"/>
                      </a:fgClr>
                      <a:bgClr>
                        <a:schemeClr val="tx1"/>
                      </a:bgClr>
                    </a:pattFill>
                  </a:tcPr>
                </a:tc>
                <a:tc hMerge="1">
                  <a:txBody>
                    <a:bodyPr/>
                    <a:lstStyle/>
                    <a:p>
                      <a:endParaRPr lang="sv-SE"/>
                    </a:p>
                  </a:txBody>
                  <a:tcPr/>
                </a:tc>
                <a:extLst>
                  <a:ext uri="{0D108BD9-81ED-4DB2-BD59-A6C34878D82A}">
                    <a16:rowId xmlns:a16="http://schemas.microsoft.com/office/drawing/2014/main" val="3068757713"/>
                  </a:ext>
                </a:extLst>
              </a:tr>
            </a:tbl>
          </a:graphicData>
        </a:graphic>
      </p:graphicFrame>
      <p:sp>
        <p:nvSpPr>
          <p:cNvPr id="8" name="Rubrik 1">
            <a:extLst>
              <a:ext uri="{FF2B5EF4-FFF2-40B4-BE49-F238E27FC236}">
                <a16:creationId xmlns:a16="http://schemas.microsoft.com/office/drawing/2014/main" id="{74C1D2E1-8768-46D9-A79A-9117E55BDDB2}"/>
              </a:ext>
            </a:extLst>
          </p:cNvPr>
          <p:cNvSpPr>
            <a:spLocks noGrp="1"/>
          </p:cNvSpPr>
          <p:nvPr>
            <p:ph type="title"/>
          </p:nvPr>
        </p:nvSpPr>
        <p:spPr>
          <a:xfrm>
            <a:off x="724800" y="171140"/>
            <a:ext cx="10742400" cy="612775"/>
          </a:xfrm>
        </p:spPr>
        <p:txBody>
          <a:bodyPr/>
          <a:lstStyle/>
          <a:p>
            <a:r>
              <a:rPr lang="sv-SE" sz="3600"/>
              <a:t>Innehållet i bilaga 3, </a:t>
            </a:r>
            <a:r>
              <a:rPr lang="sv-SE" sz="3600" i="1"/>
              <a:t>Beskrivning av företagsportföljen och dess utveckling</a:t>
            </a:r>
          </a:p>
        </p:txBody>
      </p:sp>
      <p:sp>
        <p:nvSpPr>
          <p:cNvPr id="9" name="textruta 8">
            <a:extLst>
              <a:ext uri="{FF2B5EF4-FFF2-40B4-BE49-F238E27FC236}">
                <a16:creationId xmlns:a16="http://schemas.microsoft.com/office/drawing/2014/main" id="{CAD14138-E754-48A9-A396-DA7169B62ED7}"/>
              </a:ext>
            </a:extLst>
          </p:cNvPr>
          <p:cNvSpPr txBox="1"/>
          <p:nvPr/>
        </p:nvSpPr>
        <p:spPr>
          <a:xfrm>
            <a:off x="11220307" y="288758"/>
            <a:ext cx="474489" cy="276999"/>
          </a:xfrm>
          <a:prstGeom prst="rect">
            <a:avLst/>
          </a:prstGeom>
          <a:noFill/>
        </p:spPr>
        <p:txBody>
          <a:bodyPr wrap="none" lIns="0" tIns="0" rIns="0" bIns="0" rtlCol="0">
            <a:spAutoFit/>
          </a:bodyPr>
          <a:lstStyle/>
          <a:p>
            <a:pPr algn="l"/>
            <a:r>
              <a:rPr lang="sv-SE"/>
              <a:t>3 (6)</a:t>
            </a:r>
          </a:p>
        </p:txBody>
      </p:sp>
    </p:spTree>
    <p:extLst>
      <p:ext uri="{BB962C8B-B14F-4D97-AF65-F5344CB8AC3E}">
        <p14:creationId xmlns:p14="http://schemas.microsoft.com/office/powerpoint/2010/main" val="2627918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tx1"/>
          </a:bgClr>
        </a:pattFill>
        <a:effectLst/>
      </p:bgPr>
    </p:bg>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34B24DA8-70ED-445D-820F-D056BE4BD2E1}"/>
              </a:ext>
            </a:extLst>
          </p:cNvPr>
          <p:cNvGraphicFramePr>
            <a:graphicFrameLocks noGrp="1"/>
          </p:cNvGraphicFramePr>
          <p:nvPr>
            <p:ph sz="quarter" idx="13"/>
            <p:extLst>
              <p:ext uri="{D42A27DB-BD31-4B8C-83A1-F6EECF244321}">
                <p14:modId xmlns:p14="http://schemas.microsoft.com/office/powerpoint/2010/main" val="684762201"/>
              </p:ext>
            </p:extLst>
          </p:nvPr>
        </p:nvGraphicFramePr>
        <p:xfrm>
          <a:off x="206256" y="948525"/>
          <a:ext cx="11515940" cy="5834177"/>
        </p:xfrm>
        <a:graphic>
          <a:graphicData uri="http://schemas.openxmlformats.org/drawingml/2006/table">
            <a:tbl>
              <a:tblPr firstRow="1" firstCol="1" bandRow="1">
                <a:tableStyleId>{5C22544A-7EE6-4342-B048-85BDC9FD1C3A}</a:tableStyleId>
              </a:tblPr>
              <a:tblGrid>
                <a:gridCol w="3719346">
                  <a:extLst>
                    <a:ext uri="{9D8B030D-6E8A-4147-A177-3AD203B41FA5}">
                      <a16:colId xmlns:a16="http://schemas.microsoft.com/office/drawing/2014/main" val="3010100957"/>
                    </a:ext>
                  </a:extLst>
                </a:gridCol>
                <a:gridCol w="3211351">
                  <a:extLst>
                    <a:ext uri="{9D8B030D-6E8A-4147-A177-3AD203B41FA5}">
                      <a16:colId xmlns:a16="http://schemas.microsoft.com/office/drawing/2014/main" val="123568966"/>
                    </a:ext>
                  </a:extLst>
                </a:gridCol>
                <a:gridCol w="4307240">
                  <a:extLst>
                    <a:ext uri="{9D8B030D-6E8A-4147-A177-3AD203B41FA5}">
                      <a16:colId xmlns:a16="http://schemas.microsoft.com/office/drawing/2014/main" val="2402452434"/>
                    </a:ext>
                  </a:extLst>
                </a:gridCol>
                <a:gridCol w="278003">
                  <a:extLst>
                    <a:ext uri="{9D8B030D-6E8A-4147-A177-3AD203B41FA5}">
                      <a16:colId xmlns:a16="http://schemas.microsoft.com/office/drawing/2014/main" val="988292044"/>
                    </a:ext>
                  </a:extLst>
                </a:gridCol>
              </a:tblGrid>
              <a:tr h="303952">
                <a:tc>
                  <a:txBody>
                    <a:bodyPr/>
                    <a:lstStyle/>
                    <a:p>
                      <a:pPr>
                        <a:lnSpc>
                          <a:spcPct val="107000"/>
                        </a:lnSpc>
                        <a:spcAft>
                          <a:spcPts val="0"/>
                        </a:spcAft>
                      </a:pPr>
                      <a:r>
                        <a:rPr lang="sv-SE" sz="1800" u="sng">
                          <a:effectLst/>
                        </a:rPr>
                        <a:t>Grundarteamets engagemang:</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gridSpan="2">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hMerge="1">
                  <a:txBody>
                    <a:bodyPr/>
                    <a:lstStyle/>
                    <a:p>
                      <a:endParaRPr lang="sv-SE"/>
                    </a:p>
                  </a:txBody>
                  <a:tcPr/>
                </a:tc>
                <a:extLst>
                  <a:ext uri="{0D108BD9-81ED-4DB2-BD59-A6C34878D82A}">
                    <a16:rowId xmlns:a16="http://schemas.microsoft.com/office/drawing/2014/main" val="1648960859"/>
                  </a:ext>
                </a:extLst>
              </a:tr>
              <a:tr h="459365">
                <a:tc>
                  <a:txBody>
                    <a:bodyPr/>
                    <a:lstStyle/>
                    <a:p>
                      <a:pPr>
                        <a:lnSpc>
                          <a:spcPct val="107000"/>
                        </a:lnSpc>
                        <a:spcAft>
                          <a:spcPts val="0"/>
                        </a:spcAft>
                      </a:pPr>
                      <a:r>
                        <a:rPr lang="sv-SE" sz="1800">
                          <a:effectLst/>
                        </a:rPr>
                        <a:t>Grundare (fyll i uppgifter enligt kursiv text)</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solidFill>
                            <a:schemeClr val="bg1"/>
                          </a:solidFill>
                          <a:effectLst/>
                        </a:rPr>
                        <a:t>Engagemang (% av heltid)</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gridSpan="2">
                  <a:txBody>
                    <a:bodyPr/>
                    <a:lstStyle/>
                    <a:p>
                      <a:pPr>
                        <a:lnSpc>
                          <a:spcPct val="107000"/>
                        </a:lnSpc>
                        <a:spcAft>
                          <a:spcPts val="0"/>
                        </a:spcAft>
                      </a:pPr>
                      <a:r>
                        <a:rPr lang="sv-SE" sz="1800">
                          <a:solidFill>
                            <a:schemeClr val="bg1"/>
                          </a:solidFill>
                          <a:effectLst/>
                        </a:rPr>
                        <a:t>Motiv</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hMerge="1">
                  <a:txBody>
                    <a:bodyPr/>
                    <a:lstStyle/>
                    <a:p>
                      <a:endParaRPr lang="sv-SE"/>
                    </a:p>
                  </a:txBody>
                  <a:tcPr/>
                </a:tc>
                <a:extLst>
                  <a:ext uri="{0D108BD9-81ED-4DB2-BD59-A6C34878D82A}">
                    <a16:rowId xmlns:a16="http://schemas.microsoft.com/office/drawing/2014/main" val="3151661067"/>
                  </a:ext>
                </a:extLst>
              </a:tr>
              <a:tr h="303952">
                <a:tc>
                  <a:txBody>
                    <a:bodyPr/>
                    <a:lstStyle/>
                    <a:p>
                      <a:pPr>
                        <a:lnSpc>
                          <a:spcPct val="107000"/>
                        </a:lnSpc>
                        <a:spcAft>
                          <a:spcPts val="0"/>
                        </a:spcAft>
                      </a:pPr>
                      <a:r>
                        <a:rPr lang="sv-SE" sz="1800">
                          <a:effectLst/>
                        </a:rPr>
                        <a:t>&lt; namn på privatperson 1, &gt;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gridSpan="2">
                  <a:txBody>
                    <a:bodyPr/>
                    <a:lstStyle/>
                    <a:p>
                      <a:pPr>
                        <a:lnSpc>
                          <a:spcPct val="107000"/>
                        </a:lnSpc>
                        <a:spcAft>
                          <a:spcPts val="0"/>
                        </a:spcAft>
                      </a:pPr>
                      <a:r>
                        <a:rPr lang="sv-SE" sz="1800">
                          <a:effectLst/>
                        </a:rPr>
                        <a:t>&lt;motiv till engagemangsgraden&gt;</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hMerge="1">
                  <a:txBody>
                    <a:bodyPr/>
                    <a:lstStyle/>
                    <a:p>
                      <a:endParaRPr lang="sv-SE"/>
                    </a:p>
                  </a:txBody>
                  <a:tcPr/>
                </a:tc>
                <a:extLst>
                  <a:ext uri="{0D108BD9-81ED-4DB2-BD59-A6C34878D82A}">
                    <a16:rowId xmlns:a16="http://schemas.microsoft.com/office/drawing/2014/main" val="2112204839"/>
                  </a:ext>
                </a:extLst>
              </a:tr>
              <a:tr h="303952">
                <a:tc>
                  <a:txBody>
                    <a:bodyPr/>
                    <a:lstStyle/>
                    <a:p>
                      <a:pPr>
                        <a:lnSpc>
                          <a:spcPct val="107000"/>
                        </a:lnSpc>
                        <a:spcAft>
                          <a:spcPts val="0"/>
                        </a:spcAft>
                      </a:pPr>
                      <a:r>
                        <a:rPr lang="sv-SE" sz="1800">
                          <a:effectLst/>
                        </a:rPr>
                        <a:t>&lt;namn på privatperson 2, &gt;</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gridSpan="2">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hMerge="1">
                  <a:txBody>
                    <a:bodyPr/>
                    <a:lstStyle/>
                    <a:p>
                      <a:endParaRPr lang="sv-SE"/>
                    </a:p>
                  </a:txBody>
                  <a:tcPr/>
                </a:tc>
                <a:extLst>
                  <a:ext uri="{0D108BD9-81ED-4DB2-BD59-A6C34878D82A}">
                    <a16:rowId xmlns:a16="http://schemas.microsoft.com/office/drawing/2014/main" val="676120505"/>
                  </a:ext>
                </a:extLst>
              </a:tr>
              <a:tr h="614780">
                <a:tc>
                  <a:txBody>
                    <a:bodyPr/>
                    <a:lstStyle/>
                    <a:p>
                      <a:pPr>
                        <a:lnSpc>
                          <a:spcPct val="107000"/>
                        </a:lnSpc>
                        <a:spcAft>
                          <a:spcPts val="0"/>
                        </a:spcAft>
                      </a:pPr>
                      <a:r>
                        <a:rPr lang="sv-SE" sz="1800">
                          <a:effectLst/>
                        </a:rPr>
                        <a:t>Behövs fler rader, högerklicka till vänster om raden och infoga</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gridSpan="2">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hMerge="1">
                  <a:txBody>
                    <a:bodyPr/>
                    <a:lstStyle/>
                    <a:p>
                      <a:endParaRPr lang="sv-SE"/>
                    </a:p>
                  </a:txBody>
                  <a:tcPr/>
                </a:tc>
                <a:extLst>
                  <a:ext uri="{0D108BD9-81ED-4DB2-BD59-A6C34878D82A}">
                    <a16:rowId xmlns:a16="http://schemas.microsoft.com/office/drawing/2014/main" val="4099532969"/>
                  </a:ext>
                </a:extLst>
              </a:tr>
              <a:tr h="303952">
                <a:tc>
                  <a:txBody>
                    <a:bodyPr/>
                    <a:lstStyle/>
                    <a:p>
                      <a:pPr>
                        <a:lnSpc>
                          <a:spcPct val="107000"/>
                        </a:lnSpc>
                        <a:spcAft>
                          <a:spcPts val="0"/>
                        </a:spcAft>
                      </a:pPr>
                      <a:r>
                        <a:rPr lang="sv-SE" sz="1800">
                          <a:effectLst/>
                        </a:rPr>
                        <a:t>&lt;juridisk person, ange orgnr &gt;,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gridSpan="2">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hMerge="1">
                  <a:txBody>
                    <a:bodyPr/>
                    <a:lstStyle/>
                    <a:p>
                      <a:endParaRPr lang="sv-SE"/>
                    </a:p>
                  </a:txBody>
                  <a:tcPr/>
                </a:tc>
                <a:extLst>
                  <a:ext uri="{0D108BD9-81ED-4DB2-BD59-A6C34878D82A}">
                    <a16:rowId xmlns:a16="http://schemas.microsoft.com/office/drawing/2014/main" val="992159655"/>
                  </a:ext>
                </a:extLst>
              </a:tr>
              <a:tr h="148537">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gridSpan="2">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hMerge="1">
                  <a:txBody>
                    <a:bodyPr/>
                    <a:lstStyle/>
                    <a:p>
                      <a:endParaRPr lang="sv-SE"/>
                    </a:p>
                  </a:txBody>
                  <a:tcPr/>
                </a:tc>
                <a:extLst>
                  <a:ext uri="{0D108BD9-81ED-4DB2-BD59-A6C34878D82A}">
                    <a16:rowId xmlns:a16="http://schemas.microsoft.com/office/drawing/2014/main" val="2020434901"/>
                  </a:ext>
                </a:extLst>
              </a:tr>
              <a:tr h="148537">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gridSpan="2">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hMerge="1">
                  <a:txBody>
                    <a:bodyPr/>
                    <a:lstStyle/>
                    <a:p>
                      <a:endParaRPr lang="sv-SE"/>
                    </a:p>
                  </a:txBody>
                  <a:tcPr/>
                </a:tc>
                <a:extLst>
                  <a:ext uri="{0D108BD9-81ED-4DB2-BD59-A6C34878D82A}">
                    <a16:rowId xmlns:a16="http://schemas.microsoft.com/office/drawing/2014/main" val="4273436899"/>
                  </a:ext>
                </a:extLst>
              </a:tr>
              <a:tr h="148537">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gridSpan="2">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hMerge="1">
                  <a:txBody>
                    <a:bodyPr/>
                    <a:lstStyle/>
                    <a:p>
                      <a:endParaRPr lang="sv-SE"/>
                    </a:p>
                  </a:txBody>
                  <a:tcPr/>
                </a:tc>
                <a:extLst>
                  <a:ext uri="{0D108BD9-81ED-4DB2-BD59-A6C34878D82A}">
                    <a16:rowId xmlns:a16="http://schemas.microsoft.com/office/drawing/2014/main" val="674155447"/>
                  </a:ext>
                </a:extLst>
              </a:tr>
              <a:tr h="165041">
                <a:tc gridSpan="3">
                  <a:txBody>
                    <a:bodyPr/>
                    <a:lstStyle/>
                    <a:p>
                      <a:pPr>
                        <a:lnSpc>
                          <a:spcPct val="107000"/>
                        </a:lnSpc>
                        <a:spcAft>
                          <a:spcPts val="0"/>
                        </a:spcAft>
                      </a:pPr>
                      <a:r>
                        <a:rPr lang="sv-SE" sz="1800" u="sng">
                          <a:effectLst/>
                        </a:rPr>
                        <a:t>Bedömning av hur företaget uppfyller målgruppskriterier</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hMerge="1">
                  <a:txBody>
                    <a:bodyPr/>
                    <a:lstStyle/>
                    <a:p>
                      <a:endParaRPr lang="sv-SE"/>
                    </a:p>
                  </a:txBody>
                  <a:tcPr/>
                </a:tc>
                <a:tc hMerge="1">
                  <a:txBody>
                    <a:bodyPr/>
                    <a:lstStyle/>
                    <a:p>
                      <a:endParaRPr lang="sv-SE"/>
                    </a:p>
                  </a:txBody>
                  <a:tcPr/>
                </a:tc>
                <a:tc>
                  <a:txBody>
                    <a:bodyPr/>
                    <a:lstStyle/>
                    <a:p>
                      <a:pPr>
                        <a:lnSpc>
                          <a:spcPct val="107000"/>
                        </a:lnSpc>
                        <a:spcAft>
                          <a:spcPts val="80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pattFill prst="pct5">
                      <a:fgClr>
                        <a:schemeClr val="accent1">
                          <a:tint val="20000"/>
                        </a:schemeClr>
                      </a:fgClr>
                      <a:bgClr>
                        <a:schemeClr val="tx1"/>
                      </a:bgClr>
                    </a:pattFill>
                  </a:tcPr>
                </a:tc>
                <a:extLst>
                  <a:ext uri="{0D108BD9-81ED-4DB2-BD59-A6C34878D82A}">
                    <a16:rowId xmlns:a16="http://schemas.microsoft.com/office/drawing/2014/main" val="2127355224"/>
                  </a:ext>
                </a:extLst>
              </a:tr>
              <a:tr h="614780">
                <a:tc>
                  <a:txBody>
                    <a:bodyPr/>
                    <a:lstStyle/>
                    <a:p>
                      <a:pPr>
                        <a:lnSpc>
                          <a:spcPct val="107000"/>
                        </a:lnSpc>
                        <a:spcAft>
                          <a:spcPts val="0"/>
                        </a:spcAft>
                      </a:pPr>
                      <a:r>
                        <a:rPr lang="sv-SE" sz="1800">
                          <a:effectLst/>
                        </a:rPr>
                        <a:t>Kriterium</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solidFill>
                            <a:schemeClr val="bg1"/>
                          </a:solidFill>
                          <a:effectLst/>
                        </a:rPr>
                        <a:t>Inkubatorns beskrivning av varför kriteriet är uppfyllt </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solidFill>
                            <a:schemeClr val="bg1"/>
                          </a:solidFill>
                          <a:effectLst/>
                        </a:rPr>
                        <a:t>Referens till dokument, data </a:t>
                      </a:r>
                      <a:r>
                        <a:rPr lang="sv-SE" sz="1800" err="1">
                          <a:solidFill>
                            <a:schemeClr val="bg1"/>
                          </a:solidFill>
                          <a:effectLst/>
                        </a:rPr>
                        <a:t>etc</a:t>
                      </a:r>
                      <a:r>
                        <a:rPr lang="sv-SE" sz="1800">
                          <a:solidFill>
                            <a:schemeClr val="bg1"/>
                          </a:solidFill>
                          <a:effectLst/>
                        </a:rPr>
                        <a:t> som inkubatorn baserar denna bedömning på </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80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pattFill prst="pct5">
                      <a:fgClr>
                        <a:schemeClr val="accent1">
                          <a:tint val="20000"/>
                        </a:schemeClr>
                      </a:fgClr>
                      <a:bgClr>
                        <a:schemeClr val="tx1"/>
                      </a:bgClr>
                    </a:pattFill>
                  </a:tcPr>
                </a:tc>
                <a:extLst>
                  <a:ext uri="{0D108BD9-81ED-4DB2-BD59-A6C34878D82A}">
                    <a16:rowId xmlns:a16="http://schemas.microsoft.com/office/drawing/2014/main" val="1764761317"/>
                  </a:ext>
                </a:extLst>
              </a:tr>
              <a:tr h="459365">
                <a:tc>
                  <a:txBody>
                    <a:bodyPr/>
                    <a:lstStyle/>
                    <a:p>
                      <a:pPr>
                        <a:lnSpc>
                          <a:spcPct val="107000"/>
                        </a:lnSpc>
                        <a:spcAft>
                          <a:spcPts val="0"/>
                        </a:spcAft>
                      </a:pPr>
                      <a:r>
                        <a:rPr lang="sv-SE" sz="1800">
                          <a:effectLst/>
                        </a:rPr>
                        <a:t>Nyhetsvärde, jämför med konkurrenters erbjudande</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solidFill>
                            <a:schemeClr val="bg1"/>
                          </a:solidFill>
                          <a:effectLst/>
                        </a:rPr>
                        <a:t> </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solidFill>
                            <a:schemeClr val="bg1"/>
                          </a:solidFill>
                          <a:effectLst/>
                        </a:rPr>
                        <a:t> </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80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pattFill prst="pct5">
                      <a:fgClr>
                        <a:schemeClr val="accent1">
                          <a:tint val="20000"/>
                        </a:schemeClr>
                      </a:fgClr>
                      <a:bgClr>
                        <a:schemeClr val="tx1"/>
                      </a:bgClr>
                    </a:pattFill>
                  </a:tcPr>
                </a:tc>
                <a:extLst>
                  <a:ext uri="{0D108BD9-81ED-4DB2-BD59-A6C34878D82A}">
                    <a16:rowId xmlns:a16="http://schemas.microsoft.com/office/drawing/2014/main" val="45223370"/>
                  </a:ext>
                </a:extLst>
              </a:tr>
              <a:tr h="170543">
                <a:tc>
                  <a:txBody>
                    <a:bodyPr/>
                    <a:lstStyle/>
                    <a:p>
                      <a:pPr>
                        <a:lnSpc>
                          <a:spcPct val="107000"/>
                        </a:lnSpc>
                        <a:spcAft>
                          <a:spcPts val="0"/>
                        </a:spcAft>
                      </a:pPr>
                      <a:r>
                        <a:rPr lang="sv-SE" sz="1800">
                          <a:effectLst/>
                        </a:rPr>
                        <a:t>Konkurrensfördel</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solidFill>
                            <a:schemeClr val="bg1"/>
                          </a:solidFill>
                          <a:effectLst/>
                        </a:rPr>
                        <a:t> </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solidFill>
                            <a:schemeClr val="bg1"/>
                          </a:solidFill>
                          <a:effectLst/>
                        </a:rPr>
                        <a:t> </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80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pattFill prst="pct5">
                      <a:fgClr>
                        <a:schemeClr val="accent1">
                          <a:tint val="20000"/>
                        </a:schemeClr>
                      </a:fgClr>
                      <a:bgClr>
                        <a:schemeClr val="tx1"/>
                      </a:bgClr>
                    </a:pattFill>
                  </a:tcPr>
                </a:tc>
                <a:extLst>
                  <a:ext uri="{0D108BD9-81ED-4DB2-BD59-A6C34878D82A}">
                    <a16:rowId xmlns:a16="http://schemas.microsoft.com/office/drawing/2014/main" val="3732420900"/>
                  </a:ext>
                </a:extLst>
              </a:tr>
              <a:tr h="170543">
                <a:tc>
                  <a:txBody>
                    <a:bodyPr/>
                    <a:lstStyle/>
                    <a:p>
                      <a:pPr>
                        <a:lnSpc>
                          <a:spcPct val="107000"/>
                        </a:lnSpc>
                        <a:spcAft>
                          <a:spcPts val="0"/>
                        </a:spcAft>
                      </a:pPr>
                      <a:r>
                        <a:rPr lang="sv-SE" sz="1800">
                          <a:effectLst/>
                        </a:rPr>
                        <a:t>Skalbarhet</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solidFill>
                            <a:schemeClr val="bg1"/>
                          </a:solidFill>
                          <a:effectLst/>
                        </a:rPr>
                        <a:t> </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solidFill>
                            <a:schemeClr val="bg1"/>
                          </a:solidFill>
                          <a:effectLst/>
                        </a:rPr>
                        <a:t> </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80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pattFill prst="pct5">
                      <a:fgClr>
                        <a:schemeClr val="accent1">
                          <a:tint val="20000"/>
                        </a:schemeClr>
                      </a:fgClr>
                      <a:bgClr>
                        <a:schemeClr val="tx1"/>
                      </a:bgClr>
                    </a:pattFill>
                  </a:tcPr>
                </a:tc>
                <a:extLst>
                  <a:ext uri="{0D108BD9-81ED-4DB2-BD59-A6C34878D82A}">
                    <a16:rowId xmlns:a16="http://schemas.microsoft.com/office/drawing/2014/main" val="351132425"/>
                  </a:ext>
                </a:extLst>
              </a:tr>
              <a:tr h="459365">
                <a:tc>
                  <a:txBody>
                    <a:bodyPr/>
                    <a:lstStyle/>
                    <a:p>
                      <a:pPr>
                        <a:lnSpc>
                          <a:spcPct val="107000"/>
                        </a:lnSpc>
                        <a:spcAft>
                          <a:spcPts val="0"/>
                        </a:spcAft>
                      </a:pPr>
                      <a:r>
                        <a:rPr lang="sv-SE" sz="1800">
                          <a:effectLst/>
                        </a:rPr>
                        <a:t>Positiv och negativ påverkan på målen i Agenda 2030.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solidFill>
                            <a:schemeClr val="bg1"/>
                          </a:solidFill>
                          <a:effectLst/>
                        </a:rPr>
                        <a:t> </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0"/>
                        </a:spcAft>
                      </a:pPr>
                      <a:r>
                        <a:rPr lang="sv-SE" sz="1800">
                          <a:solidFill>
                            <a:schemeClr val="bg1"/>
                          </a:solidFill>
                          <a:effectLst/>
                        </a:rPr>
                        <a:t> </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5" marR="59415" marT="0" marB="0">
                    <a:pattFill prst="pct5">
                      <a:fgClr>
                        <a:schemeClr val="accent1">
                          <a:tint val="20000"/>
                        </a:schemeClr>
                      </a:fgClr>
                      <a:bgClr>
                        <a:schemeClr val="tx1"/>
                      </a:bgClr>
                    </a:pattFill>
                  </a:tcPr>
                </a:tc>
                <a:tc>
                  <a:txBody>
                    <a:bodyPr/>
                    <a:lstStyle/>
                    <a:p>
                      <a:pPr>
                        <a:lnSpc>
                          <a:spcPct val="107000"/>
                        </a:lnSpc>
                        <a:spcAft>
                          <a:spcPts val="80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pattFill prst="pct5">
                      <a:fgClr>
                        <a:schemeClr val="accent1">
                          <a:tint val="20000"/>
                        </a:schemeClr>
                      </a:fgClr>
                      <a:bgClr>
                        <a:schemeClr val="tx1"/>
                      </a:bgClr>
                    </a:pattFill>
                  </a:tcPr>
                </a:tc>
                <a:extLst>
                  <a:ext uri="{0D108BD9-81ED-4DB2-BD59-A6C34878D82A}">
                    <a16:rowId xmlns:a16="http://schemas.microsoft.com/office/drawing/2014/main" val="3681182649"/>
                  </a:ext>
                </a:extLst>
              </a:tr>
            </a:tbl>
          </a:graphicData>
        </a:graphic>
      </p:graphicFrame>
      <p:sp>
        <p:nvSpPr>
          <p:cNvPr id="7" name="Rubrik 1">
            <a:extLst>
              <a:ext uri="{FF2B5EF4-FFF2-40B4-BE49-F238E27FC236}">
                <a16:creationId xmlns:a16="http://schemas.microsoft.com/office/drawing/2014/main" id="{B3EFF575-B230-4D75-AF0D-0E3A71181933}"/>
              </a:ext>
            </a:extLst>
          </p:cNvPr>
          <p:cNvSpPr>
            <a:spLocks noGrp="1"/>
          </p:cNvSpPr>
          <p:nvPr>
            <p:ph type="title"/>
          </p:nvPr>
        </p:nvSpPr>
        <p:spPr>
          <a:xfrm>
            <a:off x="206256" y="75298"/>
            <a:ext cx="10742400" cy="612775"/>
          </a:xfrm>
        </p:spPr>
        <p:txBody>
          <a:bodyPr/>
          <a:lstStyle/>
          <a:p>
            <a:r>
              <a:rPr lang="sv-SE" sz="3600"/>
              <a:t>Innehållet i bilaga 3 ”</a:t>
            </a:r>
            <a:r>
              <a:rPr lang="sv-SE" sz="3600" i="1"/>
              <a:t>Beskrivning av företagsportföljen och dess utveckling”</a:t>
            </a:r>
          </a:p>
        </p:txBody>
      </p:sp>
      <p:sp>
        <p:nvSpPr>
          <p:cNvPr id="8" name="textruta 7">
            <a:extLst>
              <a:ext uri="{FF2B5EF4-FFF2-40B4-BE49-F238E27FC236}">
                <a16:creationId xmlns:a16="http://schemas.microsoft.com/office/drawing/2014/main" id="{98423B56-237D-4924-B2B3-262868A69229}"/>
              </a:ext>
            </a:extLst>
          </p:cNvPr>
          <p:cNvSpPr txBox="1"/>
          <p:nvPr/>
        </p:nvSpPr>
        <p:spPr>
          <a:xfrm>
            <a:off x="11320530" y="104686"/>
            <a:ext cx="474489" cy="276999"/>
          </a:xfrm>
          <a:prstGeom prst="rect">
            <a:avLst/>
          </a:prstGeom>
          <a:noFill/>
        </p:spPr>
        <p:txBody>
          <a:bodyPr wrap="none" lIns="0" tIns="0" rIns="0" bIns="0" rtlCol="0">
            <a:spAutoFit/>
          </a:bodyPr>
          <a:lstStyle/>
          <a:p>
            <a:pPr algn="l"/>
            <a:r>
              <a:rPr lang="sv-SE"/>
              <a:t>4 (6)</a:t>
            </a:r>
          </a:p>
        </p:txBody>
      </p:sp>
    </p:spTree>
    <p:extLst>
      <p:ext uri="{BB962C8B-B14F-4D97-AF65-F5344CB8AC3E}">
        <p14:creationId xmlns:p14="http://schemas.microsoft.com/office/powerpoint/2010/main" val="1828860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D2C13B2-B879-44F3-81B0-7EC6CF4D7D6B}"/>
              </a:ext>
            </a:extLst>
          </p:cNvPr>
          <p:cNvSpPr>
            <a:spLocks noGrp="1"/>
          </p:cNvSpPr>
          <p:nvPr>
            <p:ph type="title"/>
          </p:nvPr>
        </p:nvSpPr>
        <p:spPr>
          <a:xfrm>
            <a:off x="659373" y="231089"/>
            <a:ext cx="11021571" cy="612775"/>
          </a:xfrm>
        </p:spPr>
        <p:txBody>
          <a:bodyPr/>
          <a:lstStyle/>
          <a:p>
            <a:r>
              <a:rPr lang="sv-SE" sz="4800"/>
              <a:t>Bedömning av redovisade inkubatorföretag</a:t>
            </a:r>
          </a:p>
        </p:txBody>
      </p:sp>
      <p:graphicFrame>
        <p:nvGraphicFramePr>
          <p:cNvPr id="8" name="Platshållare för innehåll 7">
            <a:extLst>
              <a:ext uri="{FF2B5EF4-FFF2-40B4-BE49-F238E27FC236}">
                <a16:creationId xmlns:a16="http://schemas.microsoft.com/office/drawing/2014/main" id="{F38BAC00-54CA-42E1-8C9C-C2017C3F8823}"/>
              </a:ext>
            </a:extLst>
          </p:cNvPr>
          <p:cNvGraphicFramePr>
            <a:graphicFrameLocks noGrp="1"/>
          </p:cNvGraphicFramePr>
          <p:nvPr>
            <p:ph sz="quarter" idx="13"/>
            <p:extLst>
              <p:ext uri="{D42A27DB-BD31-4B8C-83A1-F6EECF244321}">
                <p14:modId xmlns:p14="http://schemas.microsoft.com/office/powerpoint/2010/main" val="1060138920"/>
              </p:ext>
            </p:extLst>
          </p:nvPr>
        </p:nvGraphicFramePr>
        <p:xfrm>
          <a:off x="724693" y="1298425"/>
          <a:ext cx="10742613" cy="3002535"/>
        </p:xfrm>
        <a:graphic>
          <a:graphicData uri="http://schemas.openxmlformats.org/drawingml/2006/table">
            <a:tbl>
              <a:tblPr firstRow="1" bandRow="1">
                <a:tableStyleId>{5C22544A-7EE6-4342-B048-85BDC9FD1C3A}</a:tableStyleId>
              </a:tblPr>
              <a:tblGrid>
                <a:gridCol w="2819891">
                  <a:extLst>
                    <a:ext uri="{9D8B030D-6E8A-4147-A177-3AD203B41FA5}">
                      <a16:colId xmlns:a16="http://schemas.microsoft.com/office/drawing/2014/main" val="771808410"/>
                    </a:ext>
                  </a:extLst>
                </a:gridCol>
                <a:gridCol w="5013789">
                  <a:extLst>
                    <a:ext uri="{9D8B030D-6E8A-4147-A177-3AD203B41FA5}">
                      <a16:colId xmlns:a16="http://schemas.microsoft.com/office/drawing/2014/main" val="796900233"/>
                    </a:ext>
                  </a:extLst>
                </a:gridCol>
                <a:gridCol w="2908933">
                  <a:extLst>
                    <a:ext uri="{9D8B030D-6E8A-4147-A177-3AD203B41FA5}">
                      <a16:colId xmlns:a16="http://schemas.microsoft.com/office/drawing/2014/main" val="1561094130"/>
                    </a:ext>
                  </a:extLst>
                </a:gridCol>
              </a:tblGrid>
              <a:tr h="370840">
                <a:tc>
                  <a:txBody>
                    <a:bodyPr/>
                    <a:lstStyle/>
                    <a:p>
                      <a:r>
                        <a:rPr lang="sv-SE"/>
                        <a:t>Egenskap</a:t>
                      </a:r>
                    </a:p>
                  </a:txBody>
                  <a:tcPr/>
                </a:tc>
                <a:tc>
                  <a:txBody>
                    <a:bodyPr/>
                    <a:lstStyle/>
                    <a:p>
                      <a:r>
                        <a:rPr lang="sv-SE"/>
                        <a:t>Kriterium</a:t>
                      </a:r>
                    </a:p>
                  </a:txBody>
                  <a:tcPr/>
                </a:tc>
                <a:tc>
                  <a:txBody>
                    <a:bodyPr/>
                    <a:lstStyle/>
                    <a:p>
                      <a:r>
                        <a:rPr lang="sv-SE"/>
                        <a:t>Bedömningsgrund</a:t>
                      </a:r>
                    </a:p>
                  </a:txBody>
                  <a:tcPr/>
                </a:tc>
                <a:extLst>
                  <a:ext uri="{0D108BD9-81ED-4DB2-BD59-A6C34878D82A}">
                    <a16:rowId xmlns:a16="http://schemas.microsoft.com/office/drawing/2014/main" val="325930271"/>
                  </a:ext>
                </a:extLst>
              </a:tr>
              <a:tr h="370840">
                <a:tc>
                  <a:txBody>
                    <a:bodyPr/>
                    <a:lstStyle/>
                    <a:p>
                      <a:pPr>
                        <a:lnSpc>
                          <a:spcPct val="107000"/>
                        </a:lnSpc>
                        <a:spcAft>
                          <a:spcPts val="0"/>
                        </a:spcAft>
                      </a:pPr>
                      <a:r>
                        <a:rPr lang="sv-SE" sz="1800">
                          <a:solidFill>
                            <a:schemeClr val="bg1"/>
                          </a:solidFill>
                          <a:effectLst/>
                        </a:rPr>
                        <a:t>Nyhetsvärde, jämför med konkurrenters erbjudande</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sv-SE">
                          <a:solidFill>
                            <a:schemeClr val="bg1"/>
                          </a:solidFill>
                        </a:rPr>
                        <a:t>Hur särskiljer sig lösningen från kundernas alternativ?</a:t>
                      </a:r>
                    </a:p>
                  </a:txBody>
                  <a:tcPr/>
                </a:tc>
                <a:tc>
                  <a:txBody>
                    <a:bodyPr/>
                    <a:lstStyle/>
                    <a:p>
                      <a:r>
                        <a:rPr lang="sv-SE">
                          <a:solidFill>
                            <a:schemeClr val="bg1"/>
                          </a:solidFill>
                        </a:rPr>
                        <a:t>Se nedan.</a:t>
                      </a:r>
                    </a:p>
                  </a:txBody>
                  <a:tcPr/>
                </a:tc>
                <a:extLst>
                  <a:ext uri="{0D108BD9-81ED-4DB2-BD59-A6C34878D82A}">
                    <a16:rowId xmlns:a16="http://schemas.microsoft.com/office/drawing/2014/main" val="2855056069"/>
                  </a:ext>
                </a:extLst>
              </a:tr>
              <a:tr h="370840">
                <a:tc>
                  <a:txBody>
                    <a:bodyPr/>
                    <a:lstStyle/>
                    <a:p>
                      <a:r>
                        <a:rPr lang="sv-SE">
                          <a:solidFill>
                            <a:schemeClr val="bg1"/>
                          </a:solidFill>
                        </a:rPr>
                        <a:t>Konkurrensfördel</a:t>
                      </a:r>
                    </a:p>
                  </a:txBody>
                  <a:tcPr/>
                </a:tc>
                <a:tc>
                  <a:txBody>
                    <a:bodyPr/>
                    <a:lstStyle/>
                    <a:p>
                      <a:r>
                        <a:rPr lang="sv-SE">
                          <a:solidFill>
                            <a:schemeClr val="bg1"/>
                          </a:solidFill>
                        </a:rPr>
                        <a:t>Vem (3-5 företag) måste företaget vara bättre än och på vilket sätt?</a:t>
                      </a:r>
                    </a:p>
                  </a:txBody>
                  <a:tcPr/>
                </a:tc>
                <a:tc>
                  <a:txBody>
                    <a:bodyPr/>
                    <a:lstStyle/>
                    <a:p>
                      <a:r>
                        <a:rPr lang="sv-SE">
                          <a:solidFill>
                            <a:schemeClr val="bg1"/>
                          </a:solidFill>
                        </a:rPr>
                        <a:t>Se nedan.</a:t>
                      </a:r>
                    </a:p>
                  </a:txBody>
                  <a:tcPr/>
                </a:tc>
                <a:extLst>
                  <a:ext uri="{0D108BD9-81ED-4DB2-BD59-A6C34878D82A}">
                    <a16:rowId xmlns:a16="http://schemas.microsoft.com/office/drawing/2014/main" val="3504706443"/>
                  </a:ext>
                </a:extLst>
              </a:tr>
              <a:tr h="370840">
                <a:tc>
                  <a:txBody>
                    <a:bodyPr/>
                    <a:lstStyle/>
                    <a:p>
                      <a:r>
                        <a:rPr lang="sv-SE">
                          <a:solidFill>
                            <a:schemeClr val="bg1"/>
                          </a:solidFill>
                        </a:rPr>
                        <a:t>Skalbarhet</a:t>
                      </a:r>
                    </a:p>
                  </a:txBody>
                  <a:tcPr/>
                </a:tc>
                <a:tc>
                  <a:txBody>
                    <a:bodyPr/>
                    <a:lstStyle/>
                    <a:p>
                      <a:r>
                        <a:rPr lang="sv-SE">
                          <a:solidFill>
                            <a:schemeClr val="bg1"/>
                          </a:solidFill>
                        </a:rPr>
                        <a:t>På vilket sätt är affärsmodellen skalbar?</a:t>
                      </a:r>
                    </a:p>
                  </a:txBody>
                  <a:tcPr/>
                </a:tc>
                <a:tc>
                  <a:txBody>
                    <a:bodyPr/>
                    <a:lstStyle/>
                    <a:p>
                      <a:r>
                        <a:rPr lang="sv-SE">
                          <a:solidFill>
                            <a:schemeClr val="bg1"/>
                          </a:solidFill>
                        </a:rPr>
                        <a:t>Se nedan.</a:t>
                      </a:r>
                    </a:p>
                  </a:txBody>
                  <a:tcPr/>
                </a:tc>
                <a:extLst>
                  <a:ext uri="{0D108BD9-81ED-4DB2-BD59-A6C34878D82A}">
                    <a16:rowId xmlns:a16="http://schemas.microsoft.com/office/drawing/2014/main" val="515531769"/>
                  </a:ext>
                </a:extLst>
              </a:tr>
              <a:tr h="370840">
                <a:tc>
                  <a:txBody>
                    <a:bodyPr/>
                    <a:lstStyle/>
                    <a:p>
                      <a:pPr>
                        <a:lnSpc>
                          <a:spcPct val="107000"/>
                        </a:lnSpc>
                        <a:spcAft>
                          <a:spcPts val="0"/>
                        </a:spcAft>
                      </a:pPr>
                      <a:r>
                        <a:rPr lang="sv-SE" sz="1800">
                          <a:solidFill>
                            <a:schemeClr val="bg1"/>
                          </a:solidFill>
                          <a:effectLst/>
                        </a:rPr>
                        <a:t>Positiv och negativ påverkan på målen i Agenda 2030. </a:t>
                      </a:r>
                      <a:endParaRPr lang="sv-S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sv-SE">
                          <a:solidFill>
                            <a:schemeClr val="bg1"/>
                          </a:solidFill>
                        </a:rPr>
                        <a:t>På vilket sätt påverkar företagets erbjudande och verksamhet  målen i Agenda 2030?</a:t>
                      </a:r>
                    </a:p>
                  </a:txBody>
                  <a:tcPr/>
                </a:tc>
                <a:tc>
                  <a:txBody>
                    <a:bodyPr/>
                    <a:lstStyle/>
                    <a:p>
                      <a:r>
                        <a:rPr lang="sv-SE">
                          <a:solidFill>
                            <a:schemeClr val="bg1"/>
                          </a:solidFill>
                        </a:rPr>
                        <a:t>Se nedan.</a:t>
                      </a:r>
                    </a:p>
                  </a:txBody>
                  <a:tcPr/>
                </a:tc>
                <a:extLst>
                  <a:ext uri="{0D108BD9-81ED-4DB2-BD59-A6C34878D82A}">
                    <a16:rowId xmlns:a16="http://schemas.microsoft.com/office/drawing/2014/main" val="4028845259"/>
                  </a:ext>
                </a:extLst>
              </a:tr>
            </a:tbl>
          </a:graphicData>
        </a:graphic>
      </p:graphicFrame>
      <p:sp>
        <p:nvSpPr>
          <p:cNvPr id="9" name="textruta 8">
            <a:extLst>
              <a:ext uri="{FF2B5EF4-FFF2-40B4-BE49-F238E27FC236}">
                <a16:creationId xmlns:a16="http://schemas.microsoft.com/office/drawing/2014/main" id="{916B6B38-D2CD-4CE3-A1F1-6BB1EC968277}"/>
              </a:ext>
            </a:extLst>
          </p:cNvPr>
          <p:cNvSpPr txBox="1"/>
          <p:nvPr/>
        </p:nvSpPr>
        <p:spPr>
          <a:xfrm>
            <a:off x="741951" y="5088028"/>
            <a:ext cx="10128414" cy="1538883"/>
          </a:xfrm>
          <a:prstGeom prst="rect">
            <a:avLst/>
          </a:prstGeom>
          <a:noFill/>
        </p:spPr>
        <p:txBody>
          <a:bodyPr wrap="none" lIns="0" tIns="0" rIns="0" bIns="0" rtlCol="0">
            <a:spAutoFit/>
          </a:bodyPr>
          <a:lstStyle/>
          <a:p>
            <a:pPr marL="3600"/>
            <a:r>
              <a:rPr lang="sv-SE" sz="2000"/>
              <a:t>Bedömningsgrund:</a:t>
            </a:r>
          </a:p>
          <a:p>
            <a:pPr marL="918000" lvl="1" indent="-457200">
              <a:buFont typeface="+mj-lt"/>
              <a:buAutoNum type="arabicPeriod"/>
            </a:pPr>
            <a:r>
              <a:rPr lang="sv-SE" sz="2000"/>
              <a:t>Subjektiv bedömning</a:t>
            </a:r>
          </a:p>
          <a:p>
            <a:pPr marL="918000" lvl="1" indent="-457200">
              <a:buFont typeface="+mj-lt"/>
              <a:buAutoNum type="arabicPeriod"/>
            </a:pPr>
            <a:r>
              <a:rPr lang="sv-SE" sz="2000"/>
              <a:t>Redovisning av hur egenskapen ska mätas (”</a:t>
            </a:r>
            <a:r>
              <a:rPr lang="sv-SE" sz="2000" err="1"/>
              <a:t>metrics</a:t>
            </a:r>
            <a:r>
              <a:rPr lang="sv-SE" sz="2000"/>
              <a:t>”) och </a:t>
            </a:r>
            <a:r>
              <a:rPr lang="sv-SE" sz="2000" err="1"/>
              <a:t>måltal</a:t>
            </a:r>
            <a:r>
              <a:rPr lang="sv-SE" sz="2000"/>
              <a:t> för valideringen</a:t>
            </a:r>
          </a:p>
          <a:p>
            <a:pPr marL="918000" lvl="1" indent="-457200">
              <a:buFont typeface="+mj-lt"/>
              <a:buAutoNum type="arabicPeriod"/>
            </a:pPr>
            <a:r>
              <a:rPr lang="sv-SE" sz="2000"/>
              <a:t>Validerad genom  mätetal/statistik </a:t>
            </a:r>
          </a:p>
          <a:p>
            <a:pPr algn="l"/>
            <a:endParaRPr lang="sv-SE" sz="2000"/>
          </a:p>
        </p:txBody>
      </p:sp>
      <p:sp>
        <p:nvSpPr>
          <p:cNvPr id="7" name="textruta 6">
            <a:extLst>
              <a:ext uri="{FF2B5EF4-FFF2-40B4-BE49-F238E27FC236}">
                <a16:creationId xmlns:a16="http://schemas.microsoft.com/office/drawing/2014/main" id="{25DF6865-FE4A-4A68-991C-A3B171CA7415}"/>
              </a:ext>
            </a:extLst>
          </p:cNvPr>
          <p:cNvSpPr txBox="1"/>
          <p:nvPr/>
        </p:nvSpPr>
        <p:spPr>
          <a:xfrm>
            <a:off x="11320530" y="104686"/>
            <a:ext cx="474489" cy="276999"/>
          </a:xfrm>
          <a:prstGeom prst="rect">
            <a:avLst/>
          </a:prstGeom>
          <a:noFill/>
        </p:spPr>
        <p:txBody>
          <a:bodyPr wrap="none" lIns="0" tIns="0" rIns="0" bIns="0" rtlCol="0">
            <a:spAutoFit/>
          </a:bodyPr>
          <a:lstStyle/>
          <a:p>
            <a:pPr algn="l"/>
            <a:r>
              <a:rPr lang="sv-SE"/>
              <a:t>6 (6)</a:t>
            </a:r>
          </a:p>
        </p:txBody>
      </p:sp>
    </p:spTree>
    <p:extLst>
      <p:ext uri="{BB962C8B-B14F-4D97-AF65-F5344CB8AC3E}">
        <p14:creationId xmlns:p14="http://schemas.microsoft.com/office/powerpoint/2010/main" val="422487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567BE1-2B99-49E8-9318-E5B2EE9E759D}"/>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8043B3B3-4AD4-4801-9AC0-A1C382B35368}"/>
              </a:ext>
            </a:extLst>
          </p:cNvPr>
          <p:cNvSpPr>
            <a:spLocks noGrp="1"/>
          </p:cNvSpPr>
          <p:nvPr>
            <p:ph sz="quarter" idx="13"/>
          </p:nvPr>
        </p:nvSpPr>
        <p:spPr/>
        <p:txBody>
          <a:bodyPr/>
          <a:lstStyle/>
          <a:p>
            <a:r>
              <a:rPr lang="sv-SE" dirty="0"/>
              <a:t>Ansökan </a:t>
            </a:r>
            <a:r>
              <a:rPr lang="sv-SE"/>
              <a:t>är redo </a:t>
            </a:r>
            <a:r>
              <a:rPr lang="sv-SE" dirty="0"/>
              <a:t>att skickas in (”klarmarkeras”)</a:t>
            </a:r>
          </a:p>
        </p:txBody>
      </p:sp>
    </p:spTree>
    <p:extLst>
      <p:ext uri="{BB962C8B-B14F-4D97-AF65-F5344CB8AC3E}">
        <p14:creationId xmlns:p14="http://schemas.microsoft.com/office/powerpoint/2010/main" val="278040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E5C9756-85B7-4397-B695-21CDE71C41A4}"/>
              </a:ext>
            </a:extLst>
          </p:cNvPr>
          <p:cNvSpPr>
            <a:spLocks noGrp="1"/>
          </p:cNvSpPr>
          <p:nvPr>
            <p:ph type="title"/>
          </p:nvPr>
        </p:nvSpPr>
        <p:spPr>
          <a:xfrm>
            <a:off x="714375" y="251556"/>
            <a:ext cx="10742400" cy="482083"/>
          </a:xfrm>
        </p:spPr>
        <p:txBody>
          <a:bodyPr/>
          <a:lstStyle/>
          <a:p>
            <a:r>
              <a:rPr lang="sv-SE" sz="3600"/>
              <a:t>Räkneexempel</a:t>
            </a:r>
          </a:p>
        </p:txBody>
      </p:sp>
      <p:graphicFrame>
        <p:nvGraphicFramePr>
          <p:cNvPr id="8" name="Platshållare för innehåll 7">
            <a:extLst>
              <a:ext uri="{FF2B5EF4-FFF2-40B4-BE49-F238E27FC236}">
                <a16:creationId xmlns:a16="http://schemas.microsoft.com/office/drawing/2014/main" id="{C584F0AA-C497-4529-9485-D89F19AB1574}"/>
              </a:ext>
            </a:extLst>
          </p:cNvPr>
          <p:cNvGraphicFramePr>
            <a:graphicFrameLocks noGrp="1"/>
          </p:cNvGraphicFramePr>
          <p:nvPr>
            <p:ph sz="quarter" idx="13"/>
            <p:extLst>
              <p:ext uri="{D42A27DB-BD31-4B8C-83A1-F6EECF244321}">
                <p14:modId xmlns:p14="http://schemas.microsoft.com/office/powerpoint/2010/main" val="2504799673"/>
              </p:ext>
            </p:extLst>
          </p:nvPr>
        </p:nvGraphicFramePr>
        <p:xfrm>
          <a:off x="714163" y="796260"/>
          <a:ext cx="10742612" cy="2758440"/>
        </p:xfrm>
        <a:graphic>
          <a:graphicData uri="http://schemas.openxmlformats.org/drawingml/2006/table">
            <a:tbl>
              <a:tblPr firstRow="1" bandRow="1">
                <a:tableStyleId>{5C22544A-7EE6-4342-B048-85BDC9FD1C3A}</a:tableStyleId>
              </a:tblPr>
              <a:tblGrid>
                <a:gridCol w="2260950">
                  <a:extLst>
                    <a:ext uri="{9D8B030D-6E8A-4147-A177-3AD203B41FA5}">
                      <a16:colId xmlns:a16="http://schemas.microsoft.com/office/drawing/2014/main" val="3137260855"/>
                    </a:ext>
                  </a:extLst>
                </a:gridCol>
                <a:gridCol w="2935357">
                  <a:extLst>
                    <a:ext uri="{9D8B030D-6E8A-4147-A177-3AD203B41FA5}">
                      <a16:colId xmlns:a16="http://schemas.microsoft.com/office/drawing/2014/main" val="3885541635"/>
                    </a:ext>
                  </a:extLst>
                </a:gridCol>
                <a:gridCol w="1986621">
                  <a:extLst>
                    <a:ext uri="{9D8B030D-6E8A-4147-A177-3AD203B41FA5}">
                      <a16:colId xmlns:a16="http://schemas.microsoft.com/office/drawing/2014/main" val="2659482444"/>
                    </a:ext>
                  </a:extLst>
                </a:gridCol>
                <a:gridCol w="3559684">
                  <a:extLst>
                    <a:ext uri="{9D8B030D-6E8A-4147-A177-3AD203B41FA5}">
                      <a16:colId xmlns:a16="http://schemas.microsoft.com/office/drawing/2014/main" val="3603701381"/>
                    </a:ext>
                  </a:extLst>
                </a:gridCol>
              </a:tblGrid>
              <a:tr h="532514">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a:t>30 kvalitetssäkrade inkubatorer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t>Totalt antal godkända inkubatorföretag</a:t>
                      </a:r>
                    </a:p>
                  </a:txBody>
                  <a:tcPr/>
                </a:tc>
                <a:tc>
                  <a:txBody>
                    <a:bodyPr/>
                    <a:lstStyle/>
                    <a:p>
                      <a:r>
                        <a:rPr lang="sv-SE" sz="1600"/>
                        <a:t>Tillskott per godkänt inkubatorföretag</a:t>
                      </a:r>
                    </a:p>
                  </a:txBody>
                  <a:tcPr/>
                </a:tc>
                <a:tc>
                  <a:txBody>
                    <a:bodyPr/>
                    <a:lstStyle/>
                    <a:p>
                      <a:r>
                        <a:rPr lang="sv-SE" sz="1600"/>
                        <a:t>Max årligt belopp som beviljas givet tak på 25 bolag per inkubator </a:t>
                      </a:r>
                    </a:p>
                  </a:txBody>
                  <a:tcPr/>
                </a:tc>
                <a:extLst>
                  <a:ext uri="{0D108BD9-81ED-4DB2-BD59-A6C34878D82A}">
                    <a16:rowId xmlns:a16="http://schemas.microsoft.com/office/drawing/2014/main" val="131547456"/>
                  </a:ext>
                </a:extLst>
              </a:tr>
              <a:tr h="370840">
                <a:tc vMerge="1">
                  <a:txBody>
                    <a:bodyPr/>
                    <a:lstStyle/>
                    <a:p>
                      <a:endParaRPr lang="sv-SE">
                        <a:solidFill>
                          <a:schemeClr val="bg1"/>
                        </a:solidFill>
                      </a:endParaRPr>
                    </a:p>
                  </a:txBody>
                  <a:tcPr/>
                </a:tc>
                <a:tc>
                  <a:txBody>
                    <a:bodyPr/>
                    <a:lstStyle/>
                    <a:p>
                      <a:r>
                        <a:rPr lang="sv-SE" sz="1600">
                          <a:solidFill>
                            <a:schemeClr val="bg1"/>
                          </a:solidFill>
                        </a:rPr>
                        <a:t>750 </a:t>
                      </a:r>
                      <a:r>
                        <a:rPr lang="sv-SE" sz="1600" err="1">
                          <a:solidFill>
                            <a:schemeClr val="bg1"/>
                          </a:solidFill>
                        </a:rPr>
                        <a:t>st</a:t>
                      </a:r>
                      <a:r>
                        <a:rPr lang="sv-SE" sz="1600">
                          <a:solidFill>
                            <a:schemeClr val="bg1"/>
                          </a:solidFill>
                        </a:rPr>
                        <a:t> (dvs 30 Excellens-inkubatorer får vardera 25 godkända företag)</a:t>
                      </a:r>
                    </a:p>
                  </a:txBody>
                  <a:tcPr/>
                </a:tc>
                <a:tc>
                  <a:txBody>
                    <a:bodyPr/>
                    <a:lstStyle/>
                    <a:p>
                      <a:r>
                        <a:rPr lang="sv-SE" sz="1600">
                          <a:solidFill>
                            <a:schemeClr val="bg1"/>
                          </a:solidFill>
                        </a:rPr>
                        <a:t>104 </a:t>
                      </a:r>
                      <a:r>
                        <a:rPr lang="sv-SE" sz="1600" err="1">
                          <a:solidFill>
                            <a:schemeClr val="bg1"/>
                          </a:solidFill>
                        </a:rPr>
                        <a:t>kkr</a:t>
                      </a:r>
                      <a:r>
                        <a:rPr lang="sv-SE" sz="1600">
                          <a:solidFill>
                            <a:schemeClr val="bg1"/>
                          </a:solidFill>
                        </a:rPr>
                        <a:t>/år</a:t>
                      </a:r>
                    </a:p>
                  </a:txBody>
                  <a:tcPr/>
                </a:tc>
                <a:tc>
                  <a:txBody>
                    <a:bodyPr/>
                    <a:lstStyle/>
                    <a:p>
                      <a:r>
                        <a:rPr lang="sv-SE" sz="1600">
                          <a:solidFill>
                            <a:schemeClr val="bg1"/>
                          </a:solidFill>
                        </a:rPr>
                        <a:t>2,9  Mkr</a:t>
                      </a:r>
                    </a:p>
                  </a:txBody>
                  <a:tcPr/>
                </a:tc>
                <a:extLst>
                  <a:ext uri="{0D108BD9-81ED-4DB2-BD59-A6C34878D82A}">
                    <a16:rowId xmlns:a16="http://schemas.microsoft.com/office/drawing/2014/main" val="2374014660"/>
                  </a:ext>
                </a:extLst>
              </a:tr>
              <a:tr h="370840">
                <a:tc vMerge="1">
                  <a:txBody>
                    <a:bodyPr/>
                    <a:lstStyle/>
                    <a:p>
                      <a:endParaRPr lang="sv-SE">
                        <a:solidFill>
                          <a:schemeClr val="bg1"/>
                        </a:solidFill>
                      </a:endParaRPr>
                    </a:p>
                  </a:txBody>
                  <a:tcPr/>
                </a:tc>
                <a:tc>
                  <a:txBody>
                    <a:bodyPr/>
                    <a:lstStyle/>
                    <a:p>
                      <a:r>
                        <a:rPr lang="sv-SE" sz="1600">
                          <a:solidFill>
                            <a:schemeClr val="bg1"/>
                          </a:solidFill>
                        </a:rPr>
                        <a:t>600 </a:t>
                      </a:r>
                      <a:r>
                        <a:rPr lang="sv-SE" sz="1600" err="1">
                          <a:solidFill>
                            <a:schemeClr val="bg1"/>
                          </a:solidFill>
                        </a:rPr>
                        <a:t>st</a:t>
                      </a:r>
                      <a:r>
                        <a:rPr lang="sv-SE" sz="1600">
                          <a:solidFill>
                            <a:schemeClr val="bg1"/>
                          </a:solidFill>
                        </a:rPr>
                        <a:t> (20 </a:t>
                      </a:r>
                      <a:r>
                        <a:rPr lang="sv-SE" sz="1600" err="1">
                          <a:solidFill>
                            <a:schemeClr val="bg1"/>
                          </a:solidFill>
                        </a:rPr>
                        <a:t>godk</a:t>
                      </a:r>
                      <a:r>
                        <a:rPr lang="sv-SE" sz="1600">
                          <a:solidFill>
                            <a:schemeClr val="bg1"/>
                          </a:solidFill>
                        </a:rPr>
                        <a:t> företag/ink)</a:t>
                      </a:r>
                    </a:p>
                  </a:txBody>
                  <a:tcPr/>
                </a:tc>
                <a:tc>
                  <a:txBody>
                    <a:bodyPr/>
                    <a:lstStyle/>
                    <a:p>
                      <a:r>
                        <a:rPr lang="sv-SE" sz="1600">
                          <a:solidFill>
                            <a:schemeClr val="bg1"/>
                          </a:solidFill>
                        </a:rPr>
                        <a:t>130 </a:t>
                      </a:r>
                      <a:r>
                        <a:rPr lang="sv-SE" sz="1600" err="1">
                          <a:solidFill>
                            <a:schemeClr val="bg1"/>
                          </a:solidFill>
                        </a:rPr>
                        <a:t>kkr</a:t>
                      </a:r>
                      <a:r>
                        <a:rPr lang="sv-SE" sz="1600">
                          <a:solidFill>
                            <a:schemeClr val="bg1"/>
                          </a:solidFill>
                        </a:rPr>
                        <a:t>/år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chemeClr val="bg1"/>
                          </a:solidFill>
                        </a:rPr>
                        <a:t>3,6 Mkr</a:t>
                      </a:r>
                    </a:p>
                  </a:txBody>
                  <a:tcPr/>
                </a:tc>
                <a:extLst>
                  <a:ext uri="{0D108BD9-81ED-4DB2-BD59-A6C34878D82A}">
                    <a16:rowId xmlns:a16="http://schemas.microsoft.com/office/drawing/2014/main" val="231467625"/>
                  </a:ext>
                </a:extLst>
              </a:tr>
              <a:tr h="370840">
                <a:tc vMerge="1">
                  <a:txBody>
                    <a:bodyPr/>
                    <a:lstStyle/>
                    <a:p>
                      <a:endParaRPr lang="sv-SE">
                        <a:solidFill>
                          <a:schemeClr val="bg1"/>
                        </a:solidFill>
                      </a:endParaRPr>
                    </a:p>
                  </a:txBody>
                  <a:tcPr/>
                </a:tc>
                <a:tc>
                  <a:txBody>
                    <a:bodyPr/>
                    <a:lstStyle/>
                    <a:p>
                      <a:r>
                        <a:rPr lang="sv-SE" sz="1600">
                          <a:solidFill>
                            <a:schemeClr val="bg1"/>
                          </a:solidFill>
                        </a:rPr>
                        <a:t>450 </a:t>
                      </a:r>
                      <a:r>
                        <a:rPr lang="sv-SE" sz="1600" err="1">
                          <a:solidFill>
                            <a:schemeClr val="bg1"/>
                          </a:solidFill>
                        </a:rPr>
                        <a:t>st</a:t>
                      </a:r>
                      <a:r>
                        <a:rPr lang="sv-SE" sz="1600">
                          <a:solidFill>
                            <a:schemeClr val="bg1"/>
                          </a:solidFill>
                        </a:rPr>
                        <a:t>(15 </a:t>
                      </a:r>
                      <a:r>
                        <a:rPr lang="sv-SE" sz="1600" err="1">
                          <a:solidFill>
                            <a:schemeClr val="bg1"/>
                          </a:solidFill>
                        </a:rPr>
                        <a:t>godk</a:t>
                      </a:r>
                      <a:r>
                        <a:rPr lang="sv-SE" sz="1600">
                          <a:solidFill>
                            <a:schemeClr val="bg1"/>
                          </a:solidFill>
                        </a:rPr>
                        <a:t> företag/ink)</a:t>
                      </a:r>
                    </a:p>
                  </a:txBody>
                  <a:tcPr/>
                </a:tc>
                <a:tc>
                  <a:txBody>
                    <a:bodyPr/>
                    <a:lstStyle/>
                    <a:p>
                      <a:r>
                        <a:rPr lang="sv-SE" sz="1600">
                          <a:solidFill>
                            <a:schemeClr val="bg1"/>
                          </a:solidFill>
                        </a:rPr>
                        <a:t>173 </a:t>
                      </a:r>
                      <a:r>
                        <a:rPr lang="sv-SE" sz="1600" err="1">
                          <a:solidFill>
                            <a:schemeClr val="bg1"/>
                          </a:solidFill>
                        </a:rPr>
                        <a:t>kkr</a:t>
                      </a:r>
                      <a:r>
                        <a:rPr lang="sv-SE" sz="1600">
                          <a:solidFill>
                            <a:schemeClr val="bg1"/>
                          </a:solidFill>
                        </a:rPr>
                        <a:t>/år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chemeClr val="bg1"/>
                          </a:solidFill>
                        </a:rPr>
                        <a:t>4,6 Mkr</a:t>
                      </a:r>
                    </a:p>
                  </a:txBody>
                  <a:tcPr/>
                </a:tc>
                <a:extLst>
                  <a:ext uri="{0D108BD9-81ED-4DB2-BD59-A6C34878D82A}">
                    <a16:rowId xmlns:a16="http://schemas.microsoft.com/office/drawing/2014/main" val="4151721497"/>
                  </a:ext>
                </a:extLst>
              </a:tr>
              <a:tr h="370840">
                <a:tc vMerge="1">
                  <a:txBody>
                    <a:bodyPr/>
                    <a:lstStyle/>
                    <a:p>
                      <a:endParaRPr lang="sv-SE">
                        <a:solidFill>
                          <a:schemeClr val="bg1"/>
                        </a:solidFill>
                      </a:endParaRPr>
                    </a:p>
                  </a:txBody>
                  <a:tcPr/>
                </a:tc>
                <a:tc>
                  <a:txBody>
                    <a:bodyPr/>
                    <a:lstStyle/>
                    <a:p>
                      <a:r>
                        <a:rPr lang="sv-SE" sz="1600">
                          <a:solidFill>
                            <a:schemeClr val="bg1"/>
                          </a:solidFill>
                        </a:rPr>
                        <a:t>300 (10 </a:t>
                      </a:r>
                      <a:r>
                        <a:rPr lang="sv-SE" sz="1600" err="1">
                          <a:solidFill>
                            <a:schemeClr val="bg1"/>
                          </a:solidFill>
                        </a:rPr>
                        <a:t>godk</a:t>
                      </a:r>
                      <a:r>
                        <a:rPr lang="sv-SE" sz="1600">
                          <a:solidFill>
                            <a:schemeClr val="bg1"/>
                          </a:solidFill>
                        </a:rPr>
                        <a:t> företag/ink)</a:t>
                      </a:r>
                    </a:p>
                  </a:txBody>
                  <a:tcPr/>
                </a:tc>
                <a:tc>
                  <a:txBody>
                    <a:bodyPr/>
                    <a:lstStyle/>
                    <a:p>
                      <a:r>
                        <a:rPr lang="sv-SE" sz="1600">
                          <a:solidFill>
                            <a:schemeClr val="bg1"/>
                          </a:solidFill>
                        </a:rPr>
                        <a:t>260 </a:t>
                      </a:r>
                      <a:r>
                        <a:rPr lang="sv-SE" sz="1600" err="1">
                          <a:solidFill>
                            <a:schemeClr val="bg1"/>
                          </a:solidFill>
                        </a:rPr>
                        <a:t>kkr</a:t>
                      </a:r>
                      <a:r>
                        <a:rPr lang="sv-SE" sz="1600">
                          <a:solidFill>
                            <a:schemeClr val="bg1"/>
                          </a:solidFill>
                        </a:rPr>
                        <a:t>/år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chemeClr val="bg1"/>
                          </a:solidFill>
                        </a:rPr>
                        <a:t>6,8 Mkr</a:t>
                      </a:r>
                    </a:p>
                  </a:txBody>
                  <a:tcPr/>
                </a:tc>
                <a:extLst>
                  <a:ext uri="{0D108BD9-81ED-4DB2-BD59-A6C34878D82A}">
                    <a16:rowId xmlns:a16="http://schemas.microsoft.com/office/drawing/2014/main" val="4083218810"/>
                  </a:ext>
                </a:extLst>
              </a:tr>
            </a:tbl>
          </a:graphicData>
        </a:graphic>
      </p:graphicFrame>
      <p:sp>
        <p:nvSpPr>
          <p:cNvPr id="9" name="textruta 8">
            <a:extLst>
              <a:ext uri="{FF2B5EF4-FFF2-40B4-BE49-F238E27FC236}">
                <a16:creationId xmlns:a16="http://schemas.microsoft.com/office/drawing/2014/main" id="{2E4A8B97-C18E-416D-93A9-49E00AC49AEB}"/>
              </a:ext>
            </a:extLst>
          </p:cNvPr>
          <p:cNvSpPr txBox="1"/>
          <p:nvPr/>
        </p:nvSpPr>
        <p:spPr>
          <a:xfrm>
            <a:off x="3356844" y="354097"/>
            <a:ext cx="8502328" cy="276999"/>
          </a:xfrm>
          <a:prstGeom prst="rect">
            <a:avLst/>
          </a:prstGeom>
          <a:noFill/>
        </p:spPr>
        <p:txBody>
          <a:bodyPr wrap="none" lIns="0" tIns="0" rIns="0" bIns="0" rtlCol="0">
            <a:spAutoFit/>
          </a:bodyPr>
          <a:lstStyle/>
          <a:p>
            <a:pPr algn="l"/>
            <a:r>
              <a:rPr lang="sv-SE"/>
              <a:t>Premisser: 87 MSEK i budget, alla kvalitetssäkrade får 300 000 kr i selektionsmedel</a:t>
            </a:r>
          </a:p>
        </p:txBody>
      </p:sp>
      <p:graphicFrame>
        <p:nvGraphicFramePr>
          <p:cNvPr id="11" name="Platshållare för innehåll 7">
            <a:extLst>
              <a:ext uri="{FF2B5EF4-FFF2-40B4-BE49-F238E27FC236}">
                <a16:creationId xmlns:a16="http://schemas.microsoft.com/office/drawing/2014/main" id="{2AF9F309-4614-4D9E-9889-A05429B63E25}"/>
              </a:ext>
            </a:extLst>
          </p:cNvPr>
          <p:cNvGraphicFramePr>
            <a:graphicFrameLocks/>
          </p:cNvGraphicFramePr>
          <p:nvPr>
            <p:extLst>
              <p:ext uri="{D42A27DB-BD31-4B8C-83A1-F6EECF244321}">
                <p14:modId xmlns:p14="http://schemas.microsoft.com/office/powerpoint/2010/main" val="2465354357"/>
              </p:ext>
            </p:extLst>
          </p:nvPr>
        </p:nvGraphicFramePr>
        <p:xfrm>
          <a:off x="714163" y="3916680"/>
          <a:ext cx="10742612" cy="2758440"/>
        </p:xfrm>
        <a:graphic>
          <a:graphicData uri="http://schemas.openxmlformats.org/drawingml/2006/table">
            <a:tbl>
              <a:tblPr firstRow="1" bandRow="1">
                <a:tableStyleId>{5C22544A-7EE6-4342-B048-85BDC9FD1C3A}</a:tableStyleId>
              </a:tblPr>
              <a:tblGrid>
                <a:gridCol w="2260950">
                  <a:extLst>
                    <a:ext uri="{9D8B030D-6E8A-4147-A177-3AD203B41FA5}">
                      <a16:colId xmlns:a16="http://schemas.microsoft.com/office/drawing/2014/main" val="3137260855"/>
                    </a:ext>
                  </a:extLst>
                </a:gridCol>
                <a:gridCol w="2796295">
                  <a:extLst>
                    <a:ext uri="{9D8B030D-6E8A-4147-A177-3AD203B41FA5}">
                      <a16:colId xmlns:a16="http://schemas.microsoft.com/office/drawing/2014/main" val="3885541635"/>
                    </a:ext>
                  </a:extLst>
                </a:gridCol>
                <a:gridCol w="2113808">
                  <a:extLst>
                    <a:ext uri="{9D8B030D-6E8A-4147-A177-3AD203B41FA5}">
                      <a16:colId xmlns:a16="http://schemas.microsoft.com/office/drawing/2014/main" val="2659482444"/>
                    </a:ext>
                  </a:extLst>
                </a:gridCol>
                <a:gridCol w="3571559">
                  <a:extLst>
                    <a:ext uri="{9D8B030D-6E8A-4147-A177-3AD203B41FA5}">
                      <a16:colId xmlns:a16="http://schemas.microsoft.com/office/drawing/2014/main" val="3603701381"/>
                    </a:ext>
                  </a:extLst>
                </a:gridCol>
              </a:tblGrid>
              <a:tr h="532514">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a:t>25 kvalitetssäkrade inkubatorer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t>Totalt antal godkända inkubatorföretag</a:t>
                      </a:r>
                    </a:p>
                  </a:txBody>
                  <a:tcPr/>
                </a:tc>
                <a:tc>
                  <a:txBody>
                    <a:bodyPr/>
                    <a:lstStyle/>
                    <a:p>
                      <a:r>
                        <a:rPr lang="sv-SE" sz="1600"/>
                        <a:t>Tillskott per godkänt inkubatorföretag</a:t>
                      </a:r>
                    </a:p>
                  </a:txBody>
                  <a:tcPr/>
                </a:tc>
                <a:tc>
                  <a:txBody>
                    <a:bodyPr/>
                    <a:lstStyle/>
                    <a:p>
                      <a:r>
                        <a:rPr lang="sv-SE" sz="1600"/>
                        <a:t>Max årligt belopp som beviljas givet tak på 25 bolag per inkubator </a:t>
                      </a:r>
                    </a:p>
                  </a:txBody>
                  <a:tcPr/>
                </a:tc>
                <a:extLst>
                  <a:ext uri="{0D108BD9-81ED-4DB2-BD59-A6C34878D82A}">
                    <a16:rowId xmlns:a16="http://schemas.microsoft.com/office/drawing/2014/main" val="131547456"/>
                  </a:ext>
                </a:extLst>
              </a:tr>
              <a:tr h="370840">
                <a:tc vMerge="1">
                  <a:txBody>
                    <a:bodyPr/>
                    <a:lstStyle/>
                    <a:p>
                      <a:endParaRPr lang="sv-SE">
                        <a:solidFill>
                          <a:schemeClr val="bg1"/>
                        </a:solidFill>
                      </a:endParaRPr>
                    </a:p>
                  </a:txBody>
                  <a:tcPr/>
                </a:tc>
                <a:tc>
                  <a:txBody>
                    <a:bodyPr/>
                    <a:lstStyle/>
                    <a:p>
                      <a:r>
                        <a:rPr lang="sv-SE" sz="1600">
                          <a:solidFill>
                            <a:schemeClr val="bg1"/>
                          </a:solidFill>
                        </a:rPr>
                        <a:t>625 (dvs 25 Excellens-inkubatorer får vardera 25 godkända företag)</a:t>
                      </a:r>
                    </a:p>
                  </a:txBody>
                  <a:tcPr/>
                </a:tc>
                <a:tc>
                  <a:txBody>
                    <a:bodyPr/>
                    <a:lstStyle/>
                    <a:p>
                      <a:r>
                        <a:rPr lang="sv-SE" sz="1600">
                          <a:solidFill>
                            <a:schemeClr val="bg1"/>
                          </a:solidFill>
                        </a:rPr>
                        <a:t>127 </a:t>
                      </a:r>
                      <a:r>
                        <a:rPr lang="sv-SE" sz="1600" err="1">
                          <a:solidFill>
                            <a:schemeClr val="bg1"/>
                          </a:solidFill>
                        </a:rPr>
                        <a:t>kkr</a:t>
                      </a:r>
                      <a:r>
                        <a:rPr lang="sv-SE" sz="1600">
                          <a:solidFill>
                            <a:schemeClr val="bg1"/>
                          </a:solidFill>
                        </a:rPr>
                        <a:t>/år</a:t>
                      </a:r>
                    </a:p>
                  </a:txBody>
                  <a:tcPr/>
                </a:tc>
                <a:tc>
                  <a:txBody>
                    <a:bodyPr/>
                    <a:lstStyle/>
                    <a:p>
                      <a:r>
                        <a:rPr lang="sv-SE" sz="1600">
                          <a:solidFill>
                            <a:schemeClr val="bg1"/>
                          </a:solidFill>
                        </a:rPr>
                        <a:t>3,4  Mkr</a:t>
                      </a:r>
                    </a:p>
                  </a:txBody>
                  <a:tcPr/>
                </a:tc>
                <a:extLst>
                  <a:ext uri="{0D108BD9-81ED-4DB2-BD59-A6C34878D82A}">
                    <a16:rowId xmlns:a16="http://schemas.microsoft.com/office/drawing/2014/main" val="2374014660"/>
                  </a:ext>
                </a:extLst>
              </a:tr>
              <a:tr h="370840">
                <a:tc vMerge="1">
                  <a:txBody>
                    <a:bodyPr/>
                    <a:lstStyle/>
                    <a:p>
                      <a:endParaRPr lang="sv-SE">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chemeClr val="bg1"/>
                          </a:solidFill>
                        </a:rPr>
                        <a:t>500 (20 godk företag/ink)</a:t>
                      </a:r>
                    </a:p>
                  </a:txBody>
                  <a:tcPr/>
                </a:tc>
                <a:tc>
                  <a:txBody>
                    <a:bodyPr/>
                    <a:lstStyle/>
                    <a:p>
                      <a:r>
                        <a:rPr lang="sv-SE" sz="1600">
                          <a:solidFill>
                            <a:schemeClr val="bg1"/>
                          </a:solidFill>
                        </a:rPr>
                        <a:t>159 </a:t>
                      </a:r>
                      <a:r>
                        <a:rPr lang="sv-SE" sz="1600" err="1">
                          <a:solidFill>
                            <a:schemeClr val="bg1"/>
                          </a:solidFill>
                        </a:rPr>
                        <a:t>kkr</a:t>
                      </a:r>
                      <a:r>
                        <a:rPr lang="sv-SE" sz="1600">
                          <a:solidFill>
                            <a:schemeClr val="bg1"/>
                          </a:solidFill>
                        </a:rPr>
                        <a:t>/år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chemeClr val="bg1"/>
                          </a:solidFill>
                        </a:rPr>
                        <a:t>4,3 Mkr</a:t>
                      </a:r>
                    </a:p>
                  </a:txBody>
                  <a:tcPr/>
                </a:tc>
                <a:extLst>
                  <a:ext uri="{0D108BD9-81ED-4DB2-BD59-A6C34878D82A}">
                    <a16:rowId xmlns:a16="http://schemas.microsoft.com/office/drawing/2014/main" val="231467625"/>
                  </a:ext>
                </a:extLst>
              </a:tr>
              <a:tr h="370840">
                <a:tc vMerge="1">
                  <a:txBody>
                    <a:bodyPr/>
                    <a:lstStyle/>
                    <a:p>
                      <a:endParaRPr lang="sv-SE">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chemeClr val="bg1"/>
                          </a:solidFill>
                        </a:rPr>
                        <a:t>375 (15 </a:t>
                      </a:r>
                      <a:r>
                        <a:rPr lang="sv-SE" sz="1600" err="1">
                          <a:solidFill>
                            <a:schemeClr val="bg1"/>
                          </a:solidFill>
                        </a:rPr>
                        <a:t>godk</a:t>
                      </a:r>
                      <a:r>
                        <a:rPr lang="sv-SE" sz="1600">
                          <a:solidFill>
                            <a:schemeClr val="bg1"/>
                          </a:solidFill>
                        </a:rPr>
                        <a:t> företag/ink)</a:t>
                      </a:r>
                    </a:p>
                  </a:txBody>
                  <a:tcPr/>
                </a:tc>
                <a:tc>
                  <a:txBody>
                    <a:bodyPr/>
                    <a:lstStyle/>
                    <a:p>
                      <a:r>
                        <a:rPr lang="sv-SE" sz="1600">
                          <a:solidFill>
                            <a:schemeClr val="bg1"/>
                          </a:solidFill>
                        </a:rPr>
                        <a:t>212 </a:t>
                      </a:r>
                      <a:r>
                        <a:rPr lang="sv-SE" sz="1600" err="1">
                          <a:solidFill>
                            <a:schemeClr val="bg1"/>
                          </a:solidFill>
                        </a:rPr>
                        <a:t>kkr</a:t>
                      </a:r>
                      <a:r>
                        <a:rPr lang="sv-SE" sz="1600">
                          <a:solidFill>
                            <a:schemeClr val="bg1"/>
                          </a:solidFill>
                        </a:rPr>
                        <a:t>/år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chemeClr val="bg1"/>
                          </a:solidFill>
                        </a:rPr>
                        <a:t>5,6 Mkr</a:t>
                      </a:r>
                    </a:p>
                  </a:txBody>
                  <a:tcPr/>
                </a:tc>
                <a:extLst>
                  <a:ext uri="{0D108BD9-81ED-4DB2-BD59-A6C34878D82A}">
                    <a16:rowId xmlns:a16="http://schemas.microsoft.com/office/drawing/2014/main" val="4151721497"/>
                  </a:ext>
                </a:extLst>
              </a:tr>
              <a:tr h="370840">
                <a:tc vMerge="1">
                  <a:txBody>
                    <a:bodyPr/>
                    <a:lstStyle/>
                    <a:p>
                      <a:endParaRPr lang="sv-SE">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chemeClr val="bg1"/>
                          </a:solidFill>
                        </a:rPr>
                        <a:t>250 (10 godk företag/ink)</a:t>
                      </a:r>
                    </a:p>
                  </a:txBody>
                  <a:tcPr/>
                </a:tc>
                <a:tc>
                  <a:txBody>
                    <a:bodyPr/>
                    <a:lstStyle/>
                    <a:p>
                      <a:r>
                        <a:rPr lang="sv-SE" sz="1600">
                          <a:solidFill>
                            <a:schemeClr val="bg1"/>
                          </a:solidFill>
                        </a:rPr>
                        <a:t>318 </a:t>
                      </a:r>
                      <a:r>
                        <a:rPr lang="sv-SE" sz="1600" err="1">
                          <a:solidFill>
                            <a:schemeClr val="bg1"/>
                          </a:solidFill>
                        </a:rPr>
                        <a:t>kkr</a:t>
                      </a:r>
                      <a:r>
                        <a:rPr lang="sv-SE" sz="1600">
                          <a:solidFill>
                            <a:schemeClr val="bg1"/>
                          </a:solidFill>
                        </a:rPr>
                        <a:t>/år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chemeClr val="bg1"/>
                          </a:solidFill>
                        </a:rPr>
                        <a:t>8,3 Mkr</a:t>
                      </a:r>
                    </a:p>
                  </a:txBody>
                  <a:tcPr/>
                </a:tc>
                <a:extLst>
                  <a:ext uri="{0D108BD9-81ED-4DB2-BD59-A6C34878D82A}">
                    <a16:rowId xmlns:a16="http://schemas.microsoft.com/office/drawing/2014/main" val="4083218810"/>
                  </a:ext>
                </a:extLst>
              </a:tr>
            </a:tbl>
          </a:graphicData>
        </a:graphic>
      </p:graphicFrame>
    </p:spTree>
    <p:extLst>
      <p:ext uri="{BB962C8B-B14F-4D97-AF65-F5344CB8AC3E}">
        <p14:creationId xmlns:p14="http://schemas.microsoft.com/office/powerpoint/2010/main" val="2263588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54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661C6BDA-B272-47B1-9B7B-E944A3EDA160}"/>
              </a:ext>
            </a:extLst>
          </p:cNvPr>
          <p:cNvCxnSpPr>
            <a:cxnSpLocks/>
            <a:stCxn id="21" idx="2"/>
          </p:cNvCxnSpPr>
          <p:nvPr/>
        </p:nvCxnSpPr>
        <p:spPr>
          <a:xfrm flipV="1">
            <a:off x="791789" y="3988795"/>
            <a:ext cx="9223832" cy="61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81">
            <a:extLst>
              <a:ext uri="{FF2B5EF4-FFF2-40B4-BE49-F238E27FC236}">
                <a16:creationId xmlns:a16="http://schemas.microsoft.com/office/drawing/2014/main" id="{9C699B3C-842B-4A56-B93A-2C0E01F6929B}"/>
              </a:ext>
            </a:extLst>
          </p:cNvPr>
          <p:cNvSpPr/>
          <p:nvPr/>
        </p:nvSpPr>
        <p:spPr>
          <a:xfrm>
            <a:off x="791789" y="3936115"/>
            <a:ext cx="117571" cy="1175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a:latin typeface="Poppins Light" charset="0"/>
            </a:endParaRPr>
          </a:p>
        </p:txBody>
      </p:sp>
      <p:sp>
        <p:nvSpPr>
          <p:cNvPr id="31" name="TextBox 75">
            <a:extLst>
              <a:ext uri="{FF2B5EF4-FFF2-40B4-BE49-F238E27FC236}">
                <a16:creationId xmlns:a16="http://schemas.microsoft.com/office/drawing/2014/main" id="{675FF462-59FC-4B5A-87D5-30B9190CECC1}"/>
              </a:ext>
            </a:extLst>
          </p:cNvPr>
          <p:cNvSpPr txBox="1"/>
          <p:nvPr/>
        </p:nvSpPr>
        <p:spPr>
          <a:xfrm>
            <a:off x="1179643" y="2516917"/>
            <a:ext cx="2468228" cy="369332"/>
          </a:xfrm>
          <a:prstGeom prst="rect">
            <a:avLst/>
          </a:prstGeom>
          <a:noFill/>
        </p:spPr>
        <p:txBody>
          <a:bodyPr wrap="square" rtlCol="0" anchor="ctr" anchorCtr="0">
            <a:spAutoFit/>
          </a:bodyPr>
          <a:lstStyle/>
          <a:p>
            <a:r>
              <a:rPr lang="sv-SE">
                <a:latin typeface="Franklin Gothic Demi Cond" panose="020B0706030402020204" pitchFamily="34" charset="0"/>
                <a:ea typeface="Poppins SemiBold" charset="0"/>
                <a:cs typeface="Poppins SemiBold" charset="0"/>
              </a:rPr>
              <a:t>Utlysningen öppen</a:t>
            </a:r>
          </a:p>
        </p:txBody>
      </p:sp>
      <p:sp>
        <p:nvSpPr>
          <p:cNvPr id="32" name="TextBox 76">
            <a:extLst>
              <a:ext uri="{FF2B5EF4-FFF2-40B4-BE49-F238E27FC236}">
                <a16:creationId xmlns:a16="http://schemas.microsoft.com/office/drawing/2014/main" id="{F506EB93-38DD-445C-BE41-62F8327A5A36}"/>
              </a:ext>
            </a:extLst>
          </p:cNvPr>
          <p:cNvSpPr txBox="1"/>
          <p:nvPr/>
        </p:nvSpPr>
        <p:spPr>
          <a:xfrm>
            <a:off x="993034" y="2835163"/>
            <a:ext cx="3827059" cy="307777"/>
          </a:xfrm>
          <a:prstGeom prst="rect">
            <a:avLst/>
          </a:prstGeom>
          <a:noFill/>
        </p:spPr>
        <p:txBody>
          <a:bodyPr wrap="square" rtlCol="0" anchor="ctr" anchorCtr="0">
            <a:spAutoFit/>
          </a:bodyPr>
          <a:lstStyle/>
          <a:p>
            <a:r>
              <a:rPr lang="sv-SE" sz="1400" dirty="0">
                <a:solidFill>
                  <a:schemeClr val="accent1"/>
                </a:solidFill>
                <a:latin typeface="Franklin Gothic Demi Cond" panose="020B0706030402020204" pitchFamily="34" charset="0"/>
                <a:ea typeface="Poppins SemiBold" charset="0"/>
                <a:cs typeface="Poppins SemiBold" charset="0"/>
              </a:rPr>
              <a:t>Informationsmöte den 18 november</a:t>
            </a:r>
          </a:p>
        </p:txBody>
      </p:sp>
      <p:sp>
        <p:nvSpPr>
          <p:cNvPr id="33" name="Oval 81">
            <a:extLst>
              <a:ext uri="{FF2B5EF4-FFF2-40B4-BE49-F238E27FC236}">
                <a16:creationId xmlns:a16="http://schemas.microsoft.com/office/drawing/2014/main" id="{42B28053-616F-4F61-8D3A-5C005C7D4DD9}"/>
              </a:ext>
            </a:extLst>
          </p:cNvPr>
          <p:cNvSpPr/>
          <p:nvPr/>
        </p:nvSpPr>
        <p:spPr>
          <a:xfrm>
            <a:off x="3694013" y="3950499"/>
            <a:ext cx="117571" cy="1175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a:latin typeface="Poppins Light" charset="0"/>
            </a:endParaRPr>
          </a:p>
        </p:txBody>
      </p:sp>
      <p:sp>
        <p:nvSpPr>
          <p:cNvPr id="18" name="Oval 81">
            <a:extLst>
              <a:ext uri="{FF2B5EF4-FFF2-40B4-BE49-F238E27FC236}">
                <a16:creationId xmlns:a16="http://schemas.microsoft.com/office/drawing/2014/main" id="{714895F1-462A-4292-B386-2AAC0EC396AD}"/>
              </a:ext>
            </a:extLst>
          </p:cNvPr>
          <p:cNvSpPr/>
          <p:nvPr/>
        </p:nvSpPr>
        <p:spPr>
          <a:xfrm>
            <a:off x="9834213" y="3920798"/>
            <a:ext cx="117571" cy="1175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a:latin typeface="Poppins Light" charset="0"/>
            </a:endParaRPr>
          </a:p>
        </p:txBody>
      </p:sp>
      <p:sp>
        <p:nvSpPr>
          <p:cNvPr id="4" name="Rubrik 3">
            <a:extLst>
              <a:ext uri="{FF2B5EF4-FFF2-40B4-BE49-F238E27FC236}">
                <a16:creationId xmlns:a16="http://schemas.microsoft.com/office/drawing/2014/main" id="{C87E9F3E-720A-451B-8390-D1701CA31844}"/>
              </a:ext>
            </a:extLst>
          </p:cNvPr>
          <p:cNvSpPr>
            <a:spLocks noGrp="1"/>
          </p:cNvSpPr>
          <p:nvPr>
            <p:ph type="title"/>
          </p:nvPr>
        </p:nvSpPr>
        <p:spPr>
          <a:xfrm>
            <a:off x="-322396" y="233984"/>
            <a:ext cx="12690539" cy="612775"/>
          </a:xfrm>
        </p:spPr>
        <p:txBody>
          <a:bodyPr/>
          <a:lstStyle/>
          <a:p>
            <a:r>
              <a:rPr lang="sv-SE" dirty="0"/>
              <a:t>Tidplan för utlysningen </a:t>
            </a:r>
            <a:br>
              <a:rPr lang="sv-SE" sz="4000" dirty="0"/>
            </a:br>
            <a:r>
              <a:rPr lang="sv-SE" sz="4000" dirty="0"/>
              <a:t>”Stöd till nystartade företag via excellenta inkubatorer”</a:t>
            </a:r>
            <a:br>
              <a:rPr lang="sv-SE" dirty="0"/>
            </a:br>
            <a:endParaRPr lang="sv-SE" dirty="0"/>
          </a:p>
        </p:txBody>
      </p:sp>
      <p:sp>
        <p:nvSpPr>
          <p:cNvPr id="23" name="textruta 22">
            <a:extLst>
              <a:ext uri="{FF2B5EF4-FFF2-40B4-BE49-F238E27FC236}">
                <a16:creationId xmlns:a16="http://schemas.microsoft.com/office/drawing/2014/main" id="{B79E961B-AB74-4849-9BB0-9068508F6DDD}"/>
              </a:ext>
            </a:extLst>
          </p:cNvPr>
          <p:cNvSpPr txBox="1"/>
          <p:nvPr/>
        </p:nvSpPr>
        <p:spPr>
          <a:xfrm>
            <a:off x="326905" y="3653071"/>
            <a:ext cx="523670" cy="215444"/>
          </a:xfrm>
          <a:prstGeom prst="rect">
            <a:avLst/>
          </a:prstGeom>
          <a:noFill/>
        </p:spPr>
        <p:txBody>
          <a:bodyPr wrap="none" lIns="0" tIns="0" rIns="0" bIns="0" rtlCol="0">
            <a:spAutoFit/>
          </a:bodyPr>
          <a:lstStyle/>
          <a:p>
            <a:pPr algn="l"/>
            <a:r>
              <a:rPr lang="sv-SE" sz="1400"/>
              <a:t>11 nov</a:t>
            </a:r>
          </a:p>
        </p:txBody>
      </p:sp>
      <p:sp>
        <p:nvSpPr>
          <p:cNvPr id="29" name="textruta 28">
            <a:extLst>
              <a:ext uri="{FF2B5EF4-FFF2-40B4-BE49-F238E27FC236}">
                <a16:creationId xmlns:a16="http://schemas.microsoft.com/office/drawing/2014/main" id="{80507BB0-33A9-429B-ADF0-B55447E5FD5E}"/>
              </a:ext>
            </a:extLst>
          </p:cNvPr>
          <p:cNvSpPr txBox="1"/>
          <p:nvPr/>
        </p:nvSpPr>
        <p:spPr>
          <a:xfrm>
            <a:off x="3554025" y="4122690"/>
            <a:ext cx="397545" cy="215444"/>
          </a:xfrm>
          <a:prstGeom prst="rect">
            <a:avLst/>
          </a:prstGeom>
          <a:noFill/>
        </p:spPr>
        <p:txBody>
          <a:bodyPr wrap="none" lIns="0" tIns="0" rIns="0" bIns="0" rtlCol="0">
            <a:spAutoFit/>
          </a:bodyPr>
          <a:lstStyle/>
          <a:p>
            <a:pPr algn="l"/>
            <a:r>
              <a:rPr lang="sv-SE" sz="1400"/>
              <a:t>7 feb</a:t>
            </a:r>
          </a:p>
        </p:txBody>
      </p:sp>
      <p:sp>
        <p:nvSpPr>
          <p:cNvPr id="36" name="TextBox 76">
            <a:extLst>
              <a:ext uri="{FF2B5EF4-FFF2-40B4-BE49-F238E27FC236}">
                <a16:creationId xmlns:a16="http://schemas.microsoft.com/office/drawing/2014/main" id="{12E45331-D4C7-4096-88A7-1B38EDCD6F4C}"/>
              </a:ext>
            </a:extLst>
          </p:cNvPr>
          <p:cNvSpPr txBox="1"/>
          <p:nvPr/>
        </p:nvSpPr>
        <p:spPr>
          <a:xfrm>
            <a:off x="5249477" y="2782031"/>
            <a:ext cx="3827059" cy="523220"/>
          </a:xfrm>
          <a:prstGeom prst="rect">
            <a:avLst/>
          </a:prstGeom>
          <a:noFill/>
        </p:spPr>
        <p:txBody>
          <a:bodyPr wrap="square" rtlCol="0" anchor="ctr" anchorCtr="0">
            <a:spAutoFit/>
          </a:bodyPr>
          <a:lstStyle/>
          <a:p>
            <a:r>
              <a:rPr lang="sv-SE" sz="1400">
                <a:solidFill>
                  <a:schemeClr val="accent1"/>
                </a:solidFill>
                <a:latin typeface="Franklin Gothic Demi Cond" panose="020B0706030402020204" pitchFamily="34" charset="0"/>
                <a:ea typeface="Poppins SemiBold" charset="0"/>
                <a:cs typeface="Poppins SemiBold" charset="0"/>
              </a:rPr>
              <a:t>Samtliga sökande som</a:t>
            </a:r>
          </a:p>
          <a:p>
            <a:r>
              <a:rPr lang="sv-SE" sz="1400">
                <a:solidFill>
                  <a:schemeClr val="accent1"/>
                </a:solidFill>
                <a:latin typeface="Franklin Gothic Demi Cond" panose="020B0706030402020204" pitchFamily="34" charset="0"/>
                <a:ea typeface="Poppins SemiBold" charset="0"/>
                <a:cs typeface="Poppins SemiBold" charset="0"/>
              </a:rPr>
              <a:t>uppfyller formella krav</a:t>
            </a:r>
          </a:p>
        </p:txBody>
      </p:sp>
      <p:sp>
        <p:nvSpPr>
          <p:cNvPr id="37" name="textruta 36">
            <a:extLst>
              <a:ext uri="{FF2B5EF4-FFF2-40B4-BE49-F238E27FC236}">
                <a16:creationId xmlns:a16="http://schemas.microsoft.com/office/drawing/2014/main" id="{AB7BF814-B66C-44E8-9753-0A30B9CE051A}"/>
              </a:ext>
            </a:extLst>
          </p:cNvPr>
          <p:cNvSpPr txBox="1"/>
          <p:nvPr/>
        </p:nvSpPr>
        <p:spPr>
          <a:xfrm>
            <a:off x="9649867" y="3639673"/>
            <a:ext cx="368691" cy="215444"/>
          </a:xfrm>
          <a:prstGeom prst="rect">
            <a:avLst/>
          </a:prstGeom>
          <a:noFill/>
        </p:spPr>
        <p:txBody>
          <a:bodyPr wrap="none" lIns="0" tIns="0" rIns="0" bIns="0" rtlCol="0">
            <a:spAutoFit/>
          </a:bodyPr>
          <a:lstStyle/>
          <a:p>
            <a:pPr algn="l"/>
            <a:r>
              <a:rPr lang="sv-SE" sz="1400"/>
              <a:t>1 juli</a:t>
            </a:r>
          </a:p>
        </p:txBody>
      </p:sp>
      <p:sp>
        <p:nvSpPr>
          <p:cNvPr id="3" name="Höger klammerparentes 2">
            <a:extLst>
              <a:ext uri="{FF2B5EF4-FFF2-40B4-BE49-F238E27FC236}">
                <a16:creationId xmlns:a16="http://schemas.microsoft.com/office/drawing/2014/main" id="{769A183C-5C4D-44CC-888B-918A3C653082}"/>
              </a:ext>
            </a:extLst>
          </p:cNvPr>
          <p:cNvSpPr/>
          <p:nvPr/>
        </p:nvSpPr>
        <p:spPr>
          <a:xfrm rot="16200000">
            <a:off x="2104331" y="2026252"/>
            <a:ext cx="230999" cy="285608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9" name="TextBox 75">
            <a:extLst>
              <a:ext uri="{FF2B5EF4-FFF2-40B4-BE49-F238E27FC236}">
                <a16:creationId xmlns:a16="http://schemas.microsoft.com/office/drawing/2014/main" id="{25BDE004-DA31-45B7-BB6C-F3C4C654AE9C}"/>
              </a:ext>
            </a:extLst>
          </p:cNvPr>
          <p:cNvSpPr txBox="1"/>
          <p:nvPr/>
        </p:nvSpPr>
        <p:spPr>
          <a:xfrm>
            <a:off x="5194904" y="2472432"/>
            <a:ext cx="2741625" cy="369332"/>
          </a:xfrm>
          <a:prstGeom prst="rect">
            <a:avLst/>
          </a:prstGeom>
          <a:noFill/>
        </p:spPr>
        <p:txBody>
          <a:bodyPr wrap="square" rtlCol="0" anchor="ctr" anchorCtr="0">
            <a:spAutoFit/>
          </a:bodyPr>
          <a:lstStyle/>
          <a:p>
            <a:r>
              <a:rPr lang="sv-SE">
                <a:latin typeface="Franklin Gothic Demi Cond" panose="020B0706030402020204" pitchFamily="34" charset="0"/>
                <a:ea typeface="Poppins SemiBold" charset="0"/>
                <a:cs typeface="Poppins SemiBold" charset="0"/>
              </a:rPr>
              <a:t>Bedömning samt intervjuer </a:t>
            </a:r>
          </a:p>
        </p:txBody>
      </p:sp>
      <p:sp>
        <p:nvSpPr>
          <p:cNvPr id="40" name="Höger klammerparentes 39">
            <a:extLst>
              <a:ext uri="{FF2B5EF4-FFF2-40B4-BE49-F238E27FC236}">
                <a16:creationId xmlns:a16="http://schemas.microsoft.com/office/drawing/2014/main" id="{B27B1650-DA4D-402B-B8E4-9F96A409EA04}"/>
              </a:ext>
            </a:extLst>
          </p:cNvPr>
          <p:cNvSpPr/>
          <p:nvPr/>
        </p:nvSpPr>
        <p:spPr>
          <a:xfrm rot="5400000">
            <a:off x="3946405" y="4210904"/>
            <a:ext cx="127904" cy="39754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6" name="Rak koppling 5">
            <a:extLst>
              <a:ext uri="{FF2B5EF4-FFF2-40B4-BE49-F238E27FC236}">
                <a16:creationId xmlns:a16="http://schemas.microsoft.com/office/drawing/2014/main" id="{B7CD4C31-F466-4A5A-B842-C61631AE50DD}"/>
              </a:ext>
            </a:extLst>
          </p:cNvPr>
          <p:cNvCxnSpPr/>
          <p:nvPr/>
        </p:nvCxnSpPr>
        <p:spPr>
          <a:xfrm>
            <a:off x="2684201" y="3838730"/>
            <a:ext cx="0" cy="283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textruta 40">
            <a:extLst>
              <a:ext uri="{FF2B5EF4-FFF2-40B4-BE49-F238E27FC236}">
                <a16:creationId xmlns:a16="http://schemas.microsoft.com/office/drawing/2014/main" id="{81AFBDF9-2BBB-4092-9E22-936DC5EBD6C5}"/>
              </a:ext>
            </a:extLst>
          </p:cNvPr>
          <p:cNvSpPr txBox="1"/>
          <p:nvPr/>
        </p:nvSpPr>
        <p:spPr>
          <a:xfrm>
            <a:off x="2439211" y="3546649"/>
            <a:ext cx="835165" cy="215444"/>
          </a:xfrm>
          <a:prstGeom prst="rect">
            <a:avLst/>
          </a:prstGeom>
          <a:noFill/>
        </p:spPr>
        <p:txBody>
          <a:bodyPr wrap="none" lIns="0" tIns="0" rIns="0" bIns="0" rtlCol="0">
            <a:spAutoFit/>
          </a:bodyPr>
          <a:lstStyle/>
          <a:p>
            <a:pPr algn="l"/>
            <a:r>
              <a:rPr lang="sv-SE" sz="1400"/>
              <a:t>1 jan 2020</a:t>
            </a:r>
          </a:p>
        </p:txBody>
      </p:sp>
      <p:sp>
        <p:nvSpPr>
          <p:cNvPr id="42" name="TextBox 76">
            <a:extLst>
              <a:ext uri="{FF2B5EF4-FFF2-40B4-BE49-F238E27FC236}">
                <a16:creationId xmlns:a16="http://schemas.microsoft.com/office/drawing/2014/main" id="{C3BDA600-AA61-412C-93DE-03A0C3E35BD9}"/>
              </a:ext>
            </a:extLst>
          </p:cNvPr>
          <p:cNvSpPr txBox="1"/>
          <p:nvPr/>
        </p:nvSpPr>
        <p:spPr>
          <a:xfrm>
            <a:off x="3177133" y="4570009"/>
            <a:ext cx="2625901" cy="307777"/>
          </a:xfrm>
          <a:prstGeom prst="rect">
            <a:avLst/>
          </a:prstGeom>
          <a:noFill/>
        </p:spPr>
        <p:txBody>
          <a:bodyPr wrap="square" rtlCol="0" anchor="ctr" anchorCtr="0">
            <a:spAutoFit/>
          </a:bodyPr>
          <a:lstStyle/>
          <a:p>
            <a:r>
              <a:rPr lang="sv-SE" sz="1400">
                <a:solidFill>
                  <a:schemeClr val="accent1"/>
                </a:solidFill>
                <a:latin typeface="Franklin Gothic Demi Cond" panose="020B0706030402020204" pitchFamily="34" charset="0"/>
                <a:ea typeface="Poppins SemiBold" charset="0"/>
                <a:cs typeface="Poppins SemiBold" charset="0"/>
              </a:rPr>
              <a:t>Genomgång formalia krav</a:t>
            </a:r>
          </a:p>
        </p:txBody>
      </p:sp>
      <p:sp>
        <p:nvSpPr>
          <p:cNvPr id="43" name="Höger klammerparentes 42">
            <a:extLst>
              <a:ext uri="{FF2B5EF4-FFF2-40B4-BE49-F238E27FC236}">
                <a16:creationId xmlns:a16="http://schemas.microsoft.com/office/drawing/2014/main" id="{F05689EB-67A8-41A8-8ED0-606802A562D0}"/>
              </a:ext>
            </a:extLst>
          </p:cNvPr>
          <p:cNvSpPr/>
          <p:nvPr/>
        </p:nvSpPr>
        <p:spPr>
          <a:xfrm rot="16200000">
            <a:off x="5905971" y="1696904"/>
            <a:ext cx="176047" cy="356972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6" name="TextBox 75">
            <a:extLst>
              <a:ext uri="{FF2B5EF4-FFF2-40B4-BE49-F238E27FC236}">
                <a16:creationId xmlns:a16="http://schemas.microsoft.com/office/drawing/2014/main" id="{0F89DF39-C7CC-47F1-B134-4534AB43A0D2}"/>
              </a:ext>
            </a:extLst>
          </p:cNvPr>
          <p:cNvSpPr txBox="1"/>
          <p:nvPr/>
        </p:nvSpPr>
        <p:spPr>
          <a:xfrm>
            <a:off x="7936530" y="4456443"/>
            <a:ext cx="2468228" cy="369332"/>
          </a:xfrm>
          <a:prstGeom prst="rect">
            <a:avLst/>
          </a:prstGeom>
          <a:noFill/>
        </p:spPr>
        <p:txBody>
          <a:bodyPr wrap="square" rtlCol="0" anchor="ctr" anchorCtr="0">
            <a:spAutoFit/>
          </a:bodyPr>
          <a:lstStyle/>
          <a:p>
            <a:r>
              <a:rPr lang="sv-SE">
                <a:latin typeface="Franklin Gothic Demi Cond" panose="020B0706030402020204" pitchFamily="34" charset="0"/>
                <a:ea typeface="Poppins SemiBold" charset="0"/>
                <a:cs typeface="Poppins SemiBold" charset="0"/>
              </a:rPr>
              <a:t>Beslutsperiod</a:t>
            </a:r>
          </a:p>
        </p:txBody>
      </p:sp>
      <p:sp>
        <p:nvSpPr>
          <p:cNvPr id="47" name="TextBox 76">
            <a:extLst>
              <a:ext uri="{FF2B5EF4-FFF2-40B4-BE49-F238E27FC236}">
                <a16:creationId xmlns:a16="http://schemas.microsoft.com/office/drawing/2014/main" id="{6D15DBD8-1DF3-49FA-A1E1-8FBA66A20A7A}"/>
              </a:ext>
            </a:extLst>
          </p:cNvPr>
          <p:cNvSpPr txBox="1"/>
          <p:nvPr/>
        </p:nvSpPr>
        <p:spPr>
          <a:xfrm>
            <a:off x="7778857" y="4746789"/>
            <a:ext cx="2625901" cy="307777"/>
          </a:xfrm>
          <a:prstGeom prst="rect">
            <a:avLst/>
          </a:prstGeom>
          <a:noFill/>
        </p:spPr>
        <p:txBody>
          <a:bodyPr wrap="square" rtlCol="0" anchor="ctr" anchorCtr="0">
            <a:spAutoFit/>
          </a:bodyPr>
          <a:lstStyle/>
          <a:p>
            <a:r>
              <a:rPr lang="sv-SE" sz="1400" err="1">
                <a:solidFill>
                  <a:schemeClr val="accent1"/>
                </a:solidFill>
                <a:latin typeface="Franklin Gothic Demi Cond" panose="020B0706030402020204" pitchFamily="34" charset="0"/>
                <a:ea typeface="Poppins SemiBold" charset="0"/>
                <a:cs typeface="Poppins SemiBold" charset="0"/>
              </a:rPr>
              <a:t>Ev</a:t>
            </a:r>
            <a:r>
              <a:rPr lang="sv-SE" sz="1400">
                <a:solidFill>
                  <a:schemeClr val="accent1"/>
                </a:solidFill>
                <a:latin typeface="Franklin Gothic Demi Cond" panose="020B0706030402020204" pitchFamily="34" charset="0"/>
                <a:ea typeface="Poppins SemiBold" charset="0"/>
                <a:cs typeface="Poppins SemiBold" charset="0"/>
              </a:rPr>
              <a:t> kompletteringar kan förekomma</a:t>
            </a:r>
          </a:p>
        </p:txBody>
      </p:sp>
      <p:sp>
        <p:nvSpPr>
          <p:cNvPr id="48" name="Höger klammerparentes 47">
            <a:extLst>
              <a:ext uri="{FF2B5EF4-FFF2-40B4-BE49-F238E27FC236}">
                <a16:creationId xmlns:a16="http://schemas.microsoft.com/office/drawing/2014/main" id="{887F9A21-970E-4577-BCB9-5189BD95CB8C}"/>
              </a:ext>
            </a:extLst>
          </p:cNvPr>
          <p:cNvSpPr/>
          <p:nvPr/>
        </p:nvSpPr>
        <p:spPr>
          <a:xfrm rot="5400000">
            <a:off x="8684604" y="3492580"/>
            <a:ext cx="107183" cy="160333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309945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464946-589D-4581-B994-6EDF7D0D233A}"/>
              </a:ext>
            </a:extLst>
          </p:cNvPr>
          <p:cNvSpPr>
            <a:spLocks noGrp="1"/>
          </p:cNvSpPr>
          <p:nvPr>
            <p:ph type="title"/>
          </p:nvPr>
        </p:nvSpPr>
        <p:spPr>
          <a:xfrm>
            <a:off x="1863077" y="109791"/>
            <a:ext cx="10742400" cy="612775"/>
          </a:xfrm>
        </p:spPr>
        <p:txBody>
          <a:bodyPr/>
          <a:lstStyle/>
          <a:p>
            <a:r>
              <a:rPr lang="sv-SE"/>
              <a:t>Hur går bedömningen till</a:t>
            </a:r>
          </a:p>
        </p:txBody>
      </p:sp>
      <p:sp>
        <p:nvSpPr>
          <p:cNvPr id="6" name="Platshållare för innehåll 5">
            <a:extLst>
              <a:ext uri="{FF2B5EF4-FFF2-40B4-BE49-F238E27FC236}">
                <a16:creationId xmlns:a16="http://schemas.microsoft.com/office/drawing/2014/main" id="{DBAD574D-8E15-465A-B048-2AA1A4FC4456}"/>
              </a:ext>
            </a:extLst>
          </p:cNvPr>
          <p:cNvSpPr>
            <a:spLocks noGrp="1"/>
          </p:cNvSpPr>
          <p:nvPr>
            <p:ph sz="quarter" idx="13"/>
          </p:nvPr>
        </p:nvSpPr>
        <p:spPr>
          <a:xfrm>
            <a:off x="364386" y="955651"/>
            <a:ext cx="11092389" cy="3183212"/>
          </a:xfrm>
          <a:solidFill>
            <a:schemeClr val="tx1"/>
          </a:solidFill>
        </p:spPr>
        <p:txBody>
          <a:bodyPr/>
          <a:lstStyle/>
          <a:p>
            <a:endParaRPr lang="sv-SE"/>
          </a:p>
        </p:txBody>
      </p:sp>
      <p:grpSp>
        <p:nvGrpSpPr>
          <p:cNvPr id="7" name="Grupp 6">
            <a:extLst>
              <a:ext uri="{FF2B5EF4-FFF2-40B4-BE49-F238E27FC236}">
                <a16:creationId xmlns:a16="http://schemas.microsoft.com/office/drawing/2014/main" id="{56D706F2-96D2-49B0-A21B-BE560A4D19AA}"/>
              </a:ext>
            </a:extLst>
          </p:cNvPr>
          <p:cNvGrpSpPr/>
          <p:nvPr/>
        </p:nvGrpSpPr>
        <p:grpSpPr>
          <a:xfrm rot="913790">
            <a:off x="3140718" y="1919824"/>
            <a:ext cx="2034727" cy="1165284"/>
            <a:chOff x="3508881" y="2664568"/>
            <a:chExt cx="2034727" cy="1165284"/>
          </a:xfrm>
          <a:solidFill>
            <a:srgbClr val="009E96"/>
          </a:solidFill>
        </p:grpSpPr>
        <p:sp>
          <p:nvSpPr>
            <p:cNvPr id="8" name="Blockbåge 7">
              <a:extLst>
                <a:ext uri="{FF2B5EF4-FFF2-40B4-BE49-F238E27FC236}">
                  <a16:creationId xmlns:a16="http://schemas.microsoft.com/office/drawing/2014/main" id="{BF53E8C0-1425-45EC-8728-9A607C7E5A83}"/>
                </a:ext>
              </a:extLst>
            </p:cNvPr>
            <p:cNvSpPr/>
            <p:nvPr/>
          </p:nvSpPr>
          <p:spPr>
            <a:xfrm>
              <a:off x="3508881" y="2671292"/>
              <a:ext cx="1158560" cy="1158560"/>
            </a:xfrm>
            <a:prstGeom prst="blockArc">
              <a:avLst>
                <a:gd name="adj1" fmla="val 16268869"/>
                <a:gd name="adj2" fmla="val 77984"/>
                <a:gd name="adj3" fmla="val 24413"/>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sp>
          <p:nvSpPr>
            <p:cNvPr id="9" name="Blockbåge 8">
              <a:extLst>
                <a:ext uri="{FF2B5EF4-FFF2-40B4-BE49-F238E27FC236}">
                  <a16:creationId xmlns:a16="http://schemas.microsoft.com/office/drawing/2014/main" id="{9C1023D2-A6A5-421B-ADD5-1D5FFFF682A2}"/>
                </a:ext>
              </a:extLst>
            </p:cNvPr>
            <p:cNvSpPr/>
            <p:nvPr/>
          </p:nvSpPr>
          <p:spPr>
            <a:xfrm flipH="1" flipV="1">
              <a:off x="4385048" y="2664568"/>
              <a:ext cx="1158560" cy="1158560"/>
            </a:xfrm>
            <a:prstGeom prst="blockArc">
              <a:avLst>
                <a:gd name="adj1" fmla="val 16268869"/>
                <a:gd name="adj2" fmla="val 77984"/>
                <a:gd name="adj3" fmla="val 24413"/>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grpSp>
      <p:grpSp>
        <p:nvGrpSpPr>
          <p:cNvPr id="10" name="Grupp 9">
            <a:extLst>
              <a:ext uri="{FF2B5EF4-FFF2-40B4-BE49-F238E27FC236}">
                <a16:creationId xmlns:a16="http://schemas.microsoft.com/office/drawing/2014/main" id="{C5A389A3-1476-45BB-AC4A-8273F2006DF5}"/>
              </a:ext>
            </a:extLst>
          </p:cNvPr>
          <p:cNvGrpSpPr/>
          <p:nvPr/>
        </p:nvGrpSpPr>
        <p:grpSpPr>
          <a:xfrm>
            <a:off x="6153589" y="1789677"/>
            <a:ext cx="1315381" cy="271659"/>
            <a:chOff x="1787440" y="2677346"/>
            <a:chExt cx="1315381" cy="271659"/>
          </a:xfrm>
        </p:grpSpPr>
        <p:sp>
          <p:nvSpPr>
            <p:cNvPr id="11" name="Pil: sparr 10">
              <a:extLst>
                <a:ext uri="{FF2B5EF4-FFF2-40B4-BE49-F238E27FC236}">
                  <a16:creationId xmlns:a16="http://schemas.microsoft.com/office/drawing/2014/main" id="{2E81A1A2-88EF-43A6-A303-8D5350DF41EE}"/>
                </a:ext>
              </a:extLst>
            </p:cNvPr>
            <p:cNvSpPr/>
            <p:nvPr/>
          </p:nvSpPr>
          <p:spPr>
            <a:xfrm>
              <a:off x="1787440" y="2677346"/>
              <a:ext cx="470762" cy="271659"/>
            </a:xfrm>
            <a:prstGeom prst="chevron">
              <a:avLst>
                <a:gd name="adj" fmla="val 32675"/>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sp>
          <p:nvSpPr>
            <p:cNvPr id="12" name="Pil: sparr 11">
              <a:extLst>
                <a:ext uri="{FF2B5EF4-FFF2-40B4-BE49-F238E27FC236}">
                  <a16:creationId xmlns:a16="http://schemas.microsoft.com/office/drawing/2014/main" id="{B9CD04A2-FCEC-4F2D-9A99-092DCFCCFF79}"/>
                </a:ext>
              </a:extLst>
            </p:cNvPr>
            <p:cNvSpPr/>
            <p:nvPr/>
          </p:nvSpPr>
          <p:spPr>
            <a:xfrm>
              <a:off x="2209749" y="2677346"/>
              <a:ext cx="470762" cy="271659"/>
            </a:xfrm>
            <a:prstGeom prst="chevron">
              <a:avLst>
                <a:gd name="adj" fmla="val 32675"/>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sp>
          <p:nvSpPr>
            <p:cNvPr id="13" name="Pil: sparr 12">
              <a:extLst>
                <a:ext uri="{FF2B5EF4-FFF2-40B4-BE49-F238E27FC236}">
                  <a16:creationId xmlns:a16="http://schemas.microsoft.com/office/drawing/2014/main" id="{A92AB223-AA1A-44F0-BF86-BD3B9DF5B930}"/>
                </a:ext>
              </a:extLst>
            </p:cNvPr>
            <p:cNvSpPr/>
            <p:nvPr/>
          </p:nvSpPr>
          <p:spPr>
            <a:xfrm>
              <a:off x="2632059" y="2677346"/>
              <a:ext cx="470762" cy="271659"/>
            </a:xfrm>
            <a:prstGeom prst="chevron">
              <a:avLst>
                <a:gd name="adj" fmla="val 32675"/>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grpSp>
      <p:grpSp>
        <p:nvGrpSpPr>
          <p:cNvPr id="14" name="Grupp 13">
            <a:extLst>
              <a:ext uri="{FF2B5EF4-FFF2-40B4-BE49-F238E27FC236}">
                <a16:creationId xmlns:a16="http://schemas.microsoft.com/office/drawing/2014/main" id="{A275958E-6268-4C30-A3F7-3D4D55335FE8}"/>
              </a:ext>
            </a:extLst>
          </p:cNvPr>
          <p:cNvGrpSpPr/>
          <p:nvPr/>
        </p:nvGrpSpPr>
        <p:grpSpPr>
          <a:xfrm>
            <a:off x="514933" y="1202925"/>
            <a:ext cx="1440000" cy="1440000"/>
            <a:chOff x="2279276" y="2097667"/>
            <a:chExt cx="1440000" cy="1440000"/>
          </a:xfrm>
        </p:grpSpPr>
        <p:sp>
          <p:nvSpPr>
            <p:cNvPr id="15" name="Ellips 14">
              <a:extLst>
                <a:ext uri="{FF2B5EF4-FFF2-40B4-BE49-F238E27FC236}">
                  <a16:creationId xmlns:a16="http://schemas.microsoft.com/office/drawing/2014/main" id="{4FB0EEB5-242A-438A-BEE6-BE2E26B9F491}"/>
                </a:ext>
              </a:extLst>
            </p:cNvPr>
            <p:cNvSpPr>
              <a:spLocks noChangeAspect="1"/>
            </p:cNvSpPr>
            <p:nvPr/>
          </p:nvSpPr>
          <p:spPr>
            <a:xfrm>
              <a:off x="2279276" y="2097667"/>
              <a:ext cx="1440000" cy="1440000"/>
            </a:xfrm>
            <a:prstGeom prst="ellipse">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srgbClr val="FFFCE9"/>
                </a:solidFill>
                <a:effectLst/>
                <a:uLnTx/>
                <a:uFillTx/>
                <a:latin typeface="Arial"/>
                <a:ea typeface="+mn-ea"/>
                <a:cs typeface="+mn-cs"/>
              </a:endParaRPr>
            </a:p>
          </p:txBody>
        </p:sp>
        <p:pic>
          <p:nvPicPr>
            <p:cNvPr id="16" name="Bild 15" descr="Dokument">
              <a:extLst>
                <a:ext uri="{FF2B5EF4-FFF2-40B4-BE49-F238E27FC236}">
                  <a16:creationId xmlns:a16="http://schemas.microsoft.com/office/drawing/2014/main" id="{F4C89450-0B81-482F-A1ED-469E2446E8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9276" y="2212269"/>
              <a:ext cx="720000" cy="720000"/>
            </a:xfrm>
            <a:prstGeom prst="rect">
              <a:avLst/>
            </a:prstGeom>
          </p:spPr>
        </p:pic>
        <p:sp>
          <p:nvSpPr>
            <p:cNvPr id="17" name="textruta 16">
              <a:extLst>
                <a:ext uri="{FF2B5EF4-FFF2-40B4-BE49-F238E27FC236}">
                  <a16:creationId xmlns:a16="http://schemas.microsoft.com/office/drawing/2014/main" id="{B77E24DC-64B2-496B-A789-C180B2AEC2A8}"/>
                </a:ext>
              </a:extLst>
            </p:cNvPr>
            <p:cNvSpPr txBox="1"/>
            <p:nvPr/>
          </p:nvSpPr>
          <p:spPr>
            <a:xfrm>
              <a:off x="2572076" y="2944513"/>
              <a:ext cx="854401" cy="369332"/>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FFFCE9"/>
                  </a:solidFill>
                  <a:effectLst/>
                  <a:uLnTx/>
                  <a:uFillTx/>
                </a:rPr>
                <a:t>Sista datum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FFFCE9"/>
                  </a:solidFill>
                  <a:effectLst/>
                  <a:uLnTx/>
                  <a:uFillTx/>
                </a:rPr>
                <a:t>för ansökan</a:t>
              </a:r>
            </a:p>
          </p:txBody>
        </p:sp>
      </p:grpSp>
      <p:grpSp>
        <p:nvGrpSpPr>
          <p:cNvPr id="18" name="Grupp 17">
            <a:extLst>
              <a:ext uri="{FF2B5EF4-FFF2-40B4-BE49-F238E27FC236}">
                <a16:creationId xmlns:a16="http://schemas.microsoft.com/office/drawing/2014/main" id="{13C97E9B-C2AD-42C0-A414-5248E4453967}"/>
              </a:ext>
            </a:extLst>
          </p:cNvPr>
          <p:cNvGrpSpPr/>
          <p:nvPr/>
        </p:nvGrpSpPr>
        <p:grpSpPr>
          <a:xfrm>
            <a:off x="2487798" y="1202925"/>
            <a:ext cx="1440000" cy="1440000"/>
            <a:chOff x="3951193" y="2097667"/>
            <a:chExt cx="1440000" cy="1440000"/>
          </a:xfrm>
        </p:grpSpPr>
        <p:sp>
          <p:nvSpPr>
            <p:cNvPr id="19" name="Ellips 18">
              <a:extLst>
                <a:ext uri="{FF2B5EF4-FFF2-40B4-BE49-F238E27FC236}">
                  <a16:creationId xmlns:a16="http://schemas.microsoft.com/office/drawing/2014/main" id="{774182B5-8745-4D79-AD5C-184D706619F6}"/>
                </a:ext>
              </a:extLst>
            </p:cNvPr>
            <p:cNvSpPr>
              <a:spLocks noChangeAspect="1"/>
            </p:cNvSpPr>
            <p:nvPr/>
          </p:nvSpPr>
          <p:spPr>
            <a:xfrm>
              <a:off x="3951193" y="2097667"/>
              <a:ext cx="1440000" cy="1440000"/>
            </a:xfrm>
            <a:prstGeom prst="ellipse">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srgbClr val="FFFCE9"/>
                </a:solidFill>
                <a:effectLst/>
                <a:uLnTx/>
                <a:uFillTx/>
                <a:latin typeface="Arial"/>
                <a:ea typeface="+mn-ea"/>
                <a:cs typeface="+mn-cs"/>
              </a:endParaRPr>
            </a:p>
          </p:txBody>
        </p:sp>
        <p:sp>
          <p:nvSpPr>
            <p:cNvPr id="20" name="textruta 19">
              <a:extLst>
                <a:ext uri="{FF2B5EF4-FFF2-40B4-BE49-F238E27FC236}">
                  <a16:creationId xmlns:a16="http://schemas.microsoft.com/office/drawing/2014/main" id="{56BDB277-E6A4-43EB-A05A-3B080B42C114}"/>
                </a:ext>
              </a:extLst>
            </p:cNvPr>
            <p:cNvSpPr txBox="1"/>
            <p:nvPr/>
          </p:nvSpPr>
          <p:spPr>
            <a:xfrm>
              <a:off x="4155026" y="2944513"/>
              <a:ext cx="1032334" cy="369332"/>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FFFCE9"/>
                  </a:solidFill>
                  <a:effectLst/>
                  <a:uLnTx/>
                  <a:uFillTx/>
                </a:rPr>
                <a:t>Granskning av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FFFCE9"/>
                  </a:solidFill>
                  <a:effectLst/>
                  <a:uLnTx/>
                  <a:uFillTx/>
                </a:rPr>
                <a:t>formella krav</a:t>
              </a:r>
            </a:p>
          </p:txBody>
        </p:sp>
        <p:pic>
          <p:nvPicPr>
            <p:cNvPr id="21" name="Bild 20" descr="Förstoringsglas">
              <a:extLst>
                <a:ext uri="{FF2B5EF4-FFF2-40B4-BE49-F238E27FC236}">
                  <a16:creationId xmlns:a16="http://schemas.microsoft.com/office/drawing/2014/main" id="{E8E729BC-75B0-454B-9259-029AF1C017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1193" y="2212269"/>
              <a:ext cx="720000" cy="720000"/>
            </a:xfrm>
            <a:prstGeom prst="rect">
              <a:avLst/>
            </a:prstGeom>
          </p:spPr>
        </p:pic>
      </p:grpSp>
      <p:sp>
        <p:nvSpPr>
          <p:cNvPr id="22" name="Ellips 21">
            <a:extLst>
              <a:ext uri="{FF2B5EF4-FFF2-40B4-BE49-F238E27FC236}">
                <a16:creationId xmlns:a16="http://schemas.microsoft.com/office/drawing/2014/main" id="{999C038D-9F6C-4080-989E-2BECDBCAF9B9}"/>
              </a:ext>
            </a:extLst>
          </p:cNvPr>
          <p:cNvSpPr>
            <a:spLocks noChangeAspect="1"/>
          </p:cNvSpPr>
          <p:nvPr/>
        </p:nvSpPr>
        <p:spPr>
          <a:xfrm>
            <a:off x="4300054" y="2579146"/>
            <a:ext cx="1440000" cy="1440000"/>
          </a:xfrm>
          <a:prstGeom prst="ellipse">
            <a:avLst/>
          </a:prstGeom>
          <a:solidFill>
            <a:srgbClr val="009E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srgbClr val="FFFCE9"/>
              </a:solidFill>
              <a:effectLst/>
              <a:uLnTx/>
              <a:uFillTx/>
              <a:latin typeface="Arial"/>
              <a:ea typeface="+mn-ea"/>
              <a:cs typeface="+mn-cs"/>
            </a:endParaRPr>
          </a:p>
        </p:txBody>
      </p:sp>
      <p:grpSp>
        <p:nvGrpSpPr>
          <p:cNvPr id="23" name="Grupp 22">
            <a:extLst>
              <a:ext uri="{FF2B5EF4-FFF2-40B4-BE49-F238E27FC236}">
                <a16:creationId xmlns:a16="http://schemas.microsoft.com/office/drawing/2014/main" id="{AD245292-E9A1-4EE0-B32E-F713FCF7A592}"/>
              </a:ext>
            </a:extLst>
          </p:cNvPr>
          <p:cNvGrpSpPr/>
          <p:nvPr/>
        </p:nvGrpSpPr>
        <p:grpSpPr>
          <a:xfrm>
            <a:off x="7322493" y="1198432"/>
            <a:ext cx="1440000" cy="1440000"/>
            <a:chOff x="7585044" y="2097667"/>
            <a:chExt cx="1440000" cy="1440000"/>
          </a:xfrm>
        </p:grpSpPr>
        <p:sp>
          <p:nvSpPr>
            <p:cNvPr id="24" name="Ellips 23">
              <a:extLst>
                <a:ext uri="{FF2B5EF4-FFF2-40B4-BE49-F238E27FC236}">
                  <a16:creationId xmlns:a16="http://schemas.microsoft.com/office/drawing/2014/main" id="{19644B72-F219-4B37-A10B-1948C3608C3A}"/>
                </a:ext>
              </a:extLst>
            </p:cNvPr>
            <p:cNvSpPr>
              <a:spLocks noChangeAspect="1"/>
            </p:cNvSpPr>
            <p:nvPr/>
          </p:nvSpPr>
          <p:spPr>
            <a:xfrm>
              <a:off x="7585044" y="2097667"/>
              <a:ext cx="1440000" cy="1440000"/>
            </a:xfrm>
            <a:prstGeom prst="ellipse">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srgbClr val="FFFCE9"/>
                </a:solidFill>
                <a:effectLst/>
                <a:uLnTx/>
                <a:uFillTx/>
                <a:latin typeface="Arial"/>
                <a:ea typeface="+mn-ea"/>
                <a:cs typeface="+mn-cs"/>
              </a:endParaRPr>
            </a:p>
          </p:txBody>
        </p:sp>
        <p:sp>
          <p:nvSpPr>
            <p:cNvPr id="25" name="textruta 24">
              <a:extLst>
                <a:ext uri="{FF2B5EF4-FFF2-40B4-BE49-F238E27FC236}">
                  <a16:creationId xmlns:a16="http://schemas.microsoft.com/office/drawing/2014/main" id="{C264BD0B-DDDC-4DA4-B09A-917DCA6CC794}"/>
                </a:ext>
              </a:extLst>
            </p:cNvPr>
            <p:cNvSpPr txBox="1"/>
            <p:nvPr/>
          </p:nvSpPr>
          <p:spPr>
            <a:xfrm>
              <a:off x="7985245" y="2944513"/>
              <a:ext cx="639599" cy="184666"/>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FFFCE9"/>
                  </a:solidFill>
                  <a:effectLst/>
                  <a:uLnTx/>
                  <a:uFillTx/>
                </a:rPr>
                <a:t>Intervjuer</a:t>
              </a:r>
            </a:p>
          </p:txBody>
        </p:sp>
        <p:pic>
          <p:nvPicPr>
            <p:cNvPr id="26" name="Bild 25" descr="Möte">
              <a:extLst>
                <a:ext uri="{FF2B5EF4-FFF2-40B4-BE49-F238E27FC236}">
                  <a16:creationId xmlns:a16="http://schemas.microsoft.com/office/drawing/2014/main" id="{8FFB4491-2450-40BB-B8C1-0F7E718014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45044" y="2212269"/>
              <a:ext cx="720000" cy="720000"/>
            </a:xfrm>
            <a:prstGeom prst="rect">
              <a:avLst/>
            </a:prstGeom>
          </p:spPr>
        </p:pic>
      </p:grpSp>
      <p:grpSp>
        <p:nvGrpSpPr>
          <p:cNvPr id="27" name="Grupp 26">
            <a:extLst>
              <a:ext uri="{FF2B5EF4-FFF2-40B4-BE49-F238E27FC236}">
                <a16:creationId xmlns:a16="http://schemas.microsoft.com/office/drawing/2014/main" id="{57465D77-4C31-418D-B860-DE68683DFED9}"/>
              </a:ext>
            </a:extLst>
          </p:cNvPr>
          <p:cNvGrpSpPr/>
          <p:nvPr/>
        </p:nvGrpSpPr>
        <p:grpSpPr>
          <a:xfrm>
            <a:off x="9771409" y="1198432"/>
            <a:ext cx="1440000" cy="1440000"/>
            <a:chOff x="9303180" y="2097667"/>
            <a:chExt cx="1440000" cy="1440000"/>
          </a:xfrm>
        </p:grpSpPr>
        <p:sp>
          <p:nvSpPr>
            <p:cNvPr id="28" name="Ellips 27">
              <a:extLst>
                <a:ext uri="{FF2B5EF4-FFF2-40B4-BE49-F238E27FC236}">
                  <a16:creationId xmlns:a16="http://schemas.microsoft.com/office/drawing/2014/main" id="{DD1A0E36-D1CC-42EA-BDFD-AB67A1A4ABAA}"/>
                </a:ext>
              </a:extLst>
            </p:cNvPr>
            <p:cNvSpPr>
              <a:spLocks noChangeAspect="1"/>
            </p:cNvSpPr>
            <p:nvPr/>
          </p:nvSpPr>
          <p:spPr>
            <a:xfrm>
              <a:off x="9303180" y="2097667"/>
              <a:ext cx="1440000" cy="1440000"/>
            </a:xfrm>
            <a:prstGeom prst="ellipse">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srgbClr val="FFFCE9"/>
                </a:solidFill>
                <a:effectLst/>
                <a:uLnTx/>
                <a:uFillTx/>
                <a:latin typeface="Arial"/>
                <a:ea typeface="+mn-ea"/>
                <a:cs typeface="+mn-cs"/>
              </a:endParaRPr>
            </a:p>
          </p:txBody>
        </p:sp>
        <p:pic>
          <p:nvPicPr>
            <p:cNvPr id="29" name="Bild 28" descr="Ordförandeklubba">
              <a:extLst>
                <a:ext uri="{FF2B5EF4-FFF2-40B4-BE49-F238E27FC236}">
                  <a16:creationId xmlns:a16="http://schemas.microsoft.com/office/drawing/2014/main" id="{AC2C3833-D92F-40FD-B809-A896835225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63180" y="2212269"/>
              <a:ext cx="720000" cy="720000"/>
            </a:xfrm>
            <a:prstGeom prst="rect">
              <a:avLst/>
            </a:prstGeom>
          </p:spPr>
        </p:pic>
        <p:sp>
          <p:nvSpPr>
            <p:cNvPr id="30" name="textruta 29">
              <a:extLst>
                <a:ext uri="{FF2B5EF4-FFF2-40B4-BE49-F238E27FC236}">
                  <a16:creationId xmlns:a16="http://schemas.microsoft.com/office/drawing/2014/main" id="{90F0DC0B-D1D0-4B46-87D8-77BE091CC2C3}"/>
                </a:ext>
              </a:extLst>
            </p:cNvPr>
            <p:cNvSpPr txBox="1"/>
            <p:nvPr/>
          </p:nvSpPr>
          <p:spPr>
            <a:xfrm>
              <a:off x="9809981" y="2944513"/>
              <a:ext cx="426399" cy="184666"/>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FFFCE9"/>
                  </a:solidFill>
                  <a:effectLst/>
                  <a:uLnTx/>
                  <a:uFillTx/>
                </a:rPr>
                <a:t>Beslut</a:t>
              </a:r>
            </a:p>
          </p:txBody>
        </p:sp>
      </p:grpSp>
      <p:grpSp>
        <p:nvGrpSpPr>
          <p:cNvPr id="31" name="Grupp 30">
            <a:extLst>
              <a:ext uri="{FF2B5EF4-FFF2-40B4-BE49-F238E27FC236}">
                <a16:creationId xmlns:a16="http://schemas.microsoft.com/office/drawing/2014/main" id="{2FAE634E-0E6E-4FFB-8280-63C01BD32A8F}"/>
              </a:ext>
            </a:extLst>
          </p:cNvPr>
          <p:cNvGrpSpPr/>
          <p:nvPr/>
        </p:nvGrpSpPr>
        <p:grpSpPr>
          <a:xfrm>
            <a:off x="1786753" y="1782604"/>
            <a:ext cx="1315381" cy="271659"/>
            <a:chOff x="1787440" y="2677346"/>
            <a:chExt cx="1315381" cy="271659"/>
          </a:xfrm>
        </p:grpSpPr>
        <p:sp>
          <p:nvSpPr>
            <p:cNvPr id="32" name="Pil: sparr 31">
              <a:extLst>
                <a:ext uri="{FF2B5EF4-FFF2-40B4-BE49-F238E27FC236}">
                  <a16:creationId xmlns:a16="http://schemas.microsoft.com/office/drawing/2014/main" id="{A1F0860C-F1A7-4FFC-A680-0D2DA71DC7A1}"/>
                </a:ext>
              </a:extLst>
            </p:cNvPr>
            <p:cNvSpPr/>
            <p:nvPr/>
          </p:nvSpPr>
          <p:spPr>
            <a:xfrm>
              <a:off x="1787440" y="2677346"/>
              <a:ext cx="470762" cy="271659"/>
            </a:xfrm>
            <a:prstGeom prst="chevron">
              <a:avLst>
                <a:gd name="adj" fmla="val 32675"/>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sp>
          <p:nvSpPr>
            <p:cNvPr id="33" name="Pil: sparr 32">
              <a:extLst>
                <a:ext uri="{FF2B5EF4-FFF2-40B4-BE49-F238E27FC236}">
                  <a16:creationId xmlns:a16="http://schemas.microsoft.com/office/drawing/2014/main" id="{1AFCEC06-C6E2-4A90-8446-8605FEE2A983}"/>
                </a:ext>
              </a:extLst>
            </p:cNvPr>
            <p:cNvSpPr/>
            <p:nvPr/>
          </p:nvSpPr>
          <p:spPr>
            <a:xfrm>
              <a:off x="2209749" y="2677346"/>
              <a:ext cx="470762" cy="271659"/>
            </a:xfrm>
            <a:prstGeom prst="chevron">
              <a:avLst>
                <a:gd name="adj" fmla="val 32675"/>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sp>
          <p:nvSpPr>
            <p:cNvPr id="34" name="Pil: sparr 33">
              <a:extLst>
                <a:ext uri="{FF2B5EF4-FFF2-40B4-BE49-F238E27FC236}">
                  <a16:creationId xmlns:a16="http://schemas.microsoft.com/office/drawing/2014/main" id="{E6570463-8798-454D-919E-CAF1D3F4E325}"/>
                </a:ext>
              </a:extLst>
            </p:cNvPr>
            <p:cNvSpPr/>
            <p:nvPr/>
          </p:nvSpPr>
          <p:spPr>
            <a:xfrm>
              <a:off x="2632059" y="2677346"/>
              <a:ext cx="470762" cy="271659"/>
            </a:xfrm>
            <a:prstGeom prst="chevron">
              <a:avLst>
                <a:gd name="adj" fmla="val 32675"/>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grpSp>
      <p:grpSp>
        <p:nvGrpSpPr>
          <p:cNvPr id="35" name="Grupp 34">
            <a:extLst>
              <a:ext uri="{FF2B5EF4-FFF2-40B4-BE49-F238E27FC236}">
                <a16:creationId xmlns:a16="http://schemas.microsoft.com/office/drawing/2014/main" id="{6928A7F6-2D42-4FBD-AA86-D6BC33984A02}"/>
              </a:ext>
            </a:extLst>
          </p:cNvPr>
          <p:cNvGrpSpPr/>
          <p:nvPr/>
        </p:nvGrpSpPr>
        <p:grpSpPr>
          <a:xfrm>
            <a:off x="3829292" y="1782603"/>
            <a:ext cx="1315381" cy="271659"/>
            <a:chOff x="1787440" y="2677346"/>
            <a:chExt cx="1315381" cy="271659"/>
          </a:xfrm>
        </p:grpSpPr>
        <p:sp>
          <p:nvSpPr>
            <p:cNvPr id="36" name="Pil: sparr 35">
              <a:extLst>
                <a:ext uri="{FF2B5EF4-FFF2-40B4-BE49-F238E27FC236}">
                  <a16:creationId xmlns:a16="http://schemas.microsoft.com/office/drawing/2014/main" id="{8614F72D-4B56-49D8-AAE3-C163876C6BB1}"/>
                </a:ext>
              </a:extLst>
            </p:cNvPr>
            <p:cNvSpPr/>
            <p:nvPr/>
          </p:nvSpPr>
          <p:spPr>
            <a:xfrm>
              <a:off x="1787440" y="2677346"/>
              <a:ext cx="470762" cy="271659"/>
            </a:xfrm>
            <a:prstGeom prst="chevron">
              <a:avLst>
                <a:gd name="adj" fmla="val 32675"/>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sp>
          <p:nvSpPr>
            <p:cNvPr id="37" name="Pil: sparr 36">
              <a:extLst>
                <a:ext uri="{FF2B5EF4-FFF2-40B4-BE49-F238E27FC236}">
                  <a16:creationId xmlns:a16="http://schemas.microsoft.com/office/drawing/2014/main" id="{FCFD93FD-03A7-40FD-8226-BD5812546301}"/>
                </a:ext>
              </a:extLst>
            </p:cNvPr>
            <p:cNvSpPr/>
            <p:nvPr/>
          </p:nvSpPr>
          <p:spPr>
            <a:xfrm>
              <a:off x="2209749" y="2677346"/>
              <a:ext cx="470762" cy="271659"/>
            </a:xfrm>
            <a:prstGeom prst="chevron">
              <a:avLst>
                <a:gd name="adj" fmla="val 32675"/>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sp>
          <p:nvSpPr>
            <p:cNvPr id="38" name="Pil: sparr 37">
              <a:extLst>
                <a:ext uri="{FF2B5EF4-FFF2-40B4-BE49-F238E27FC236}">
                  <a16:creationId xmlns:a16="http://schemas.microsoft.com/office/drawing/2014/main" id="{B3FCFE53-BECA-40BB-877C-3DB6B5260340}"/>
                </a:ext>
              </a:extLst>
            </p:cNvPr>
            <p:cNvSpPr/>
            <p:nvPr/>
          </p:nvSpPr>
          <p:spPr>
            <a:xfrm>
              <a:off x="2632059" y="2677346"/>
              <a:ext cx="470762" cy="271659"/>
            </a:xfrm>
            <a:prstGeom prst="chevron">
              <a:avLst>
                <a:gd name="adj" fmla="val 32675"/>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grpSp>
      <p:grpSp>
        <p:nvGrpSpPr>
          <p:cNvPr id="39" name="Grupp 38">
            <a:extLst>
              <a:ext uri="{FF2B5EF4-FFF2-40B4-BE49-F238E27FC236}">
                <a16:creationId xmlns:a16="http://schemas.microsoft.com/office/drawing/2014/main" id="{407A56E3-6C68-4931-80E4-2B6E897A69EF}"/>
              </a:ext>
            </a:extLst>
          </p:cNvPr>
          <p:cNvGrpSpPr/>
          <p:nvPr/>
        </p:nvGrpSpPr>
        <p:grpSpPr>
          <a:xfrm>
            <a:off x="4936714" y="1202925"/>
            <a:ext cx="1440000" cy="1440000"/>
            <a:chOff x="5652160" y="2097667"/>
            <a:chExt cx="1440000" cy="1440000"/>
          </a:xfrm>
          <a:solidFill>
            <a:srgbClr val="FFFFFF">
              <a:lumMod val="95000"/>
            </a:srgbClr>
          </a:solidFill>
        </p:grpSpPr>
        <p:sp>
          <p:nvSpPr>
            <p:cNvPr id="40" name="Ellips 39">
              <a:extLst>
                <a:ext uri="{FF2B5EF4-FFF2-40B4-BE49-F238E27FC236}">
                  <a16:creationId xmlns:a16="http://schemas.microsoft.com/office/drawing/2014/main" id="{42B30F10-CF98-4981-B384-E557CDE956C4}"/>
                </a:ext>
              </a:extLst>
            </p:cNvPr>
            <p:cNvSpPr>
              <a:spLocks noChangeAspect="1"/>
            </p:cNvSpPr>
            <p:nvPr/>
          </p:nvSpPr>
          <p:spPr>
            <a:xfrm>
              <a:off x="5652160" y="2097667"/>
              <a:ext cx="1440000" cy="1440000"/>
            </a:xfrm>
            <a:prstGeom prst="ellipse">
              <a:avLst/>
            </a:prstGeom>
            <a:solidFill>
              <a:srgbClr val="FFFFFF"/>
            </a:solidFill>
            <a:ln w="12700" cap="flat" cmpd="sng" algn="ctr">
              <a:solidFill>
                <a:srgbClr val="0087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srgbClr val="FFFCE9"/>
                </a:solidFill>
                <a:effectLst/>
                <a:uLnTx/>
                <a:uFillTx/>
                <a:latin typeface="Arial"/>
                <a:ea typeface="+mn-ea"/>
                <a:cs typeface="+mn-cs"/>
              </a:endParaRPr>
            </a:p>
          </p:txBody>
        </p:sp>
        <p:sp>
          <p:nvSpPr>
            <p:cNvPr id="41" name="textruta 40">
              <a:extLst>
                <a:ext uri="{FF2B5EF4-FFF2-40B4-BE49-F238E27FC236}">
                  <a16:creationId xmlns:a16="http://schemas.microsoft.com/office/drawing/2014/main" id="{68F5A9D0-5299-448C-99D6-A11C28A63139}"/>
                </a:ext>
              </a:extLst>
            </p:cNvPr>
            <p:cNvSpPr txBox="1"/>
            <p:nvPr/>
          </p:nvSpPr>
          <p:spPr>
            <a:xfrm>
              <a:off x="5882443" y="2944513"/>
              <a:ext cx="979435" cy="369332"/>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008782"/>
                  </a:solidFill>
                  <a:effectLst/>
                  <a:uLnTx/>
                  <a:uFillTx/>
                </a:rPr>
                <a:t>Bedömning av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008782"/>
                  </a:solidFill>
                  <a:effectLst/>
                  <a:uLnTx/>
                  <a:uFillTx/>
                </a:rPr>
                <a:t>ansökningar</a:t>
              </a:r>
            </a:p>
          </p:txBody>
        </p:sp>
        <p:pic>
          <p:nvPicPr>
            <p:cNvPr id="42" name="Bild 41" descr="Kugghjul">
              <a:extLst>
                <a:ext uri="{FF2B5EF4-FFF2-40B4-BE49-F238E27FC236}">
                  <a16:creationId xmlns:a16="http://schemas.microsoft.com/office/drawing/2014/main" id="{93DFB18C-7CD0-4FC8-B2F3-D0BBD0D96C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2160" y="2212269"/>
              <a:ext cx="720000" cy="720000"/>
            </a:xfrm>
            <a:prstGeom prst="rect">
              <a:avLst/>
            </a:prstGeom>
          </p:spPr>
        </p:pic>
      </p:grpSp>
      <p:grpSp>
        <p:nvGrpSpPr>
          <p:cNvPr id="43" name="Grupp 42">
            <a:extLst>
              <a:ext uri="{FF2B5EF4-FFF2-40B4-BE49-F238E27FC236}">
                <a16:creationId xmlns:a16="http://schemas.microsoft.com/office/drawing/2014/main" id="{A93C24F7-3AE8-4440-9620-D1FE437D3373}"/>
              </a:ext>
            </a:extLst>
          </p:cNvPr>
          <p:cNvGrpSpPr/>
          <p:nvPr/>
        </p:nvGrpSpPr>
        <p:grpSpPr>
          <a:xfrm>
            <a:off x="8602327" y="1789677"/>
            <a:ext cx="1315381" cy="271659"/>
            <a:chOff x="1787440" y="2677346"/>
            <a:chExt cx="1315381" cy="271659"/>
          </a:xfrm>
        </p:grpSpPr>
        <p:sp>
          <p:nvSpPr>
            <p:cNvPr id="44" name="Pil: sparr 43">
              <a:extLst>
                <a:ext uri="{FF2B5EF4-FFF2-40B4-BE49-F238E27FC236}">
                  <a16:creationId xmlns:a16="http://schemas.microsoft.com/office/drawing/2014/main" id="{4016C1DF-DD86-44B3-9489-F009CE88EF26}"/>
                </a:ext>
              </a:extLst>
            </p:cNvPr>
            <p:cNvSpPr/>
            <p:nvPr/>
          </p:nvSpPr>
          <p:spPr>
            <a:xfrm>
              <a:off x="1787440" y="2677346"/>
              <a:ext cx="470762" cy="271659"/>
            </a:xfrm>
            <a:prstGeom prst="chevron">
              <a:avLst>
                <a:gd name="adj" fmla="val 32675"/>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sp>
          <p:nvSpPr>
            <p:cNvPr id="45" name="Pil: sparr 44">
              <a:extLst>
                <a:ext uri="{FF2B5EF4-FFF2-40B4-BE49-F238E27FC236}">
                  <a16:creationId xmlns:a16="http://schemas.microsoft.com/office/drawing/2014/main" id="{6EBA5BD9-868C-44EB-BF10-284F2DD0E958}"/>
                </a:ext>
              </a:extLst>
            </p:cNvPr>
            <p:cNvSpPr/>
            <p:nvPr/>
          </p:nvSpPr>
          <p:spPr>
            <a:xfrm>
              <a:off x="2209749" y="2677346"/>
              <a:ext cx="470762" cy="271659"/>
            </a:xfrm>
            <a:prstGeom prst="chevron">
              <a:avLst>
                <a:gd name="adj" fmla="val 32675"/>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sp>
          <p:nvSpPr>
            <p:cNvPr id="46" name="Pil: sparr 45">
              <a:extLst>
                <a:ext uri="{FF2B5EF4-FFF2-40B4-BE49-F238E27FC236}">
                  <a16:creationId xmlns:a16="http://schemas.microsoft.com/office/drawing/2014/main" id="{B7EB02AE-6718-4C4C-8F51-E5DD828DD32F}"/>
                </a:ext>
              </a:extLst>
            </p:cNvPr>
            <p:cNvSpPr/>
            <p:nvPr/>
          </p:nvSpPr>
          <p:spPr>
            <a:xfrm>
              <a:off x="2632059" y="2677346"/>
              <a:ext cx="470762" cy="271659"/>
            </a:xfrm>
            <a:prstGeom prst="chevron">
              <a:avLst>
                <a:gd name="adj" fmla="val 32675"/>
              </a:avLst>
            </a:prstGeom>
            <a:solidFill>
              <a:srgbClr val="0087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grpSp>
      <p:sp>
        <p:nvSpPr>
          <p:cNvPr id="47" name="textruta 46">
            <a:extLst>
              <a:ext uri="{FF2B5EF4-FFF2-40B4-BE49-F238E27FC236}">
                <a16:creationId xmlns:a16="http://schemas.microsoft.com/office/drawing/2014/main" id="{474B3A13-3C97-4D0E-BAA3-416040E31938}"/>
              </a:ext>
            </a:extLst>
          </p:cNvPr>
          <p:cNvSpPr txBox="1"/>
          <p:nvPr/>
        </p:nvSpPr>
        <p:spPr>
          <a:xfrm>
            <a:off x="4642322" y="3410890"/>
            <a:ext cx="755463" cy="369332"/>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FFFCE9"/>
                </a:solidFill>
                <a:effectLst/>
                <a:uLnTx/>
                <a:uFillTx/>
              </a:rPr>
              <a:t>Avslag </a:t>
            </a:r>
            <a:r>
              <a:rPr kumimoji="0" lang="sv-SE" sz="1200" b="0" i="0" u="none" strike="noStrike" kern="0" cap="none" spc="0" normalizeH="0" baseline="0" noProof="0" err="1">
                <a:ln>
                  <a:noFill/>
                </a:ln>
                <a:solidFill>
                  <a:srgbClr val="FFFCE9"/>
                </a:solidFill>
                <a:effectLst/>
                <a:uLnTx/>
                <a:uFillTx/>
              </a:rPr>
              <a:t>pga</a:t>
            </a:r>
            <a:endParaRPr kumimoji="0" lang="sv-SE" sz="1200" b="0" i="0" u="none" strike="noStrike" kern="0" cap="none" spc="0" normalizeH="0" baseline="0" noProof="0">
              <a:ln>
                <a:noFill/>
              </a:ln>
              <a:solidFill>
                <a:srgbClr val="FFFCE9"/>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a:ln>
                  <a:noFill/>
                </a:ln>
                <a:solidFill>
                  <a:srgbClr val="FFFCE9"/>
                </a:solidFill>
                <a:effectLst/>
                <a:uLnTx/>
                <a:uFillTx/>
              </a:rPr>
              <a:t>formalia</a:t>
            </a:r>
          </a:p>
        </p:txBody>
      </p:sp>
      <p:sp>
        <p:nvSpPr>
          <p:cNvPr id="48" name="Pil: sparr 47">
            <a:extLst>
              <a:ext uri="{FF2B5EF4-FFF2-40B4-BE49-F238E27FC236}">
                <a16:creationId xmlns:a16="http://schemas.microsoft.com/office/drawing/2014/main" id="{FB7D03D5-C12C-482C-BCC7-80F1C719BEC5}"/>
              </a:ext>
            </a:extLst>
          </p:cNvPr>
          <p:cNvSpPr/>
          <p:nvPr/>
        </p:nvSpPr>
        <p:spPr>
          <a:xfrm rot="4116346">
            <a:off x="4092892" y="2045540"/>
            <a:ext cx="54000" cy="356106"/>
          </a:xfrm>
          <a:prstGeom prst="chevron">
            <a:avLst/>
          </a:prstGeom>
          <a:solidFill>
            <a:srgbClr val="F2F2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sp>
        <p:nvSpPr>
          <p:cNvPr id="49" name="Pil: sparr 48">
            <a:extLst>
              <a:ext uri="{FF2B5EF4-FFF2-40B4-BE49-F238E27FC236}">
                <a16:creationId xmlns:a16="http://schemas.microsoft.com/office/drawing/2014/main" id="{0BDC96B5-030B-44ED-ADB2-9609D1D105BD}"/>
              </a:ext>
            </a:extLst>
          </p:cNvPr>
          <p:cNvSpPr/>
          <p:nvPr/>
        </p:nvSpPr>
        <p:spPr>
          <a:xfrm rot="5400000">
            <a:off x="4126884" y="2399946"/>
            <a:ext cx="54000" cy="356106"/>
          </a:xfrm>
          <a:prstGeom prst="chevron">
            <a:avLst/>
          </a:prstGeom>
          <a:solidFill>
            <a:srgbClr val="F2F2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sp>
        <p:nvSpPr>
          <p:cNvPr id="50" name="Pil: sparr 49">
            <a:extLst>
              <a:ext uri="{FF2B5EF4-FFF2-40B4-BE49-F238E27FC236}">
                <a16:creationId xmlns:a16="http://schemas.microsoft.com/office/drawing/2014/main" id="{1B8909B9-2DCA-4CD9-AA64-235A47A6732E}"/>
              </a:ext>
            </a:extLst>
          </p:cNvPr>
          <p:cNvSpPr/>
          <p:nvPr/>
        </p:nvSpPr>
        <p:spPr>
          <a:xfrm rot="2009195">
            <a:off x="4251108" y="2740146"/>
            <a:ext cx="54000" cy="356106"/>
          </a:xfrm>
          <a:prstGeom prst="chevron">
            <a:avLst/>
          </a:prstGeom>
          <a:solidFill>
            <a:srgbClr val="F2F2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err="1">
              <a:ln>
                <a:noFill/>
              </a:ln>
              <a:solidFill>
                <a:srgbClr val="FFFFFF"/>
              </a:solidFill>
              <a:effectLst/>
              <a:uLnTx/>
              <a:uFillTx/>
              <a:latin typeface="Arial"/>
              <a:ea typeface="+mn-ea"/>
              <a:cs typeface="+mn-cs"/>
            </a:endParaRPr>
          </a:p>
        </p:txBody>
      </p:sp>
      <p:pic>
        <p:nvPicPr>
          <p:cNvPr id="51" name="Bild 50" descr="Ordförandeklubba">
            <a:extLst>
              <a:ext uri="{FF2B5EF4-FFF2-40B4-BE49-F238E27FC236}">
                <a16:creationId xmlns:a16="http://schemas.microsoft.com/office/drawing/2014/main" id="{6E32581F-8AD8-45D0-9380-D0C5504A99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60053" y="2678088"/>
            <a:ext cx="720000" cy="720000"/>
          </a:xfrm>
          <a:prstGeom prst="rect">
            <a:avLst/>
          </a:prstGeom>
        </p:spPr>
      </p:pic>
      <p:sp>
        <p:nvSpPr>
          <p:cNvPr id="52" name="textruta 51">
            <a:extLst>
              <a:ext uri="{FF2B5EF4-FFF2-40B4-BE49-F238E27FC236}">
                <a16:creationId xmlns:a16="http://schemas.microsoft.com/office/drawing/2014/main" id="{3477B2F9-F8B4-488F-8428-01C1A4549931}"/>
              </a:ext>
            </a:extLst>
          </p:cNvPr>
          <p:cNvSpPr txBox="1"/>
          <p:nvPr/>
        </p:nvSpPr>
        <p:spPr>
          <a:xfrm>
            <a:off x="364386" y="4414962"/>
            <a:ext cx="10943312" cy="249299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sv-SE"/>
              <a:t>Bedömning av ansökan kommer genomföras av Vinnovapersonal samt av externa bedömare som är särskilt förordnade av Vinnova. </a:t>
            </a:r>
          </a:p>
          <a:p>
            <a:pPr marL="285750" indent="-285750">
              <a:buFont typeface="Arial" panose="020B0604020202020204" pitchFamily="34" charset="0"/>
              <a:buChar char="•"/>
            </a:pPr>
            <a:endParaRPr lang="sv-SE"/>
          </a:p>
          <a:p>
            <a:pPr marL="285750" indent="-285750">
              <a:buFont typeface="Arial" panose="020B0604020202020204" pitchFamily="34" charset="0"/>
              <a:buChar char="•"/>
            </a:pPr>
            <a:r>
              <a:rPr lang="sv-SE"/>
              <a:t>Intervjuerna sker på plats hos sökande. De syftar till att hämta in kompletterande bedömningsunderlag samt till att verifiera att inkubatorns processer och verksamhet möter de krav Vinnova ställer på verksamheten. Under besöket vill vi bl.a. träffa ledning (VD, styrelse), coacher samt företag. Fördjupat underlag kring processer, dokument med detaljerade beskrivningar, protokoll, data etc. ska finnas tillgängliga vid behov.</a:t>
            </a:r>
          </a:p>
          <a:p>
            <a:pPr marL="285750" indent="-285750">
              <a:buFont typeface="Arial" panose="020B0604020202020204" pitchFamily="34" charset="0"/>
              <a:buChar char="•"/>
            </a:pPr>
            <a:endParaRPr lang="sv-SE"/>
          </a:p>
        </p:txBody>
      </p:sp>
    </p:spTree>
    <p:extLst>
      <p:ext uri="{BB962C8B-B14F-4D97-AF65-F5344CB8AC3E}">
        <p14:creationId xmlns:p14="http://schemas.microsoft.com/office/powerpoint/2010/main" val="327846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7BD112-2E93-4A81-920B-298F996CCC5B}"/>
              </a:ext>
            </a:extLst>
          </p:cNvPr>
          <p:cNvSpPr>
            <a:spLocks noGrp="1"/>
          </p:cNvSpPr>
          <p:nvPr>
            <p:ph type="title"/>
          </p:nvPr>
        </p:nvSpPr>
        <p:spPr/>
        <p:txBody>
          <a:bodyPr/>
          <a:lstStyle/>
          <a:p>
            <a:r>
              <a:rPr lang="sv-SE" sz="4000"/>
              <a:t>Utvärderingen sker i två steg</a:t>
            </a:r>
          </a:p>
        </p:txBody>
      </p:sp>
      <p:sp>
        <p:nvSpPr>
          <p:cNvPr id="3" name="Platshållare för innehåll 2">
            <a:extLst>
              <a:ext uri="{FF2B5EF4-FFF2-40B4-BE49-F238E27FC236}">
                <a16:creationId xmlns:a16="http://schemas.microsoft.com/office/drawing/2014/main" id="{A8247CE3-E038-4E21-8F8B-92147F258D1D}"/>
              </a:ext>
            </a:extLst>
          </p:cNvPr>
          <p:cNvSpPr>
            <a:spLocks noGrp="1"/>
          </p:cNvSpPr>
          <p:nvPr>
            <p:ph sz="quarter" idx="13"/>
          </p:nvPr>
        </p:nvSpPr>
        <p:spPr>
          <a:xfrm>
            <a:off x="714374" y="1752600"/>
            <a:ext cx="10742400" cy="4556125"/>
          </a:xfrm>
        </p:spPr>
        <p:txBody>
          <a:bodyPr>
            <a:normAutofit fontScale="92500"/>
          </a:bodyPr>
          <a:lstStyle/>
          <a:p>
            <a:pPr marL="514350" indent="-514350">
              <a:buFont typeface="+mj-lt"/>
              <a:buAutoNum type="arabicPeriod"/>
            </a:pPr>
            <a:r>
              <a:rPr lang="sv-SE" sz="2400"/>
              <a:t>Bedömning av kvalitet i verksamheten. Baseras på bedömning av inkubatorns processer och delprocesser, samt på de resultat som processerna genererar. </a:t>
            </a:r>
            <a:br>
              <a:rPr lang="sv-SE" sz="2400"/>
            </a:br>
            <a:br>
              <a:rPr lang="sv-SE" sz="2400"/>
            </a:br>
            <a:r>
              <a:rPr lang="sv-SE" sz="2400">
                <a:solidFill>
                  <a:schemeClr val="accent1"/>
                </a:solidFill>
              </a:rPr>
              <a:t>I steg ett avgörs om inkubatorn uppfyller kvalitetskraven i det nationella inkubatorprogrammet. OK ger tillgång till 300 000 kr under 2021-2024 (selektionsmedel).</a:t>
            </a:r>
          </a:p>
          <a:p>
            <a:pPr marL="514350" indent="-514350">
              <a:buFont typeface="+mj-lt"/>
              <a:buAutoNum type="arabicPeriod"/>
            </a:pPr>
            <a:endParaRPr lang="sv-SE" sz="2400"/>
          </a:p>
          <a:p>
            <a:pPr marL="514350" indent="-514350">
              <a:buFont typeface="+mj-lt"/>
              <a:buAutoNum type="arabicPeriod"/>
            </a:pPr>
            <a:r>
              <a:rPr lang="sv-SE" sz="2400"/>
              <a:t>Bedömning av antalet företag som för närvarande är under inkubation och som möter Vinnovas målgruppskriterier.</a:t>
            </a:r>
            <a:br>
              <a:rPr lang="sv-SE" sz="2400"/>
            </a:br>
            <a:br>
              <a:rPr lang="sv-SE" sz="2400"/>
            </a:br>
            <a:r>
              <a:rPr lang="sv-SE" sz="2400">
                <a:solidFill>
                  <a:schemeClr val="accent1"/>
                </a:solidFill>
              </a:rPr>
              <a:t>Under steg två avgörs finansieringens storlek, beror på antalet godkända företag i inkubatorn relativt det totala antal godkända företag inom utlysningen.</a:t>
            </a:r>
          </a:p>
          <a:p>
            <a:endParaRPr lang="sv-SE" sz="2400">
              <a:solidFill>
                <a:schemeClr val="accent1"/>
              </a:solidFill>
            </a:endParaRPr>
          </a:p>
          <a:p>
            <a:endParaRPr lang="sv-SE" sz="2400"/>
          </a:p>
          <a:p>
            <a:endParaRPr lang="sv-SE" sz="2400"/>
          </a:p>
          <a:p>
            <a:endParaRPr lang="sv-SE" sz="2400"/>
          </a:p>
          <a:p>
            <a:endParaRPr lang="sv-SE" sz="2400"/>
          </a:p>
        </p:txBody>
      </p:sp>
    </p:spTree>
    <p:extLst>
      <p:ext uri="{BB962C8B-B14F-4D97-AF65-F5344CB8AC3E}">
        <p14:creationId xmlns:p14="http://schemas.microsoft.com/office/powerpoint/2010/main" val="14663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807B34-B396-42AE-8033-FD59374B0416}"/>
              </a:ext>
            </a:extLst>
          </p:cNvPr>
          <p:cNvSpPr>
            <a:spLocks noGrp="1"/>
          </p:cNvSpPr>
          <p:nvPr>
            <p:ph type="title"/>
          </p:nvPr>
        </p:nvSpPr>
        <p:spPr>
          <a:xfrm>
            <a:off x="960742" y="72197"/>
            <a:ext cx="10416926" cy="612775"/>
          </a:xfrm>
        </p:spPr>
        <p:txBody>
          <a:bodyPr/>
          <a:lstStyle/>
          <a:p>
            <a:r>
              <a:rPr lang="sv-SE"/>
              <a:t>När sker de olika besluten</a:t>
            </a:r>
          </a:p>
        </p:txBody>
      </p:sp>
      <p:sp>
        <p:nvSpPr>
          <p:cNvPr id="18" name="Pil: böjd uppåt 17">
            <a:extLst>
              <a:ext uri="{FF2B5EF4-FFF2-40B4-BE49-F238E27FC236}">
                <a16:creationId xmlns:a16="http://schemas.microsoft.com/office/drawing/2014/main" id="{487C0379-634E-48C7-BC50-00257833786B}"/>
              </a:ext>
            </a:extLst>
          </p:cNvPr>
          <p:cNvSpPr/>
          <p:nvPr/>
        </p:nvSpPr>
        <p:spPr>
          <a:xfrm rot="5400000">
            <a:off x="7602723" y="3687384"/>
            <a:ext cx="1047908" cy="119300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9" name="Grupp 18">
            <a:extLst>
              <a:ext uri="{FF2B5EF4-FFF2-40B4-BE49-F238E27FC236}">
                <a16:creationId xmlns:a16="http://schemas.microsoft.com/office/drawing/2014/main" id="{9C3F3EDB-D624-46D7-B4CE-7A2365434998}"/>
              </a:ext>
            </a:extLst>
          </p:cNvPr>
          <p:cNvGrpSpPr/>
          <p:nvPr/>
        </p:nvGrpSpPr>
        <p:grpSpPr>
          <a:xfrm>
            <a:off x="7325091" y="2525757"/>
            <a:ext cx="1764060" cy="1234785"/>
            <a:chOff x="1463344" y="2578850"/>
            <a:chExt cx="1764060" cy="1234785"/>
          </a:xfrm>
        </p:grpSpPr>
        <p:sp>
          <p:nvSpPr>
            <p:cNvPr id="29" name="Rektangel: rundade hörn 28">
              <a:extLst>
                <a:ext uri="{FF2B5EF4-FFF2-40B4-BE49-F238E27FC236}">
                  <a16:creationId xmlns:a16="http://schemas.microsoft.com/office/drawing/2014/main" id="{80F10479-7493-4DC9-9127-1A8E1FF56FC8}"/>
                </a:ext>
              </a:extLst>
            </p:cNvPr>
            <p:cNvSpPr/>
            <p:nvPr/>
          </p:nvSpPr>
          <p:spPr>
            <a:xfrm>
              <a:off x="1463344" y="2578850"/>
              <a:ext cx="1764060" cy="123478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ktangel: rundade hörn 5">
              <a:extLst>
                <a:ext uri="{FF2B5EF4-FFF2-40B4-BE49-F238E27FC236}">
                  <a16:creationId xmlns:a16="http://schemas.microsoft.com/office/drawing/2014/main" id="{22EE5C82-42AB-4E2A-8F90-CB2B6481868C}"/>
                </a:ext>
              </a:extLst>
            </p:cNvPr>
            <p:cNvSpPr txBox="1"/>
            <p:nvPr/>
          </p:nvSpPr>
          <p:spPr>
            <a:xfrm>
              <a:off x="1523632" y="2639138"/>
              <a:ext cx="1643484" cy="11142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dirty="0"/>
                <a:t>Bedömning av antalet företag som för närvarande är under inkubation och som möter </a:t>
              </a:r>
              <a:r>
                <a:rPr lang="sv-SE" sz="1200" kern="1200" dirty="0" err="1"/>
                <a:t>Vinnovas</a:t>
              </a:r>
              <a:r>
                <a:rPr lang="sv-SE" sz="1200" kern="1200" dirty="0"/>
                <a:t> målgruppskriterier</a:t>
              </a:r>
            </a:p>
          </p:txBody>
        </p:sp>
      </p:grpSp>
      <p:grpSp>
        <p:nvGrpSpPr>
          <p:cNvPr id="20" name="Grupp 19">
            <a:extLst>
              <a:ext uri="{FF2B5EF4-FFF2-40B4-BE49-F238E27FC236}">
                <a16:creationId xmlns:a16="http://schemas.microsoft.com/office/drawing/2014/main" id="{599E3F3E-9C93-4416-A8ED-D03D185F3D5E}"/>
              </a:ext>
            </a:extLst>
          </p:cNvPr>
          <p:cNvGrpSpPr/>
          <p:nvPr/>
        </p:nvGrpSpPr>
        <p:grpSpPr>
          <a:xfrm>
            <a:off x="9055556" y="2673282"/>
            <a:ext cx="2094063" cy="998007"/>
            <a:chOff x="3193809" y="2726375"/>
            <a:chExt cx="2094063" cy="998007"/>
          </a:xfrm>
        </p:grpSpPr>
        <p:sp>
          <p:nvSpPr>
            <p:cNvPr id="27" name="Rektangel 26">
              <a:extLst>
                <a:ext uri="{FF2B5EF4-FFF2-40B4-BE49-F238E27FC236}">
                  <a16:creationId xmlns:a16="http://schemas.microsoft.com/office/drawing/2014/main" id="{5A1B789C-679C-4112-82CB-48F442B4E2CB}"/>
                </a:ext>
              </a:extLst>
            </p:cNvPr>
            <p:cNvSpPr/>
            <p:nvPr/>
          </p:nvSpPr>
          <p:spPr>
            <a:xfrm>
              <a:off x="3193809" y="2726375"/>
              <a:ext cx="2094063" cy="9980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ruta 27">
              <a:extLst>
                <a:ext uri="{FF2B5EF4-FFF2-40B4-BE49-F238E27FC236}">
                  <a16:creationId xmlns:a16="http://schemas.microsoft.com/office/drawing/2014/main" id="{CD7356B8-1C1C-4025-95A1-348017CC1ECF}"/>
                </a:ext>
              </a:extLst>
            </p:cNvPr>
            <p:cNvSpPr txBox="1"/>
            <p:nvPr/>
          </p:nvSpPr>
          <p:spPr>
            <a:xfrm>
              <a:off x="3193809" y="2726375"/>
              <a:ext cx="2094063" cy="9980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sv-SE" sz="1400" kern="1200"/>
                <a:t>Beviljat belopp = inkubatorns andel godkända bolag i relation till totalt antal godkända bolag.</a:t>
              </a:r>
            </a:p>
          </p:txBody>
        </p:sp>
      </p:grpSp>
      <p:grpSp>
        <p:nvGrpSpPr>
          <p:cNvPr id="21" name="Grupp 20">
            <a:extLst>
              <a:ext uri="{FF2B5EF4-FFF2-40B4-BE49-F238E27FC236}">
                <a16:creationId xmlns:a16="http://schemas.microsoft.com/office/drawing/2014/main" id="{3A2E9952-9E3E-4A1E-BA08-64E38FBBE6C6}"/>
              </a:ext>
            </a:extLst>
          </p:cNvPr>
          <p:cNvGrpSpPr/>
          <p:nvPr/>
        </p:nvGrpSpPr>
        <p:grpSpPr>
          <a:xfrm>
            <a:off x="8787685" y="3912828"/>
            <a:ext cx="1764060" cy="1234785"/>
            <a:chOff x="2925938" y="3965921"/>
            <a:chExt cx="1764060" cy="1234785"/>
          </a:xfrm>
        </p:grpSpPr>
        <p:sp>
          <p:nvSpPr>
            <p:cNvPr id="25" name="Rektangel: rundade hörn 24">
              <a:extLst>
                <a:ext uri="{FF2B5EF4-FFF2-40B4-BE49-F238E27FC236}">
                  <a16:creationId xmlns:a16="http://schemas.microsoft.com/office/drawing/2014/main" id="{2D42BF8B-EA49-49A7-87C3-5ECB8E1EA6C7}"/>
                </a:ext>
              </a:extLst>
            </p:cNvPr>
            <p:cNvSpPr/>
            <p:nvPr/>
          </p:nvSpPr>
          <p:spPr>
            <a:xfrm>
              <a:off x="2925938" y="3965921"/>
              <a:ext cx="1764060" cy="123478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ktangel: rundade hörn 9">
              <a:extLst>
                <a:ext uri="{FF2B5EF4-FFF2-40B4-BE49-F238E27FC236}">
                  <a16:creationId xmlns:a16="http://schemas.microsoft.com/office/drawing/2014/main" id="{17DB5467-3544-4236-81FD-FFF8A0612495}"/>
                </a:ext>
              </a:extLst>
            </p:cNvPr>
            <p:cNvSpPr txBox="1"/>
            <p:nvPr/>
          </p:nvSpPr>
          <p:spPr>
            <a:xfrm>
              <a:off x="2986226" y="4026209"/>
              <a:ext cx="1643484" cy="11142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488950">
                <a:lnSpc>
                  <a:spcPct val="90000"/>
                </a:lnSpc>
                <a:spcBef>
                  <a:spcPct val="0"/>
                </a:spcBef>
                <a:spcAft>
                  <a:spcPct val="35000"/>
                </a:spcAft>
              </a:pPr>
              <a:r>
                <a:rPr lang="sv-SE" sz="1200" dirty="0"/>
                <a:t>Från dec 2022 rapporterar inkubatorn in de företag som uppfyller kriterier och som avses finansieras från 1 jan 2023</a:t>
              </a:r>
            </a:p>
          </p:txBody>
        </p:sp>
      </p:grpSp>
      <p:grpSp>
        <p:nvGrpSpPr>
          <p:cNvPr id="22" name="Grupp 21">
            <a:extLst>
              <a:ext uri="{FF2B5EF4-FFF2-40B4-BE49-F238E27FC236}">
                <a16:creationId xmlns:a16="http://schemas.microsoft.com/office/drawing/2014/main" id="{0DDDFBA1-3B72-4593-83D8-3973B29F17D8}"/>
              </a:ext>
            </a:extLst>
          </p:cNvPr>
          <p:cNvGrpSpPr/>
          <p:nvPr/>
        </p:nvGrpSpPr>
        <p:grpSpPr>
          <a:xfrm>
            <a:off x="10551745" y="4030593"/>
            <a:ext cx="1283009" cy="998007"/>
            <a:chOff x="4689998" y="4083686"/>
            <a:chExt cx="1283009" cy="998007"/>
          </a:xfrm>
        </p:grpSpPr>
        <p:sp>
          <p:nvSpPr>
            <p:cNvPr id="23" name="Rektangel 22">
              <a:extLst>
                <a:ext uri="{FF2B5EF4-FFF2-40B4-BE49-F238E27FC236}">
                  <a16:creationId xmlns:a16="http://schemas.microsoft.com/office/drawing/2014/main" id="{7597746B-FFA1-48D7-9181-AA2B55C789AF}"/>
                </a:ext>
              </a:extLst>
            </p:cNvPr>
            <p:cNvSpPr/>
            <p:nvPr/>
          </p:nvSpPr>
          <p:spPr>
            <a:xfrm>
              <a:off x="4689998" y="4083686"/>
              <a:ext cx="1283009" cy="9980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ruta 23">
              <a:extLst>
                <a:ext uri="{FF2B5EF4-FFF2-40B4-BE49-F238E27FC236}">
                  <a16:creationId xmlns:a16="http://schemas.microsoft.com/office/drawing/2014/main" id="{800CCED8-84CD-489B-9BBE-05218DAEF30C}"/>
                </a:ext>
              </a:extLst>
            </p:cNvPr>
            <p:cNvSpPr txBox="1"/>
            <p:nvPr/>
          </p:nvSpPr>
          <p:spPr>
            <a:xfrm>
              <a:off x="4689998" y="4083686"/>
              <a:ext cx="1283009" cy="9980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sv-SE" sz="1400" kern="1200"/>
                <a:t>Vinnova godkänner de som fyller kriterier.</a:t>
              </a:r>
            </a:p>
          </p:txBody>
        </p:sp>
      </p:grpSp>
      <p:sp>
        <p:nvSpPr>
          <p:cNvPr id="31" name="textruta 30">
            <a:extLst>
              <a:ext uri="{FF2B5EF4-FFF2-40B4-BE49-F238E27FC236}">
                <a16:creationId xmlns:a16="http://schemas.microsoft.com/office/drawing/2014/main" id="{2368B986-C290-4D53-8E0A-9657200D32F5}"/>
              </a:ext>
            </a:extLst>
          </p:cNvPr>
          <p:cNvSpPr txBox="1"/>
          <p:nvPr/>
        </p:nvSpPr>
        <p:spPr>
          <a:xfrm>
            <a:off x="446792" y="5816709"/>
            <a:ext cx="4231178" cy="830997"/>
          </a:xfrm>
          <a:prstGeom prst="rect">
            <a:avLst/>
          </a:prstGeom>
          <a:noFill/>
        </p:spPr>
        <p:txBody>
          <a:bodyPr wrap="square" lIns="0" tIns="0" rIns="0" bIns="0" rtlCol="0">
            <a:spAutoFit/>
          </a:bodyPr>
          <a:lstStyle/>
          <a:p>
            <a:pPr algn="ctr"/>
            <a:r>
              <a:rPr lang="sv-SE" dirty="0">
                <a:solidFill>
                  <a:schemeClr val="accent1"/>
                </a:solidFill>
              </a:rPr>
              <a:t>Våren			December</a:t>
            </a:r>
          </a:p>
          <a:p>
            <a:pPr algn="ctr"/>
            <a:r>
              <a:rPr lang="sv-SE" b="1" u="sng" dirty="0">
                <a:solidFill>
                  <a:schemeClr val="accent1"/>
                </a:solidFill>
              </a:rPr>
              <a:t>År 2020 </a:t>
            </a:r>
            <a:endParaRPr lang="sv-SE" dirty="0">
              <a:solidFill>
                <a:schemeClr val="accent1"/>
              </a:solidFill>
            </a:endParaRPr>
          </a:p>
          <a:p>
            <a:pPr algn="ctr"/>
            <a:endParaRPr lang="sv-SE" b="1" u="sng" dirty="0">
              <a:solidFill>
                <a:schemeClr val="accent1"/>
              </a:solidFill>
            </a:endParaRPr>
          </a:p>
        </p:txBody>
      </p:sp>
      <p:sp>
        <p:nvSpPr>
          <p:cNvPr id="32" name="textruta 31">
            <a:extLst>
              <a:ext uri="{FF2B5EF4-FFF2-40B4-BE49-F238E27FC236}">
                <a16:creationId xmlns:a16="http://schemas.microsoft.com/office/drawing/2014/main" id="{BC74BF02-FA7A-42ED-AD5A-A9D70D0B6BF8}"/>
              </a:ext>
            </a:extLst>
          </p:cNvPr>
          <p:cNvSpPr txBox="1"/>
          <p:nvPr/>
        </p:nvSpPr>
        <p:spPr>
          <a:xfrm>
            <a:off x="6918441" y="5740674"/>
            <a:ext cx="4231178" cy="830997"/>
          </a:xfrm>
          <a:prstGeom prst="rect">
            <a:avLst/>
          </a:prstGeom>
          <a:noFill/>
        </p:spPr>
        <p:txBody>
          <a:bodyPr wrap="square" lIns="0" tIns="0" rIns="0" bIns="0" rtlCol="0">
            <a:spAutoFit/>
          </a:bodyPr>
          <a:lstStyle/>
          <a:p>
            <a:r>
              <a:rPr lang="sv-SE" dirty="0">
                <a:solidFill>
                  <a:schemeClr val="accent1"/>
                </a:solidFill>
              </a:rPr>
              <a:t>Hösten</a:t>
            </a:r>
            <a:br>
              <a:rPr lang="sv-SE" b="1" u="sng" dirty="0">
                <a:solidFill>
                  <a:schemeClr val="accent1"/>
                </a:solidFill>
              </a:rPr>
            </a:br>
            <a:r>
              <a:rPr lang="sv-SE" b="1" u="sng" dirty="0">
                <a:solidFill>
                  <a:schemeClr val="accent1"/>
                </a:solidFill>
              </a:rPr>
              <a:t>År 2022</a:t>
            </a:r>
          </a:p>
          <a:p>
            <a:r>
              <a:rPr lang="sv-SE" dirty="0">
                <a:solidFill>
                  <a:schemeClr val="accent1"/>
                </a:solidFill>
              </a:rPr>
              <a:t>	</a:t>
            </a:r>
          </a:p>
        </p:txBody>
      </p:sp>
      <p:cxnSp>
        <p:nvCxnSpPr>
          <p:cNvPr id="34" name="Rak pilkoppling 33">
            <a:extLst>
              <a:ext uri="{FF2B5EF4-FFF2-40B4-BE49-F238E27FC236}">
                <a16:creationId xmlns:a16="http://schemas.microsoft.com/office/drawing/2014/main" id="{23FD0E8E-D5DE-41EC-B1A3-02A3AFF574B4}"/>
              </a:ext>
            </a:extLst>
          </p:cNvPr>
          <p:cNvCxnSpPr/>
          <p:nvPr/>
        </p:nvCxnSpPr>
        <p:spPr>
          <a:xfrm>
            <a:off x="172111" y="5641055"/>
            <a:ext cx="11205557" cy="393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Rak pilkoppling 35">
            <a:extLst>
              <a:ext uri="{FF2B5EF4-FFF2-40B4-BE49-F238E27FC236}">
                <a16:creationId xmlns:a16="http://schemas.microsoft.com/office/drawing/2014/main" id="{A6E42FB1-7A99-4287-908C-CE13914130F5}"/>
              </a:ext>
            </a:extLst>
          </p:cNvPr>
          <p:cNvCxnSpPr>
            <a:cxnSpLocks/>
          </p:cNvCxnSpPr>
          <p:nvPr/>
        </p:nvCxnSpPr>
        <p:spPr>
          <a:xfrm>
            <a:off x="2354809" y="5097130"/>
            <a:ext cx="0" cy="429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ruta 36">
            <a:extLst>
              <a:ext uri="{FF2B5EF4-FFF2-40B4-BE49-F238E27FC236}">
                <a16:creationId xmlns:a16="http://schemas.microsoft.com/office/drawing/2014/main" id="{76783E9D-8FB0-4CCC-A2F6-8AB0A0EF87FD}"/>
              </a:ext>
            </a:extLst>
          </p:cNvPr>
          <p:cNvSpPr txBox="1"/>
          <p:nvPr/>
        </p:nvSpPr>
        <p:spPr>
          <a:xfrm>
            <a:off x="2081246" y="4770223"/>
            <a:ext cx="641201" cy="276999"/>
          </a:xfrm>
          <a:prstGeom prst="rect">
            <a:avLst/>
          </a:prstGeom>
          <a:noFill/>
          <a:ln w="3175">
            <a:solidFill>
              <a:schemeClr val="accent1"/>
            </a:solidFill>
          </a:ln>
        </p:spPr>
        <p:txBody>
          <a:bodyPr wrap="none" lIns="0" tIns="0" rIns="0" bIns="0" rtlCol="0">
            <a:spAutoFit/>
          </a:bodyPr>
          <a:lstStyle/>
          <a:p>
            <a:pPr algn="l"/>
            <a:r>
              <a:rPr lang="sv-SE" dirty="0">
                <a:solidFill>
                  <a:schemeClr val="accent1"/>
                </a:solidFill>
              </a:rPr>
              <a:t>Beslut</a:t>
            </a:r>
          </a:p>
        </p:txBody>
      </p:sp>
      <p:cxnSp>
        <p:nvCxnSpPr>
          <p:cNvPr id="39" name="Rak pilkoppling 38">
            <a:extLst>
              <a:ext uri="{FF2B5EF4-FFF2-40B4-BE49-F238E27FC236}">
                <a16:creationId xmlns:a16="http://schemas.microsoft.com/office/drawing/2014/main" id="{F4BE7F66-1E8B-4BD3-93A2-4458C4230E66}"/>
              </a:ext>
            </a:extLst>
          </p:cNvPr>
          <p:cNvCxnSpPr>
            <a:cxnSpLocks/>
          </p:cNvCxnSpPr>
          <p:nvPr/>
        </p:nvCxnSpPr>
        <p:spPr>
          <a:xfrm>
            <a:off x="8312661" y="5189530"/>
            <a:ext cx="0" cy="429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ruta 39">
            <a:extLst>
              <a:ext uri="{FF2B5EF4-FFF2-40B4-BE49-F238E27FC236}">
                <a16:creationId xmlns:a16="http://schemas.microsoft.com/office/drawing/2014/main" id="{8EFD0CD0-377C-4713-B4B4-2A0BAEEBABFD}"/>
              </a:ext>
            </a:extLst>
          </p:cNvPr>
          <p:cNvSpPr txBox="1"/>
          <p:nvPr/>
        </p:nvSpPr>
        <p:spPr>
          <a:xfrm>
            <a:off x="7992061" y="4861155"/>
            <a:ext cx="641201" cy="276999"/>
          </a:xfrm>
          <a:prstGeom prst="rect">
            <a:avLst/>
          </a:prstGeom>
          <a:noFill/>
          <a:ln w="3175">
            <a:solidFill>
              <a:schemeClr val="accent1"/>
            </a:solidFill>
          </a:ln>
        </p:spPr>
        <p:txBody>
          <a:bodyPr wrap="none" lIns="0" tIns="0" rIns="0" bIns="0" rtlCol="0">
            <a:spAutoFit/>
          </a:bodyPr>
          <a:lstStyle/>
          <a:p>
            <a:pPr algn="l"/>
            <a:r>
              <a:rPr lang="sv-SE" dirty="0">
                <a:solidFill>
                  <a:schemeClr val="accent1"/>
                </a:solidFill>
              </a:rPr>
              <a:t>Beslut</a:t>
            </a:r>
          </a:p>
        </p:txBody>
      </p:sp>
      <p:sp>
        <p:nvSpPr>
          <p:cNvPr id="3" name="textruta 2">
            <a:extLst>
              <a:ext uri="{FF2B5EF4-FFF2-40B4-BE49-F238E27FC236}">
                <a16:creationId xmlns:a16="http://schemas.microsoft.com/office/drawing/2014/main" id="{562BC540-FC79-4588-8294-2777AD2AF0A5}"/>
              </a:ext>
            </a:extLst>
          </p:cNvPr>
          <p:cNvSpPr txBox="1"/>
          <p:nvPr/>
        </p:nvSpPr>
        <p:spPr>
          <a:xfrm>
            <a:off x="74459" y="4979603"/>
            <a:ext cx="697307" cy="215444"/>
          </a:xfrm>
          <a:prstGeom prst="rect">
            <a:avLst/>
          </a:prstGeom>
          <a:noFill/>
          <a:ln w="6350">
            <a:solidFill>
              <a:schemeClr val="accent1"/>
            </a:solidFill>
          </a:ln>
        </p:spPr>
        <p:txBody>
          <a:bodyPr wrap="none" lIns="0" tIns="0" rIns="0" bIns="0" rtlCol="0">
            <a:spAutoFit/>
          </a:bodyPr>
          <a:lstStyle/>
          <a:p>
            <a:pPr algn="l"/>
            <a:r>
              <a:rPr lang="sv-SE" sz="1400" dirty="0"/>
              <a:t>Ansökan</a:t>
            </a:r>
          </a:p>
        </p:txBody>
      </p:sp>
      <p:cxnSp>
        <p:nvCxnSpPr>
          <p:cNvPr id="6" name="Rak pilkoppling 5">
            <a:extLst>
              <a:ext uri="{FF2B5EF4-FFF2-40B4-BE49-F238E27FC236}">
                <a16:creationId xmlns:a16="http://schemas.microsoft.com/office/drawing/2014/main" id="{27296978-92A6-4DDA-BF1E-EEB0F935AAB8}"/>
              </a:ext>
            </a:extLst>
          </p:cNvPr>
          <p:cNvCxnSpPr>
            <a:cxnSpLocks/>
          </p:cNvCxnSpPr>
          <p:nvPr/>
        </p:nvCxnSpPr>
        <p:spPr>
          <a:xfrm flipH="1">
            <a:off x="172111" y="5206482"/>
            <a:ext cx="2060" cy="4345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77E1DB3D-87FB-47D9-A12D-A10C787CC410}"/>
              </a:ext>
            </a:extLst>
          </p:cNvPr>
          <p:cNvSpPr txBox="1"/>
          <p:nvPr/>
        </p:nvSpPr>
        <p:spPr>
          <a:xfrm>
            <a:off x="5854974" y="4720723"/>
            <a:ext cx="1749286" cy="646331"/>
          </a:xfrm>
          <a:prstGeom prst="rect">
            <a:avLst/>
          </a:prstGeom>
          <a:noFill/>
          <a:ln w="6350">
            <a:solidFill>
              <a:schemeClr val="tx1"/>
            </a:solidFill>
          </a:ln>
        </p:spPr>
        <p:txBody>
          <a:bodyPr wrap="square" lIns="0" tIns="0" rIns="0" bIns="0" rtlCol="0">
            <a:spAutoFit/>
          </a:bodyPr>
          <a:lstStyle/>
          <a:p>
            <a:pPr algn="l"/>
            <a:r>
              <a:rPr lang="sv-SE" sz="1400" dirty="0"/>
              <a:t>Uppdaterad ansökan för perioden  </a:t>
            </a:r>
            <a:br>
              <a:rPr lang="sv-SE" sz="1400" dirty="0"/>
            </a:br>
            <a:r>
              <a:rPr lang="sv-SE" sz="1400" dirty="0"/>
              <a:t> 2023-24.</a:t>
            </a:r>
          </a:p>
        </p:txBody>
      </p:sp>
      <p:sp>
        <p:nvSpPr>
          <p:cNvPr id="33" name="Pil: böjd uppåt 32">
            <a:extLst>
              <a:ext uri="{FF2B5EF4-FFF2-40B4-BE49-F238E27FC236}">
                <a16:creationId xmlns:a16="http://schemas.microsoft.com/office/drawing/2014/main" id="{2E403922-6355-4C51-BEAF-718878803169}"/>
              </a:ext>
            </a:extLst>
          </p:cNvPr>
          <p:cNvSpPr/>
          <p:nvPr/>
        </p:nvSpPr>
        <p:spPr>
          <a:xfrm rot="5400000">
            <a:off x="336040" y="2339088"/>
            <a:ext cx="939686" cy="1069799"/>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5" name="Grupp 34">
            <a:extLst>
              <a:ext uri="{FF2B5EF4-FFF2-40B4-BE49-F238E27FC236}">
                <a16:creationId xmlns:a16="http://schemas.microsoft.com/office/drawing/2014/main" id="{E244D1B3-F910-4BCB-86A5-0A49B60BE187}"/>
              </a:ext>
            </a:extLst>
          </p:cNvPr>
          <p:cNvGrpSpPr/>
          <p:nvPr/>
        </p:nvGrpSpPr>
        <p:grpSpPr>
          <a:xfrm>
            <a:off x="87080" y="1297427"/>
            <a:ext cx="1581878" cy="1107263"/>
            <a:chOff x="1710" y="1398788"/>
            <a:chExt cx="1581878" cy="1107263"/>
          </a:xfrm>
        </p:grpSpPr>
        <p:sp>
          <p:nvSpPr>
            <p:cNvPr id="56" name="Rektangel: rundade hörn 55">
              <a:extLst>
                <a:ext uri="{FF2B5EF4-FFF2-40B4-BE49-F238E27FC236}">
                  <a16:creationId xmlns:a16="http://schemas.microsoft.com/office/drawing/2014/main" id="{D9724404-AAB1-4651-B569-05BEDF48463B}"/>
                </a:ext>
              </a:extLst>
            </p:cNvPr>
            <p:cNvSpPr/>
            <p:nvPr/>
          </p:nvSpPr>
          <p:spPr>
            <a:xfrm>
              <a:off x="1710" y="1398788"/>
              <a:ext cx="1581878" cy="1107263"/>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Rektangel: rundade hörn 5">
              <a:extLst>
                <a:ext uri="{FF2B5EF4-FFF2-40B4-BE49-F238E27FC236}">
                  <a16:creationId xmlns:a16="http://schemas.microsoft.com/office/drawing/2014/main" id="{A52093C9-717C-45FB-9789-8CF07D6A0791}"/>
                </a:ext>
              </a:extLst>
            </p:cNvPr>
            <p:cNvSpPr txBox="1"/>
            <p:nvPr/>
          </p:nvSpPr>
          <p:spPr>
            <a:xfrm>
              <a:off x="55772" y="1452850"/>
              <a:ext cx="1473754" cy="999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Utvärdering av verksamhet och processer</a:t>
              </a:r>
            </a:p>
          </p:txBody>
        </p:sp>
      </p:grpSp>
      <p:grpSp>
        <p:nvGrpSpPr>
          <p:cNvPr id="38" name="Grupp 37">
            <a:extLst>
              <a:ext uri="{FF2B5EF4-FFF2-40B4-BE49-F238E27FC236}">
                <a16:creationId xmlns:a16="http://schemas.microsoft.com/office/drawing/2014/main" id="{1E04C6ED-00F8-4DAE-A674-86FA83BDB3E4}"/>
              </a:ext>
            </a:extLst>
          </p:cNvPr>
          <p:cNvGrpSpPr/>
          <p:nvPr/>
        </p:nvGrpSpPr>
        <p:grpSpPr>
          <a:xfrm>
            <a:off x="1688926" y="1452574"/>
            <a:ext cx="2643694" cy="894939"/>
            <a:chOff x="1603556" y="1553935"/>
            <a:chExt cx="2643694" cy="894939"/>
          </a:xfrm>
        </p:grpSpPr>
        <p:sp>
          <p:nvSpPr>
            <p:cNvPr id="54" name="Rektangel 53">
              <a:extLst>
                <a:ext uri="{FF2B5EF4-FFF2-40B4-BE49-F238E27FC236}">
                  <a16:creationId xmlns:a16="http://schemas.microsoft.com/office/drawing/2014/main" id="{F83D986C-D591-40F5-ABFD-480751AF3070}"/>
                </a:ext>
              </a:extLst>
            </p:cNvPr>
            <p:cNvSpPr/>
            <p:nvPr/>
          </p:nvSpPr>
          <p:spPr>
            <a:xfrm>
              <a:off x="1603556" y="1553935"/>
              <a:ext cx="2643694" cy="8949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5" name="textruta 54">
              <a:extLst>
                <a:ext uri="{FF2B5EF4-FFF2-40B4-BE49-F238E27FC236}">
                  <a16:creationId xmlns:a16="http://schemas.microsoft.com/office/drawing/2014/main" id="{B6380447-5B4A-4EDF-A824-DA63F613BF98}"/>
                </a:ext>
              </a:extLst>
            </p:cNvPr>
            <p:cNvSpPr txBox="1"/>
            <p:nvPr/>
          </p:nvSpPr>
          <p:spPr>
            <a:xfrm>
              <a:off x="1603556" y="1553935"/>
              <a:ext cx="2643694" cy="8949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sv-SE" sz="1400" kern="1200"/>
                <a:t>Leder till Vinnova kvalitetsstämpel samt </a:t>
              </a:r>
              <a:r>
                <a:rPr lang="sv-SE" sz="1400"/>
                <a:t>selektion</a:t>
              </a:r>
              <a:r>
                <a:rPr lang="sv-SE" sz="1400" kern="1200"/>
                <a:t>smedel 2021-24.</a:t>
              </a:r>
            </a:p>
          </p:txBody>
        </p:sp>
      </p:grpSp>
      <p:sp>
        <p:nvSpPr>
          <p:cNvPr id="41" name="Pil: böjd uppåt 40">
            <a:extLst>
              <a:ext uri="{FF2B5EF4-FFF2-40B4-BE49-F238E27FC236}">
                <a16:creationId xmlns:a16="http://schemas.microsoft.com/office/drawing/2014/main" id="{79B6D43C-8FCA-4D65-AEE5-90D85B549D5D}"/>
              </a:ext>
            </a:extLst>
          </p:cNvPr>
          <p:cNvSpPr/>
          <p:nvPr/>
        </p:nvSpPr>
        <p:spPr>
          <a:xfrm rot="5400000">
            <a:off x="2097644" y="3582911"/>
            <a:ext cx="939686" cy="1069799"/>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2" name="Grupp 41">
            <a:extLst>
              <a:ext uri="{FF2B5EF4-FFF2-40B4-BE49-F238E27FC236}">
                <a16:creationId xmlns:a16="http://schemas.microsoft.com/office/drawing/2014/main" id="{EC4DF96C-B7BB-45DA-8EAE-F41EB133B708}"/>
              </a:ext>
            </a:extLst>
          </p:cNvPr>
          <p:cNvGrpSpPr/>
          <p:nvPr/>
        </p:nvGrpSpPr>
        <p:grpSpPr>
          <a:xfrm>
            <a:off x="1756991" y="2541250"/>
            <a:ext cx="1765265" cy="1107263"/>
            <a:chOff x="1671621" y="2642611"/>
            <a:chExt cx="1765265" cy="1107263"/>
          </a:xfrm>
        </p:grpSpPr>
        <p:sp>
          <p:nvSpPr>
            <p:cNvPr id="52" name="Rektangel: rundade hörn 51">
              <a:extLst>
                <a:ext uri="{FF2B5EF4-FFF2-40B4-BE49-F238E27FC236}">
                  <a16:creationId xmlns:a16="http://schemas.microsoft.com/office/drawing/2014/main" id="{ADB04BEA-A6F3-4FD2-8AA3-4C4E582EE53D}"/>
                </a:ext>
              </a:extLst>
            </p:cNvPr>
            <p:cNvSpPr/>
            <p:nvPr/>
          </p:nvSpPr>
          <p:spPr>
            <a:xfrm>
              <a:off x="1671621" y="2642611"/>
              <a:ext cx="1765265" cy="1107263"/>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ktangel: rundade hörn 10">
              <a:extLst>
                <a:ext uri="{FF2B5EF4-FFF2-40B4-BE49-F238E27FC236}">
                  <a16:creationId xmlns:a16="http://schemas.microsoft.com/office/drawing/2014/main" id="{38CE5173-F2DF-4B3B-89C3-89798D60EE42}"/>
                </a:ext>
              </a:extLst>
            </p:cNvPr>
            <p:cNvSpPr txBox="1"/>
            <p:nvPr/>
          </p:nvSpPr>
          <p:spPr>
            <a:xfrm>
              <a:off x="1725683" y="2696673"/>
              <a:ext cx="1657141" cy="999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dirty="0"/>
                <a:t>Bedömning av antalet företag som för januari 2020 är under inkubation och som möter </a:t>
              </a:r>
              <a:r>
                <a:rPr lang="sv-SE" sz="1200" kern="1200" dirty="0" err="1"/>
                <a:t>Vinnovas</a:t>
              </a:r>
              <a:r>
                <a:rPr lang="sv-SE" sz="1200" kern="1200" dirty="0"/>
                <a:t> målgruppskriterier</a:t>
              </a:r>
            </a:p>
          </p:txBody>
        </p:sp>
      </p:grpSp>
      <p:grpSp>
        <p:nvGrpSpPr>
          <p:cNvPr id="43" name="Grupp 42">
            <a:extLst>
              <a:ext uri="{FF2B5EF4-FFF2-40B4-BE49-F238E27FC236}">
                <a16:creationId xmlns:a16="http://schemas.microsoft.com/office/drawing/2014/main" id="{B03F5E46-9C62-4636-98F2-9D39069FF66A}"/>
              </a:ext>
            </a:extLst>
          </p:cNvPr>
          <p:cNvGrpSpPr/>
          <p:nvPr/>
        </p:nvGrpSpPr>
        <p:grpSpPr>
          <a:xfrm>
            <a:off x="3619148" y="2676001"/>
            <a:ext cx="1877801" cy="894939"/>
            <a:chOff x="3533778" y="2777362"/>
            <a:chExt cx="1877801" cy="894939"/>
          </a:xfrm>
        </p:grpSpPr>
        <p:sp>
          <p:nvSpPr>
            <p:cNvPr id="50" name="Rektangel 49">
              <a:extLst>
                <a:ext uri="{FF2B5EF4-FFF2-40B4-BE49-F238E27FC236}">
                  <a16:creationId xmlns:a16="http://schemas.microsoft.com/office/drawing/2014/main" id="{DF1E65A0-463C-4E9E-B5D3-1D476A4FD560}"/>
                </a:ext>
              </a:extLst>
            </p:cNvPr>
            <p:cNvSpPr/>
            <p:nvPr/>
          </p:nvSpPr>
          <p:spPr>
            <a:xfrm>
              <a:off x="3533778" y="2777362"/>
              <a:ext cx="1877801" cy="8949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1" name="textruta 50">
              <a:extLst>
                <a:ext uri="{FF2B5EF4-FFF2-40B4-BE49-F238E27FC236}">
                  <a16:creationId xmlns:a16="http://schemas.microsoft.com/office/drawing/2014/main" id="{6273DE54-A166-4032-9A61-65918894BD2A}"/>
                </a:ext>
              </a:extLst>
            </p:cNvPr>
            <p:cNvSpPr txBox="1"/>
            <p:nvPr/>
          </p:nvSpPr>
          <p:spPr>
            <a:xfrm>
              <a:off x="3533778" y="2777362"/>
              <a:ext cx="1877801" cy="8949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sv-SE" sz="1400" kern="1200"/>
                <a:t>Beviljat belopp = inkubatorns andel godkända bolag i relation till totalt antal godkända bolag.</a:t>
              </a:r>
            </a:p>
          </p:txBody>
        </p:sp>
      </p:grpSp>
      <p:grpSp>
        <p:nvGrpSpPr>
          <p:cNvPr id="44" name="Grupp 43">
            <a:extLst>
              <a:ext uri="{FF2B5EF4-FFF2-40B4-BE49-F238E27FC236}">
                <a16:creationId xmlns:a16="http://schemas.microsoft.com/office/drawing/2014/main" id="{CF8CDAF9-D51A-4E00-9375-B08486CC404F}"/>
              </a:ext>
            </a:extLst>
          </p:cNvPr>
          <p:cNvGrpSpPr/>
          <p:nvPr/>
        </p:nvGrpSpPr>
        <p:grpSpPr>
          <a:xfrm>
            <a:off x="3310193" y="3778095"/>
            <a:ext cx="1581878" cy="1107263"/>
            <a:chOff x="3341531" y="3886433"/>
            <a:chExt cx="1581878" cy="1107263"/>
          </a:xfrm>
        </p:grpSpPr>
        <p:sp>
          <p:nvSpPr>
            <p:cNvPr id="48" name="Rektangel: rundade hörn 47">
              <a:extLst>
                <a:ext uri="{FF2B5EF4-FFF2-40B4-BE49-F238E27FC236}">
                  <a16:creationId xmlns:a16="http://schemas.microsoft.com/office/drawing/2014/main" id="{9E903B7D-19CF-457F-8C49-D6F3E175B98E}"/>
                </a:ext>
              </a:extLst>
            </p:cNvPr>
            <p:cNvSpPr/>
            <p:nvPr/>
          </p:nvSpPr>
          <p:spPr>
            <a:xfrm>
              <a:off x="3341531" y="3886433"/>
              <a:ext cx="1581878" cy="1107263"/>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Rektangel: rundade hörn 14">
              <a:extLst>
                <a:ext uri="{FF2B5EF4-FFF2-40B4-BE49-F238E27FC236}">
                  <a16:creationId xmlns:a16="http://schemas.microsoft.com/office/drawing/2014/main" id="{FE0C6FA1-777C-428A-B1A1-02E368F9B852}"/>
                </a:ext>
              </a:extLst>
            </p:cNvPr>
            <p:cNvSpPr txBox="1"/>
            <p:nvPr/>
          </p:nvSpPr>
          <p:spPr>
            <a:xfrm>
              <a:off x="3395593" y="3940495"/>
              <a:ext cx="1473754" cy="999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a:t>Från dec 2020 rapporterar inkubatorn in de företag som uppfyller kriterier och som avses finansieras från 1 jan 2021</a:t>
              </a:r>
            </a:p>
          </p:txBody>
        </p:sp>
      </p:grpSp>
      <p:grpSp>
        <p:nvGrpSpPr>
          <p:cNvPr id="45" name="Grupp 44">
            <a:extLst>
              <a:ext uri="{FF2B5EF4-FFF2-40B4-BE49-F238E27FC236}">
                <a16:creationId xmlns:a16="http://schemas.microsoft.com/office/drawing/2014/main" id="{50FA1E05-81E8-48A2-B256-13266549510F}"/>
              </a:ext>
            </a:extLst>
          </p:cNvPr>
          <p:cNvGrpSpPr/>
          <p:nvPr/>
        </p:nvGrpSpPr>
        <p:grpSpPr>
          <a:xfrm>
            <a:off x="4924323" y="3894577"/>
            <a:ext cx="1322842" cy="894939"/>
            <a:chOff x="4838953" y="3995938"/>
            <a:chExt cx="1322842" cy="894939"/>
          </a:xfrm>
        </p:grpSpPr>
        <p:sp>
          <p:nvSpPr>
            <p:cNvPr id="46" name="Rektangel 45">
              <a:extLst>
                <a:ext uri="{FF2B5EF4-FFF2-40B4-BE49-F238E27FC236}">
                  <a16:creationId xmlns:a16="http://schemas.microsoft.com/office/drawing/2014/main" id="{2480B704-B631-4474-AA42-6D9D78CADB5D}"/>
                </a:ext>
              </a:extLst>
            </p:cNvPr>
            <p:cNvSpPr/>
            <p:nvPr/>
          </p:nvSpPr>
          <p:spPr>
            <a:xfrm>
              <a:off x="4838953" y="3995938"/>
              <a:ext cx="1322842" cy="8949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7" name="textruta 46">
              <a:extLst>
                <a:ext uri="{FF2B5EF4-FFF2-40B4-BE49-F238E27FC236}">
                  <a16:creationId xmlns:a16="http://schemas.microsoft.com/office/drawing/2014/main" id="{0C7BF196-12A4-4FF7-84D9-ED5267F63738}"/>
                </a:ext>
              </a:extLst>
            </p:cNvPr>
            <p:cNvSpPr txBox="1"/>
            <p:nvPr/>
          </p:nvSpPr>
          <p:spPr>
            <a:xfrm>
              <a:off x="4838953" y="3995938"/>
              <a:ext cx="1322842" cy="8949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sv-SE" sz="1400" kern="1200"/>
                <a:t>Vinnova godkänner de som fyller kriterier.</a:t>
              </a:r>
              <a:endParaRPr lang="sv-SE" sz="1400" i="0" kern="1200"/>
            </a:p>
          </p:txBody>
        </p:sp>
      </p:grpSp>
      <p:cxnSp>
        <p:nvCxnSpPr>
          <p:cNvPr id="58" name="Rak pilkoppling 57">
            <a:extLst>
              <a:ext uri="{FF2B5EF4-FFF2-40B4-BE49-F238E27FC236}">
                <a16:creationId xmlns:a16="http://schemas.microsoft.com/office/drawing/2014/main" id="{3BBFAA48-628E-48EC-9773-16495786E41D}"/>
              </a:ext>
            </a:extLst>
          </p:cNvPr>
          <p:cNvCxnSpPr>
            <a:cxnSpLocks/>
          </p:cNvCxnSpPr>
          <p:nvPr/>
        </p:nvCxnSpPr>
        <p:spPr>
          <a:xfrm>
            <a:off x="7061299" y="5342069"/>
            <a:ext cx="0" cy="3186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11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animBg="1"/>
      <p:bldP spid="40"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CF23B8C-1C38-4F2B-BEF9-DCB11AFC85DD}"/>
              </a:ext>
            </a:extLst>
          </p:cNvPr>
          <p:cNvSpPr>
            <a:spLocks noGrp="1"/>
          </p:cNvSpPr>
          <p:nvPr>
            <p:ph type="title"/>
          </p:nvPr>
        </p:nvSpPr>
        <p:spPr>
          <a:xfrm>
            <a:off x="618122" y="6097087"/>
            <a:ext cx="10742400" cy="612775"/>
          </a:xfrm>
        </p:spPr>
        <p:txBody>
          <a:bodyPr/>
          <a:lstStyle/>
          <a:p>
            <a:r>
              <a:rPr lang="sv-SE" sz="1800"/>
              <a:t>https://www.vinnova.se/e/inkubationsstod/stod-till-nystartade-bolag-via-2019-04889/</a:t>
            </a:r>
            <a:br>
              <a:rPr lang="sv-SE" sz="1800"/>
            </a:br>
            <a:endParaRPr lang="sv-SE" sz="1800"/>
          </a:p>
        </p:txBody>
      </p:sp>
      <p:sp>
        <p:nvSpPr>
          <p:cNvPr id="11" name="textruta 10">
            <a:extLst>
              <a:ext uri="{FF2B5EF4-FFF2-40B4-BE49-F238E27FC236}">
                <a16:creationId xmlns:a16="http://schemas.microsoft.com/office/drawing/2014/main" id="{2E91AD9C-7576-4985-BD15-B50028511C20}"/>
              </a:ext>
            </a:extLst>
          </p:cNvPr>
          <p:cNvSpPr txBox="1"/>
          <p:nvPr/>
        </p:nvSpPr>
        <p:spPr>
          <a:xfrm>
            <a:off x="567196" y="139547"/>
            <a:ext cx="10961270" cy="430887"/>
          </a:xfrm>
          <a:prstGeom prst="rect">
            <a:avLst/>
          </a:prstGeom>
          <a:noFill/>
        </p:spPr>
        <p:txBody>
          <a:bodyPr wrap="none" lIns="0" tIns="0" rIns="0" bIns="0" rtlCol="0">
            <a:spAutoFit/>
          </a:bodyPr>
          <a:lstStyle/>
          <a:p>
            <a:r>
              <a:rPr lang="sv-SE" sz="2800" dirty="0">
                <a:solidFill>
                  <a:schemeClr val="accent1"/>
                </a:solidFill>
              </a:rPr>
              <a:t>Se </a:t>
            </a:r>
            <a:r>
              <a:rPr lang="sv-SE" sz="2800" dirty="0" err="1">
                <a:solidFill>
                  <a:schemeClr val="accent1"/>
                </a:solidFill>
              </a:rPr>
              <a:t>Vinnovas</a:t>
            </a:r>
            <a:r>
              <a:rPr lang="sv-SE" sz="2800" dirty="0">
                <a:solidFill>
                  <a:schemeClr val="accent1"/>
                </a:solidFill>
              </a:rPr>
              <a:t> hemsida under: </a:t>
            </a:r>
            <a:r>
              <a:rPr lang="sv-SE" sz="2400" b="1" dirty="0">
                <a:solidFill>
                  <a:schemeClr val="accent1"/>
                </a:solidFill>
              </a:rPr>
              <a:t>Hitta finansiering till ert innovationsprojekt</a:t>
            </a:r>
            <a:endParaRPr lang="sv-SE" sz="2400" dirty="0">
              <a:solidFill>
                <a:schemeClr val="accent1"/>
              </a:solidFill>
            </a:endParaRPr>
          </a:p>
        </p:txBody>
      </p:sp>
      <p:pic>
        <p:nvPicPr>
          <p:cNvPr id="14" name="Platshållare för innehåll 13">
            <a:extLst>
              <a:ext uri="{FF2B5EF4-FFF2-40B4-BE49-F238E27FC236}">
                <a16:creationId xmlns:a16="http://schemas.microsoft.com/office/drawing/2014/main" id="{0ECC8D65-982B-4A9D-BBB6-7771DDCBABFE}"/>
              </a:ext>
            </a:extLst>
          </p:cNvPr>
          <p:cNvPicPr>
            <a:picLocks noGrp="1" noChangeAspect="1"/>
          </p:cNvPicPr>
          <p:nvPr>
            <p:ph sz="quarter" idx="13"/>
          </p:nvPr>
        </p:nvPicPr>
        <p:blipFill>
          <a:blip r:embed="rId2"/>
          <a:stretch>
            <a:fillRect/>
          </a:stretch>
        </p:blipFill>
        <p:spPr>
          <a:xfrm>
            <a:off x="1577922" y="838439"/>
            <a:ext cx="7365474" cy="4775200"/>
          </a:xfrm>
          <a:prstGeom prst="rect">
            <a:avLst/>
          </a:prstGeom>
        </p:spPr>
      </p:pic>
      <p:sp>
        <p:nvSpPr>
          <p:cNvPr id="15" name="Ellips 14">
            <a:extLst>
              <a:ext uri="{FF2B5EF4-FFF2-40B4-BE49-F238E27FC236}">
                <a16:creationId xmlns:a16="http://schemas.microsoft.com/office/drawing/2014/main" id="{20B6B51F-94F3-476E-ABFF-2C7CB4AFDEDF}"/>
              </a:ext>
            </a:extLst>
          </p:cNvPr>
          <p:cNvSpPr/>
          <p:nvPr/>
        </p:nvSpPr>
        <p:spPr>
          <a:xfrm>
            <a:off x="4686595" y="2277407"/>
            <a:ext cx="3044675" cy="294773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err="1">
              <a:solidFill>
                <a:schemeClr val="tx1"/>
              </a:solidFill>
            </a:endParaRPr>
          </a:p>
        </p:txBody>
      </p:sp>
    </p:spTree>
    <p:extLst>
      <p:ext uri="{BB962C8B-B14F-4D97-AF65-F5344CB8AC3E}">
        <p14:creationId xmlns:p14="http://schemas.microsoft.com/office/powerpoint/2010/main" val="2192663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E57244B-5C5D-4663-BB59-68999735F551}"/>
              </a:ext>
            </a:extLst>
          </p:cNvPr>
          <p:cNvPicPr>
            <a:picLocks noChangeAspect="1"/>
          </p:cNvPicPr>
          <p:nvPr/>
        </p:nvPicPr>
        <p:blipFill>
          <a:blip r:embed="rId2"/>
          <a:stretch>
            <a:fillRect/>
          </a:stretch>
        </p:blipFill>
        <p:spPr>
          <a:xfrm>
            <a:off x="3801126" y="0"/>
            <a:ext cx="4589748" cy="6858000"/>
          </a:xfrm>
          <a:prstGeom prst="rect">
            <a:avLst/>
          </a:prstGeom>
        </p:spPr>
      </p:pic>
    </p:spTree>
    <p:extLst>
      <p:ext uri="{BB962C8B-B14F-4D97-AF65-F5344CB8AC3E}">
        <p14:creationId xmlns:p14="http://schemas.microsoft.com/office/powerpoint/2010/main" val="3381585847"/>
      </p:ext>
    </p:extLst>
  </p:cSld>
  <p:clrMapOvr>
    <a:masterClrMapping/>
  </p:clrMapOvr>
</p:sld>
</file>

<file path=ppt/theme/theme1.xml><?xml version="1.0" encoding="utf-8"?>
<a:theme xmlns:a="http://schemas.openxmlformats.org/drawingml/2006/main" name="Vinnova grön">
  <a:themeElements>
    <a:clrScheme name="Vinnova grön">
      <a:dk1>
        <a:srgbClr val="FFFFFF"/>
      </a:dk1>
      <a:lt1>
        <a:srgbClr val="000000"/>
      </a:lt1>
      <a:dk2>
        <a:srgbClr val="008782"/>
      </a:dk2>
      <a:lt2>
        <a:srgbClr val="F8F8F8"/>
      </a:lt2>
      <a:accent1>
        <a:srgbClr val="FFD700"/>
      </a:accent1>
      <a:accent2>
        <a:srgbClr val="81BD27"/>
      </a:accent2>
      <a:accent3>
        <a:srgbClr val="FFFCE9"/>
      </a:accent3>
      <a:accent4>
        <a:srgbClr val="404040"/>
      </a:accent4>
      <a:accent5>
        <a:srgbClr val="871B5C"/>
      </a:accent5>
      <a:accent6>
        <a:srgbClr val="867871"/>
      </a:accent6>
      <a:hlink>
        <a:srgbClr val="FFD700"/>
      </a:hlink>
      <a:folHlink>
        <a:srgbClr val="FFFCE9"/>
      </a:folHlink>
    </a:clrScheme>
    <a:fontScheme name="Vinnova">
      <a:majorFont>
        <a:latin typeface="Franklin Gothic Demi 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resentation2" id="{BEF24497-E2D0-4ACE-85C3-E8681148ECC3}" vid="{6D03C6E2-D3D6-41E8-A750-3C42D472888A}"/>
    </a:ext>
  </a:extLst>
</a:theme>
</file>

<file path=ppt/theme/theme2.xml><?xml version="1.0" encoding="utf-8"?>
<a:theme xmlns:a="http://schemas.openxmlformats.org/drawingml/2006/main" name="Vinnova mörk">
  <a:themeElements>
    <a:clrScheme name="Vinnova mörk">
      <a:dk1>
        <a:srgbClr val="FFFFFF"/>
      </a:dk1>
      <a:lt1>
        <a:srgbClr val="404040"/>
      </a:lt1>
      <a:dk2>
        <a:srgbClr val="008782"/>
      </a:dk2>
      <a:lt2>
        <a:srgbClr val="FFFCE9"/>
      </a:lt2>
      <a:accent1>
        <a:srgbClr val="CBEEF0"/>
      </a:accent1>
      <a:accent2>
        <a:srgbClr val="184EA3"/>
      </a:accent2>
      <a:accent3>
        <a:srgbClr val="33849B"/>
      </a:accent3>
      <a:accent4>
        <a:srgbClr val="81BD27"/>
      </a:accent4>
      <a:accent5>
        <a:srgbClr val="FFFFFF"/>
      </a:accent5>
      <a:accent6>
        <a:srgbClr val="008782"/>
      </a:accent6>
      <a:hlink>
        <a:srgbClr val="CBEEF0"/>
      </a:hlink>
      <a:folHlink>
        <a:srgbClr val="CBEEF0"/>
      </a:folHlink>
    </a:clrScheme>
    <a:fontScheme name="Vinnova">
      <a:majorFont>
        <a:latin typeface="Franklin Gothic Demi 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resentation2" id="{BEF24497-E2D0-4ACE-85C3-E8681148ECC3}" vid="{657DEAFD-BD8E-4E75-80A9-3802424C731B}"/>
    </a:ext>
  </a:extLst>
</a:theme>
</file>

<file path=ppt/theme/theme3.xml><?xml version="1.0" encoding="utf-8"?>
<a:theme xmlns:a="http://schemas.openxmlformats.org/drawingml/2006/main" name="Office-tema">
  <a:themeElements>
    <a:clrScheme name="Vinnova grön">
      <a:dk1>
        <a:srgbClr val="FFFFFF"/>
      </a:dk1>
      <a:lt1>
        <a:srgbClr val="000000"/>
      </a:lt1>
      <a:dk2>
        <a:srgbClr val="008782"/>
      </a:dk2>
      <a:lt2>
        <a:srgbClr val="F8F8F8"/>
      </a:lt2>
      <a:accent1>
        <a:srgbClr val="FFD700"/>
      </a:accent1>
      <a:accent2>
        <a:srgbClr val="81BD27"/>
      </a:accent2>
      <a:accent3>
        <a:srgbClr val="FFFCE9"/>
      </a:accent3>
      <a:accent4>
        <a:srgbClr val="404040"/>
      </a:accent4>
      <a:accent5>
        <a:srgbClr val="871B5C"/>
      </a:accent5>
      <a:accent6>
        <a:srgbClr val="867871"/>
      </a:accent6>
      <a:hlink>
        <a:srgbClr val="404040"/>
      </a:hlink>
      <a:folHlink>
        <a:srgbClr val="404040"/>
      </a:folHlink>
    </a:clrScheme>
    <a:fontScheme name="Vinnova">
      <a:majorFont>
        <a:latin typeface="Franklin Gothic Demi 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Vinnova grön">
      <a:dk1>
        <a:srgbClr val="FFFFFF"/>
      </a:dk1>
      <a:lt1>
        <a:srgbClr val="000000"/>
      </a:lt1>
      <a:dk2>
        <a:srgbClr val="008782"/>
      </a:dk2>
      <a:lt2>
        <a:srgbClr val="F8F8F8"/>
      </a:lt2>
      <a:accent1>
        <a:srgbClr val="FFD700"/>
      </a:accent1>
      <a:accent2>
        <a:srgbClr val="81BD27"/>
      </a:accent2>
      <a:accent3>
        <a:srgbClr val="FFFCE9"/>
      </a:accent3>
      <a:accent4>
        <a:srgbClr val="404040"/>
      </a:accent4>
      <a:accent5>
        <a:srgbClr val="871B5C"/>
      </a:accent5>
      <a:accent6>
        <a:srgbClr val="867871"/>
      </a:accent6>
      <a:hlink>
        <a:srgbClr val="404040"/>
      </a:hlink>
      <a:folHlink>
        <a:srgbClr val="404040"/>
      </a:folHlink>
    </a:clrScheme>
    <a:fontScheme name="Vinnova">
      <a:majorFont>
        <a:latin typeface="Franklin Gothic Demi 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A38420E-A296-40AB-B4CB-115602E5B165}">
  <we:reference id="5dfe852d-2c42-4b3a-a2a0-df25e73584ce" version="1.0.0.2"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926C036FAC7E4DB00831692854F736" ma:contentTypeVersion="10" ma:contentTypeDescription="Create a new document." ma:contentTypeScope="" ma:versionID="201f1062a5f8828789ad41f0222db760">
  <xsd:schema xmlns:xsd="http://www.w3.org/2001/XMLSchema" xmlns:xs="http://www.w3.org/2001/XMLSchema" xmlns:p="http://schemas.microsoft.com/office/2006/metadata/properties" xmlns:ns2="72b3fbdf-202b-4110-82bc-590ee39d2a6c" xmlns:ns3="0adb6e9e-56c6-4c5e-9095-71f8ce6dede6" targetNamespace="http://schemas.microsoft.com/office/2006/metadata/properties" ma:root="true" ma:fieldsID="e423705e753ddb7d01681ddb5e2de92d" ns2:_="" ns3:_="">
    <xsd:import namespace="72b3fbdf-202b-4110-82bc-590ee39d2a6c"/>
    <xsd:import namespace="0adb6e9e-56c6-4c5e-9095-71f8ce6ded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b3fbdf-202b-4110-82bc-590ee39d2a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db6e9e-56c6-4c5e-9095-71f8ce6dede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E5B29F-8D74-4560-91E3-44E429AE95A5}">
  <ds:schemaRefs>
    <ds:schemaRef ds:uri="http://schemas.microsoft.com/sharepoint/v3/contenttype/forms"/>
  </ds:schemaRefs>
</ds:datastoreItem>
</file>

<file path=customXml/itemProps2.xml><?xml version="1.0" encoding="utf-8"?>
<ds:datastoreItem xmlns:ds="http://schemas.openxmlformats.org/officeDocument/2006/customXml" ds:itemID="{47419513-13A1-497F-BB59-7953FFEB1B53}">
  <ds:schemaRefs>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0adb6e9e-56c6-4c5e-9095-71f8ce6dede6"/>
    <ds:schemaRef ds:uri="72b3fbdf-202b-4110-82bc-590ee39d2a6c"/>
  </ds:schemaRefs>
</ds:datastoreItem>
</file>

<file path=customXml/itemProps3.xml><?xml version="1.0" encoding="utf-8"?>
<ds:datastoreItem xmlns:ds="http://schemas.openxmlformats.org/officeDocument/2006/customXml" ds:itemID="{C615C799-52DD-4277-867A-B49B10B16C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b3fbdf-202b-4110-82bc-590ee39d2a6c"/>
    <ds:schemaRef ds:uri="0adb6e9e-56c6-4c5e-9095-71f8ce6de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141</TotalTime>
  <Words>2586</Words>
  <Application>Microsoft Office PowerPoint</Application>
  <PresentationFormat>Bredbild</PresentationFormat>
  <Paragraphs>386</Paragraphs>
  <Slides>35</Slides>
  <Notes>8</Notes>
  <HiddenSlides>2</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35</vt:i4>
      </vt:variant>
    </vt:vector>
  </HeadingPairs>
  <TitlesOfParts>
    <vt:vector size="44" baseType="lpstr">
      <vt:lpstr>Arial</vt:lpstr>
      <vt:lpstr>Calibri</vt:lpstr>
      <vt:lpstr>Franklin Gothic Demi Cond</vt:lpstr>
      <vt:lpstr>Gill Sans</vt:lpstr>
      <vt:lpstr>Poppins Light</vt:lpstr>
      <vt:lpstr>Times New Roman</vt:lpstr>
      <vt:lpstr>Wingdings</vt:lpstr>
      <vt:lpstr>Vinnova grön</vt:lpstr>
      <vt:lpstr>Vinnova mörk</vt:lpstr>
      <vt:lpstr>Stöd till nystartade företag via excellenta inkubatorer  </vt:lpstr>
      <vt:lpstr>Innehåll för passet 0930-1130</vt:lpstr>
      <vt:lpstr>De huvudsakliga förändringarna i nästa programperiod</vt:lpstr>
      <vt:lpstr>Tidplan för utlysningen  ”Stöd till nystartade företag via excellenta inkubatorer” </vt:lpstr>
      <vt:lpstr>Hur går bedömningen till</vt:lpstr>
      <vt:lpstr>Utvärderingen sker i två steg</vt:lpstr>
      <vt:lpstr>När sker de olika besluten</vt:lpstr>
      <vt:lpstr>https://www.vinnova.se/e/inkubationsstod/stod-till-nystartade-bolag-via-2019-04889/ </vt:lpstr>
      <vt:lpstr>PowerPoint-presentation</vt:lpstr>
      <vt:lpstr>Göra en ansökan, steg för steg</vt:lpstr>
      <vt:lpstr>Formella krav  (Se utlysningstexten Kap 8.1)</vt:lpstr>
      <vt:lpstr>En komplett ansökan består av …</vt:lpstr>
      <vt:lpstr>Under rubriken klassificering </vt:lpstr>
      <vt:lpstr>Obligatoriska bilagor</vt:lpstr>
      <vt:lpstr>Principen för hur underlaget i bilagorna skall fyllas i </vt:lpstr>
      <vt:lpstr>Innehållet i bilaga 1  Information om inkubatorn</vt:lpstr>
      <vt:lpstr>Bilaga 1</vt:lpstr>
      <vt:lpstr>Bilaga 1</vt:lpstr>
      <vt:lpstr>Bilaga 1</vt:lpstr>
      <vt:lpstr>Bilaga 1</vt:lpstr>
      <vt:lpstr>Bilaga 1</vt:lpstr>
      <vt:lpstr>Beskrivning av inkubatorns processer</vt:lpstr>
      <vt:lpstr>Hur kommer processerna under  bilaga 2.1 samt 2.2 utvärderas  </vt:lpstr>
      <vt:lpstr>Innehållet i bilaga 2.1 Beskrivning av inkubatorns selektionsprocesser</vt:lpstr>
      <vt:lpstr>Innehållet i bilaga 2.2 Beskrivning av inkubatorns inkubationsprocesser</vt:lpstr>
      <vt:lpstr>PowerPoint-presentation</vt:lpstr>
      <vt:lpstr>Innehållet i bilaga 3 Beskrivning av företagsportföljen och dess utveckling</vt:lpstr>
      <vt:lpstr>PowerPoint-presentation</vt:lpstr>
      <vt:lpstr>Utlysningstexten 5.2: Kriterier för att företagen ska ingå i Vinnovas målgrupp för inkubation </vt:lpstr>
      <vt:lpstr>Innehållet i bilaga 3, Beskrivning av företagsportföljen och dess utveckling</vt:lpstr>
      <vt:lpstr>Innehållet i bilaga 3 ”Beskrivning av företagsportföljen och dess utveckling”</vt:lpstr>
      <vt:lpstr>Bedömning av redovisade inkubatorföretag</vt:lpstr>
      <vt:lpstr>PowerPoint-presentation</vt:lpstr>
      <vt:lpstr>Räkneexempel</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projicering/utskrift, ta bort sidan efter att du har läst)</dc:title>
  <dc:creator>Carl Naumburg</dc:creator>
  <cp:lastModifiedBy>Carl Naumburg</cp:lastModifiedBy>
  <cp:revision>1</cp:revision>
  <dcterms:created xsi:type="dcterms:W3CDTF">2019-11-12T07:30:09Z</dcterms:created>
  <dcterms:modified xsi:type="dcterms:W3CDTF">2019-11-20T14:33:45Z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0x010100D0926C036FAC7E4DB00831692854F736</vt:lpwstr>
  </property>
</Properties>
</file>